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 id="2147483690" r:id="rId5"/>
    <p:sldMasterId id="2147483706" r:id="rId6"/>
    <p:sldMasterId id="2147483675" r:id="rId7"/>
    <p:sldMasterId id="2147483663" r:id="rId8"/>
  </p:sldMasterIdLst>
  <p:notesMasterIdLst>
    <p:notesMasterId r:id="rId65"/>
  </p:notesMasterIdLst>
  <p:handoutMasterIdLst>
    <p:handoutMasterId r:id="rId66"/>
  </p:handoutMasterIdLst>
  <p:sldIdLst>
    <p:sldId id="546" r:id="rId9"/>
    <p:sldId id="385" r:id="rId10"/>
    <p:sldId id="489" r:id="rId11"/>
    <p:sldId id="490" r:id="rId12"/>
    <p:sldId id="492" r:id="rId13"/>
    <p:sldId id="898" r:id="rId14"/>
    <p:sldId id="494" r:id="rId15"/>
    <p:sldId id="495" r:id="rId16"/>
    <p:sldId id="496" r:id="rId17"/>
    <p:sldId id="497" r:id="rId18"/>
    <p:sldId id="493" r:id="rId19"/>
    <p:sldId id="499" r:id="rId20"/>
    <p:sldId id="500" r:id="rId21"/>
    <p:sldId id="501" r:id="rId22"/>
    <p:sldId id="502" r:id="rId23"/>
    <p:sldId id="613" r:id="rId24"/>
    <p:sldId id="616" r:id="rId25"/>
    <p:sldId id="617" r:id="rId26"/>
    <p:sldId id="610" r:id="rId27"/>
    <p:sldId id="614" r:id="rId28"/>
    <p:sldId id="615" r:id="rId29"/>
    <p:sldId id="618" r:id="rId30"/>
    <p:sldId id="619" r:id="rId31"/>
    <p:sldId id="897" r:id="rId32"/>
    <p:sldId id="886" r:id="rId33"/>
    <p:sldId id="888" r:id="rId34"/>
    <p:sldId id="887" r:id="rId35"/>
    <p:sldId id="890" r:id="rId36"/>
    <p:sldId id="891" r:id="rId37"/>
    <p:sldId id="892" r:id="rId38"/>
    <p:sldId id="893" r:id="rId39"/>
    <p:sldId id="894" r:id="rId40"/>
    <p:sldId id="896" r:id="rId41"/>
    <p:sldId id="895" r:id="rId42"/>
    <p:sldId id="588" r:id="rId43"/>
    <p:sldId id="620" r:id="rId44"/>
    <p:sldId id="535" r:id="rId45"/>
    <p:sldId id="621" r:id="rId46"/>
    <p:sldId id="611" r:id="rId47"/>
    <p:sldId id="540" r:id="rId48"/>
    <p:sldId id="622" r:id="rId49"/>
    <p:sldId id="602" r:id="rId50"/>
    <p:sldId id="550" r:id="rId51"/>
    <p:sldId id="605" r:id="rId52"/>
    <p:sldId id="607" r:id="rId53"/>
    <p:sldId id="608" r:id="rId54"/>
    <p:sldId id="606" r:id="rId55"/>
    <p:sldId id="599" r:id="rId56"/>
    <p:sldId id="600" r:id="rId57"/>
    <p:sldId id="597" r:id="rId58"/>
    <p:sldId id="598" r:id="rId59"/>
    <p:sldId id="591" r:id="rId60"/>
    <p:sldId id="592" r:id="rId61"/>
    <p:sldId id="593" r:id="rId62"/>
    <p:sldId id="594" r:id="rId63"/>
    <p:sldId id="623" r:id="rId64"/>
  </p:sldIdLst>
  <p:sldSz cx="12188825" cy="6858000"/>
  <p:notesSz cx="6858000" cy="9144000"/>
  <p:custDataLst>
    <p:tags r:id="rId67"/>
  </p:custDataLst>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作者" initials="A"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31" autoAdjust="0"/>
    <p:restoredTop sz="94041" autoAdjust="0"/>
  </p:normalViewPr>
  <p:slideViewPr>
    <p:cSldViewPr showGuides="1">
      <p:cViewPr varScale="1">
        <p:scale>
          <a:sx n="65" d="100"/>
          <a:sy n="65" d="100"/>
        </p:scale>
        <p:origin x="1024" y="56"/>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53" d="100"/>
          <a:sy n="53" d="100"/>
        </p:scale>
        <p:origin x="2648" y="2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commentAuthors" Target="commentAuthors.xml"/><Relationship Id="rId7" Type="http://schemas.openxmlformats.org/officeDocument/2006/relationships/slideMaster" Target="slideMasters/slideMaster4.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handoutMaster" Target="handoutMasters/handoutMaster1.xml"/><Relationship Id="rId5" Type="http://schemas.openxmlformats.org/officeDocument/2006/relationships/slideMaster" Target="slideMasters/slideMaster2.xml"/><Relationship Id="rId61" Type="http://schemas.openxmlformats.org/officeDocument/2006/relationships/slide" Target="slides/slide53.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presProps" Target="presProps.xml"/><Relationship Id="rId8" Type="http://schemas.openxmlformats.org/officeDocument/2006/relationships/slideMaster" Target="slideMasters/slideMaster5.xml"/><Relationship Id="rId51" Type="http://schemas.openxmlformats.org/officeDocument/2006/relationships/slide" Target="slides/slide43.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tags" Target="tags/tag1.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A56E6107-4F70-4432-81A1-E9329BDC8361}" type="datetime1">
              <a:rPr lang="zh-CN" altLang="en-US" smtClean="0">
                <a:latin typeface="微软雅黑" panose="020B0503020204020204" pitchFamily="34" charset="-122"/>
                <a:ea typeface="微软雅黑" panose="020B0503020204020204" pitchFamily="34" charset="-122"/>
              </a:rPr>
              <a:pPr algn="r" rtl="0"/>
              <a:t>2023/3/13</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D9F912AB-2776-42F2-A957-313FC7EFEDB9}" type="slidenum">
              <a:rPr lang="en-US" altLang="zh-CN">
                <a:latin typeface="微软雅黑" panose="020B0503020204020204" pitchFamily="34" charset="-122"/>
                <a:ea typeface="微软雅黑" panose="020B0503020204020204" pitchFamily="34" charset="-122"/>
              </a:rPr>
              <a:pPr algn="r" rtl="0"/>
              <a:t>‹#›</a:t>
            </a:fld>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0760B032-84D0-4C37-BA11-143E54573B20}" type="datetime1">
              <a:rPr lang="zh-CN" altLang="en-US" smtClean="0"/>
              <a:pPr/>
              <a:t>2023/3/13</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F93199CD-3E1B-4AE6-990F-76F925F5EA9F}" type="slidenum">
              <a:rPr lang="en-US" altLang="zh-CN" smtClean="0"/>
              <a:pPr/>
              <a:t>‹#›</a:t>
            </a:fld>
            <a:endParaRPr lang="zh-CN" altLang="en-US"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p:spPr>
      </p:sp>
      <p:sp>
        <p:nvSpPr>
          <p:cNvPr id="81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F0E7CC2-6DE1-4CB1-97EF-D624D0B05960}" type="slidenum">
              <a:rPr lang="en-US" altLang="zh-CN" smtClean="0"/>
              <a:pPr>
                <a:spcBef>
                  <a:spcPct val="0"/>
                </a:spcBef>
              </a:pPr>
              <a:t>3</a:t>
            </a:fld>
            <a:endParaRPr lang="en-US" altLang="zh-CN"/>
          </a:p>
        </p:txBody>
      </p:sp>
    </p:spTree>
    <p:extLst>
      <p:ext uri="{BB962C8B-B14F-4D97-AF65-F5344CB8AC3E}">
        <p14:creationId xmlns:p14="http://schemas.microsoft.com/office/powerpoint/2010/main" val="1772465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ChangeArrowheads="1" noTextEdit="1"/>
          </p:cNvSpPr>
          <p:nvPr>
            <p:ph type="sldImg"/>
          </p:nvPr>
        </p:nvSpPr>
        <p:spPr>
          <a:ln/>
        </p:spPr>
      </p:sp>
      <p:sp>
        <p:nvSpPr>
          <p:cNvPr id="12291" name="备注占位符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通过给定最接近平均海水面上的点的地球重力等位面，且此面仅受地球自转和地球引力场的影响</a:t>
            </a:r>
            <a:endParaRPr lang="en-US" altLang="zh-CN"/>
          </a:p>
          <a:p>
            <a:r>
              <a:rPr lang="zh-CN" altLang="en-US"/>
              <a:t>参考椭球面是一个规则的数学表面，便于</a:t>
            </a:r>
            <a:r>
              <a:rPr lang="zh-CN" altLang="en-US">
                <a:ea typeface="黑体" panose="02010609060101010101" pitchFamily="49" charset="-122"/>
              </a:rPr>
              <a:t>测量和制图</a:t>
            </a:r>
            <a:endParaRPr lang="zh-CN" altLang="en-US"/>
          </a:p>
        </p:txBody>
      </p:sp>
      <p:sp>
        <p:nvSpPr>
          <p:cNvPr id="12292"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FDE6206-C43C-4B64-A7DA-AE232314D213}" type="slidenum">
              <a:rPr lang="en-US" altLang="zh-CN" smtClean="0"/>
              <a:pPr>
                <a:spcBef>
                  <a:spcPct val="0"/>
                </a:spcBef>
              </a:pPr>
              <a:t>5</a:t>
            </a:fld>
            <a:endParaRPr lang="en-US" altLang="zh-CN"/>
          </a:p>
        </p:txBody>
      </p:sp>
    </p:spTree>
    <p:extLst>
      <p:ext uri="{BB962C8B-B14F-4D97-AF65-F5344CB8AC3E}">
        <p14:creationId xmlns:p14="http://schemas.microsoft.com/office/powerpoint/2010/main" val="4262563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ChangeArrowheads="1" noTextEdit="1"/>
          </p:cNvSpPr>
          <p:nvPr>
            <p:ph type="sldImg"/>
          </p:nvPr>
        </p:nvSpPr>
        <p:spPr>
          <a:ln/>
        </p:spPr>
      </p:sp>
      <p:sp>
        <p:nvSpPr>
          <p:cNvPr id="16387" name="备注占位符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a:p>
            <a:endParaRPr lang="zh-CN" altLang="en-US"/>
          </a:p>
        </p:txBody>
      </p:sp>
      <p:sp>
        <p:nvSpPr>
          <p:cNvPr id="16388"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96A80C7-01E3-4C67-9ABB-C42FE7AB85F0}" type="slidenum">
              <a:rPr lang="en-US" altLang="zh-CN" smtClean="0"/>
              <a:pPr>
                <a:spcBef>
                  <a:spcPct val="0"/>
                </a:spcBef>
              </a:pPr>
              <a:t>8</a:t>
            </a:fld>
            <a:endParaRPr lang="en-US" altLang="zh-CN"/>
          </a:p>
        </p:txBody>
      </p:sp>
    </p:spTree>
    <p:extLst>
      <p:ext uri="{BB962C8B-B14F-4D97-AF65-F5344CB8AC3E}">
        <p14:creationId xmlns:p14="http://schemas.microsoft.com/office/powerpoint/2010/main" val="2494971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ChangeArrowheads="1" noTextEdit="1"/>
          </p:cNvSpPr>
          <p:nvPr>
            <p:ph type="sldImg"/>
          </p:nvPr>
        </p:nvSpPr>
        <p:spPr>
          <a:ln/>
        </p:spPr>
      </p:sp>
      <p:sp>
        <p:nvSpPr>
          <p:cNvPr id="22531" name="备注占位符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确定参考椭球体，进而获得大地测量基准面和大地起算数据的工作，称为参考椭球体定位。</a:t>
            </a:r>
          </a:p>
        </p:txBody>
      </p:sp>
      <p:sp>
        <p:nvSpPr>
          <p:cNvPr id="22532"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FF51125-A746-4B5B-84AC-8E7ACF162233}" type="slidenum">
              <a:rPr lang="en-US" altLang="zh-CN" smtClean="0"/>
              <a:pPr>
                <a:spcBef>
                  <a:spcPct val="0"/>
                </a:spcBef>
              </a:pPr>
              <a:t>12</a:t>
            </a:fld>
            <a:endParaRPr lang="en-US" altLang="zh-CN"/>
          </a:p>
        </p:txBody>
      </p:sp>
    </p:spTree>
    <p:extLst>
      <p:ext uri="{BB962C8B-B14F-4D97-AF65-F5344CB8AC3E}">
        <p14:creationId xmlns:p14="http://schemas.microsoft.com/office/powerpoint/2010/main" val="3471526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ChangeArrowheads="1" noTextEdit="1"/>
          </p:cNvSpPr>
          <p:nvPr>
            <p:ph type="sldImg"/>
          </p:nvPr>
        </p:nvSpPr>
        <p:spPr>
          <a:ln/>
        </p:spPr>
      </p:sp>
      <p:sp>
        <p:nvSpPr>
          <p:cNvPr id="24579" name="备注占位符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gn="just">
              <a:lnSpc>
                <a:spcPct val="130000"/>
              </a:lnSpc>
              <a:spcBef>
                <a:spcPct val="50000"/>
              </a:spcBef>
            </a:pPr>
            <a:endParaRPr lang="zh-CN" altLang="en-US">
              <a:latin typeface="宋体" panose="02010600030101010101" pitchFamily="2" charset="-122"/>
            </a:endParaRPr>
          </a:p>
          <a:p>
            <a:endParaRPr lang="en-US" altLang="zh-CN"/>
          </a:p>
          <a:p>
            <a:endParaRPr lang="zh-CN" altLang="en-US"/>
          </a:p>
          <a:p>
            <a:endParaRPr lang="zh-CN" altLang="en-US"/>
          </a:p>
        </p:txBody>
      </p:sp>
      <p:sp>
        <p:nvSpPr>
          <p:cNvPr id="24580"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35AB494-125B-4FA0-B812-64CC576E8D47}" type="slidenum">
              <a:rPr lang="en-US" altLang="zh-CN" smtClean="0"/>
              <a:pPr>
                <a:spcBef>
                  <a:spcPct val="0"/>
                </a:spcBef>
              </a:pPr>
              <a:t>13</a:t>
            </a:fld>
            <a:endParaRPr lang="en-US" altLang="zh-CN"/>
          </a:p>
        </p:txBody>
      </p:sp>
    </p:spTree>
    <p:extLst>
      <p:ext uri="{BB962C8B-B14F-4D97-AF65-F5344CB8AC3E}">
        <p14:creationId xmlns:p14="http://schemas.microsoft.com/office/powerpoint/2010/main" val="3736904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ChangeArrowheads="1" noTextEdit="1"/>
          </p:cNvSpPr>
          <p:nvPr>
            <p:ph type="sldImg"/>
          </p:nvPr>
        </p:nvSpPr>
        <p:spPr>
          <a:ln/>
        </p:spPr>
      </p:sp>
      <p:sp>
        <p:nvSpPr>
          <p:cNvPr id="27651" name="备注占位符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652"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2A4EEB3-2CF1-45B0-BF27-92B400B291B0}" type="slidenum">
              <a:rPr lang="en-US" altLang="zh-CN" smtClean="0"/>
              <a:pPr>
                <a:spcBef>
                  <a:spcPct val="0"/>
                </a:spcBef>
              </a:pPr>
              <a:t>15</a:t>
            </a:fld>
            <a:endParaRPr lang="en-US" altLang="zh-CN"/>
          </a:p>
        </p:txBody>
      </p:sp>
    </p:spTree>
    <p:extLst>
      <p:ext uri="{BB962C8B-B14F-4D97-AF65-F5344CB8AC3E}">
        <p14:creationId xmlns:p14="http://schemas.microsoft.com/office/powerpoint/2010/main" val="14061277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065214" y="1828800"/>
            <a:ext cx="8229600" cy="2895600"/>
          </a:xfrm>
        </p:spPr>
        <p:txBody>
          <a:bodyPr rtlCol="0" anchor="b">
            <a:normAutofit/>
          </a:bodyPr>
          <a:lstStyle>
            <a:lvl1pPr algn="l" rtl="0">
              <a:lnSpc>
                <a:spcPct val="80000"/>
              </a:lnSpc>
              <a:defRPr sz="6600">
                <a:solidFill>
                  <a:schemeClr val="tx1"/>
                </a:solidFill>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065213" y="4800600"/>
            <a:ext cx="8229600" cy="1219200"/>
          </a:xfrm>
        </p:spPr>
        <p:txBody>
          <a:bodyPr rtlCol="0">
            <a:normAutofit/>
          </a:bodyPr>
          <a:lstStyle>
            <a:lvl1pPr marL="0" indent="0" algn="l" rtl="0">
              <a:spcBef>
                <a:spcPts val="0"/>
              </a:spcBef>
              <a:buNone/>
              <a:defRPr sz="2000" cap="all" spc="200" baseline="0">
                <a:solidFill>
                  <a:schemeClr val="accent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zh-CN" altLang="en-US" noProof="0"/>
              <a:t>单击以编辑母版副标题样式</a:t>
            </a:r>
            <a:endParaRPr lang="zh-CN" altLang="en-US" noProof="0"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a:xfrm>
            <a:off x="1055604" y="1905000"/>
            <a:ext cx="3596607" cy="2667000"/>
          </a:xfrm>
        </p:spPr>
        <p:txBody>
          <a:bodyPr rtlCol="0" anchor="b">
            <a:noAutofit/>
          </a:bodyPr>
          <a:lstStyle>
            <a:lvl1pPr algn="l" rtl="0">
              <a:lnSpc>
                <a:spcPct val="90000"/>
              </a:lnSpc>
              <a:defRPr sz="3600" b="0" baseline="0">
                <a:solidFill>
                  <a:schemeClr val="tx1"/>
                </a:solidFill>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4951414" y="685800"/>
            <a:ext cx="6400800" cy="53340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vl1pPr>
          </a:lstStyle>
          <a:p>
            <a:fld id="{D7B3E930-C3B3-4585-8A26-00F140A7FB77}" type="datetime1">
              <a:rPr lang="zh-CN" altLang="en-US" smtClean="0"/>
              <a:pPr/>
              <a:t>2023/3/13</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p>
            <a:pPr rtl="0"/>
            <a:fld id="{2A013F82-EE5E-44EE-A61D-E31C6657F26F}" type="slidenum">
              <a:rPr lang="en-US" altLang="zh-CN" noProof="0" smtClean="0"/>
              <a:t>‹#›</a:t>
            </a:fld>
            <a:endParaRPr lang="en-US" altLang="zh-CN" noProof="0" dirty="0"/>
          </a:p>
        </p:txBody>
      </p:sp>
    </p:spTree>
    <p:extLst>
      <p:ext uri="{BB962C8B-B14F-4D97-AF65-F5344CB8AC3E}">
        <p14:creationId xmlns:p14="http://schemas.microsoft.com/office/powerpoint/2010/main" val="54980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CCC847F5-93BF-420F-8B65-846E937E9C1A}" type="datetime1">
              <a:rPr lang="zh-CN" altLang="en-US" smtClean="0"/>
              <a:pPr/>
              <a:t>2023/3/13</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2A013F82-EE5E-44EE-A61D-E31C6657F26F}" type="slidenum">
              <a:rPr lang="en-US" altLang="zh-CN" noProof="0" smtClean="0"/>
              <a:t>‹#›</a:t>
            </a:fld>
            <a:endParaRPr lang="en-US" altLang="zh-CN" noProof="0" dirty="0"/>
          </a:p>
        </p:txBody>
      </p:sp>
    </p:spTree>
    <p:extLst>
      <p:ext uri="{BB962C8B-B14F-4D97-AF65-F5344CB8AC3E}">
        <p14:creationId xmlns:p14="http://schemas.microsoft.com/office/powerpoint/2010/main" val="16901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24255" y="315914"/>
            <a:ext cx="7774608" cy="592137"/>
          </a:xfrm>
        </p:spPr>
        <p:txBody>
          <a:bodyPr/>
          <a:lstStyle/>
          <a:p>
            <a:r>
              <a:rPr lang="zh-CN" altLang="en-US"/>
              <a:t>单击此处编辑母版标题样式</a:t>
            </a:r>
          </a:p>
        </p:txBody>
      </p:sp>
      <p:sp>
        <p:nvSpPr>
          <p:cNvPr id="3" name="表格占位符 2"/>
          <p:cNvSpPr>
            <a:spLocks noGrp="1"/>
          </p:cNvSpPr>
          <p:nvPr>
            <p:ph type="tbl" idx="1"/>
          </p:nvPr>
        </p:nvSpPr>
        <p:spPr>
          <a:xfrm>
            <a:off x="624255" y="1219673"/>
            <a:ext cx="10940317" cy="5000625"/>
          </a:xfrm>
        </p:spPr>
        <p:txBody>
          <a:bodyPr/>
          <a:lstStyle/>
          <a:p>
            <a:r>
              <a:rPr lang="zh-CN" altLang="en-US"/>
              <a:t>单击图标添加表格</a:t>
            </a:r>
          </a:p>
        </p:txBody>
      </p:sp>
      <p:sp>
        <p:nvSpPr>
          <p:cNvPr id="4" name="灯片编号占位符 3"/>
          <p:cNvSpPr>
            <a:spLocks noGrp="1"/>
          </p:cNvSpPr>
          <p:nvPr>
            <p:ph type="sldNum" sz="quarter" idx="10"/>
          </p:nvPr>
        </p:nvSpPr>
        <p:spPr>
          <a:xfrm>
            <a:off x="9645255" y="6288088"/>
            <a:ext cx="1919317" cy="196850"/>
          </a:xfrm>
        </p:spPr>
        <p:txBody>
          <a:bodyPr/>
          <a:lstStyle>
            <a:lvl1pPr>
              <a:defRPr/>
            </a:lvl1pPr>
          </a:lstStyle>
          <a:p>
            <a:r>
              <a:rPr lang="de-DE"/>
              <a:t>Page </a:t>
            </a:r>
            <a:r>
              <a:rPr lang="de-DE">
                <a:sym typeface="MS UI Gothic" pitchFamily="34" charset="-128"/>
              </a:rPr>
              <a:t></a:t>
            </a:r>
            <a:r>
              <a:rPr lang="de-DE"/>
              <a:t> </a:t>
            </a:r>
            <a:fld id="{E715D26E-08BF-4DE2-869C-895AF7546EB5}" type="slidenum">
              <a:rPr lang="en-US" altLang="zh-CN"/>
              <a:pPr/>
              <a:t>‹#›</a:t>
            </a:fld>
            <a:endParaRPr lang="en-US"/>
          </a:p>
        </p:txBody>
      </p:sp>
      <p:sp>
        <p:nvSpPr>
          <p:cNvPr id="6" name="矩形 5"/>
          <p:cNvSpPr/>
          <p:nvPr userDrawn="1"/>
        </p:nvSpPr>
        <p:spPr>
          <a:xfrm flipV="1">
            <a:off x="0" y="1144813"/>
            <a:ext cx="5256584" cy="74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028243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dirty="0"/>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3/13/2023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
        <p:nvSpPr>
          <p:cNvPr id="7" name="矩形 6"/>
          <p:cNvSpPr/>
          <p:nvPr userDrawn="1"/>
        </p:nvSpPr>
        <p:spPr>
          <a:xfrm flipV="1">
            <a:off x="117748" y="1511072"/>
            <a:ext cx="5904656"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840024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65214" y="1828800"/>
            <a:ext cx="8229600" cy="2895600"/>
          </a:xfrm>
        </p:spPr>
        <p:txBody>
          <a:bodyPr rtlCol="0" anchor="b">
            <a:normAutofit/>
          </a:bodyPr>
          <a:lstStyle>
            <a:lvl1pPr algn="l" rtl="0">
              <a:lnSpc>
                <a:spcPct val="80000"/>
              </a:lnSpc>
              <a:defRPr sz="6600">
                <a:solidFill>
                  <a:schemeClr val="tx1"/>
                </a:solidFill>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065213" y="4800600"/>
            <a:ext cx="8229600" cy="1219200"/>
          </a:xfrm>
        </p:spPr>
        <p:txBody>
          <a:bodyPr rtlCol="0">
            <a:normAutofit/>
          </a:bodyPr>
          <a:lstStyle>
            <a:lvl1pPr marL="0" indent="0" algn="l" rtl="0">
              <a:spcBef>
                <a:spcPts val="0"/>
              </a:spcBef>
              <a:buNone/>
              <a:defRPr sz="2000" cap="all" spc="200" baseline="0">
                <a:solidFill>
                  <a:schemeClr val="accent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zh-CN" altLang="en-US" noProof="0"/>
              <a:t>单击以编辑母版副标题样式</a:t>
            </a:r>
            <a:endParaRPr lang="zh-CN" altLang="en-US" noProof="0" dirty="0"/>
          </a:p>
        </p:txBody>
      </p:sp>
    </p:spTree>
    <p:extLst>
      <p:ext uri="{BB962C8B-B14F-4D97-AF65-F5344CB8AC3E}">
        <p14:creationId xmlns:p14="http://schemas.microsoft.com/office/powerpoint/2010/main" val="1019422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590CACB-45F2-4467-AFEF-2FAF076B81D1}" type="datetime1">
              <a:rPr lang="zh-CN" altLang="en-US" smtClean="0"/>
              <a:pPr/>
              <a:t>2023/3/13</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2A013F82-EE5E-44EE-A61D-E31C6657F26F}" type="slidenum">
              <a:rPr lang="en-US" altLang="zh-CN" noProof="0" smtClean="0"/>
              <a:pPr/>
              <a:t>‹#›</a:t>
            </a:fld>
            <a:endParaRPr lang="zh-CN" altLang="en-US" noProof="0" dirty="0"/>
          </a:p>
        </p:txBody>
      </p:sp>
    </p:spTree>
    <p:extLst>
      <p:ext uri="{BB962C8B-B14F-4D97-AF65-F5344CB8AC3E}">
        <p14:creationId xmlns:p14="http://schemas.microsoft.com/office/powerpoint/2010/main" val="24326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59614" y="2514600"/>
            <a:ext cx="8692399" cy="2819400"/>
          </a:xfrm>
        </p:spPr>
        <p:txBody>
          <a:bodyPr rtlCol="0" anchor="b">
            <a:normAutofit/>
          </a:bodyPr>
          <a:lstStyle>
            <a:lvl1pPr algn="l" rtl="0">
              <a:lnSpc>
                <a:spcPct val="80000"/>
              </a:lnSpc>
              <a:defRPr sz="4800" b="0" cap="none" baseline="0"/>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065213" y="5410200"/>
            <a:ext cx="8687333" cy="609601"/>
          </a:xfrm>
        </p:spPr>
        <p:txBody>
          <a:bodyPr rtlCol="0" anchor="t">
            <a:normAutofit/>
          </a:bodyPr>
          <a:lstStyle>
            <a:lvl1pPr marL="0" indent="0" algn="l" rtl="0">
              <a:spcBef>
                <a:spcPts val="0"/>
              </a:spcBef>
              <a:buNone/>
              <a:defRPr sz="2000" cap="all" spc="200" baseline="0">
                <a:solidFill>
                  <a:schemeClr val="accent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a:lvl1pPr>
          </a:lstStyle>
          <a:p>
            <a:fld id="{2B5F8077-0E3A-4E2F-B75E-22C62A81D703}" type="datetime1">
              <a:rPr lang="zh-CN" altLang="en-US" smtClean="0"/>
              <a:pPr/>
              <a:t>2023/3/13</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2A013F82-EE5E-44EE-A61D-E31C6657F26F}" type="slidenum">
              <a:rPr lang="en-US" altLang="zh-CN" noProof="0" smtClean="0"/>
              <a:t>‹#›</a:t>
            </a:fld>
            <a:endParaRPr lang="en-US" altLang="zh-CN" noProof="0" dirty="0"/>
          </a:p>
        </p:txBody>
      </p:sp>
    </p:spTree>
    <p:extLst>
      <p:ext uri="{BB962C8B-B14F-4D97-AF65-F5344CB8AC3E}">
        <p14:creationId xmlns:p14="http://schemas.microsoft.com/office/powerpoint/2010/main" val="3874645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504781" y="1905001"/>
            <a:ext cx="4419599" cy="4114800"/>
          </a:xfrm>
        </p:spPr>
        <p:txBody>
          <a:bodyPr rtlCol="0">
            <a:normAutofit/>
          </a:bodyPr>
          <a:lstStyle>
            <a:lvl1pPr algn="l" rtl="0">
              <a:defRPr sz="2400">
                <a:latin typeface="微软雅黑" panose="020B0503020204020204" pitchFamily="34" charset="-122"/>
                <a:ea typeface="微软雅黑" panose="020B0503020204020204" pitchFamily="34" charset="-122"/>
              </a:defRPr>
            </a:lvl1pPr>
            <a:lvl2pPr algn="l" rtl="0">
              <a:defRPr sz="2000">
                <a:latin typeface="微软雅黑" panose="020B0503020204020204" pitchFamily="34" charset="-122"/>
                <a:ea typeface="微软雅黑" panose="020B0503020204020204" pitchFamily="34" charset="-122"/>
              </a:defRPr>
            </a:lvl2pPr>
            <a:lvl3pPr algn="l" rtl="0">
              <a:defRPr sz="1800">
                <a:latin typeface="微软雅黑" panose="020B0503020204020204" pitchFamily="34" charset="-122"/>
                <a:ea typeface="微软雅黑" panose="020B0503020204020204" pitchFamily="34" charset="-122"/>
              </a:defRPr>
            </a:lvl3pPr>
            <a:lvl4pPr algn="l" rtl="0">
              <a:defRPr sz="1600">
                <a:latin typeface="微软雅黑" panose="020B0503020204020204" pitchFamily="34" charset="-122"/>
                <a:ea typeface="微软雅黑" panose="020B0503020204020204" pitchFamily="34" charset="-122"/>
              </a:defRPr>
            </a:lvl4pPr>
            <a:lvl5pPr algn="l" rtl="0">
              <a:defRPr sz="1600">
                <a:latin typeface="微软雅黑" panose="020B0503020204020204" pitchFamily="34" charset="-122"/>
                <a:ea typeface="微软雅黑" panose="020B0503020204020204" pitchFamily="34" charset="-122"/>
              </a:defRPr>
            </a:lvl5pPr>
            <a:lvl6pPr algn="l" rtl="0">
              <a:defRPr sz="1600"/>
            </a:lvl6pPr>
            <a:lvl7pPr algn="l" rtl="0">
              <a:defRPr sz="1600"/>
            </a:lvl7pPr>
            <a:lvl8pPr algn="l" rtl="0">
              <a:defRPr sz="1600"/>
            </a:lvl8pPr>
            <a:lvl9pPr algn="l" rtl="0">
              <a:defRPr sz="16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6229183" y="1905001"/>
            <a:ext cx="4419600" cy="4114800"/>
          </a:xfrm>
        </p:spPr>
        <p:txBody>
          <a:bodyPr rtlCol="0">
            <a:normAutofit/>
          </a:bodyPr>
          <a:lstStyle>
            <a:lvl1pPr algn="l" rtl="0">
              <a:defRPr sz="2400">
                <a:latin typeface="微软雅黑" panose="020B0503020204020204" pitchFamily="34" charset="-122"/>
                <a:ea typeface="微软雅黑" panose="020B0503020204020204" pitchFamily="34" charset="-122"/>
              </a:defRPr>
            </a:lvl1pPr>
            <a:lvl2pPr algn="l" rtl="0">
              <a:defRPr sz="2000">
                <a:latin typeface="微软雅黑" panose="020B0503020204020204" pitchFamily="34" charset="-122"/>
                <a:ea typeface="微软雅黑" panose="020B0503020204020204" pitchFamily="34" charset="-122"/>
              </a:defRPr>
            </a:lvl2pPr>
            <a:lvl3pPr algn="l" rtl="0">
              <a:defRPr sz="1800">
                <a:latin typeface="微软雅黑" panose="020B0503020204020204" pitchFamily="34" charset="-122"/>
                <a:ea typeface="微软雅黑" panose="020B0503020204020204" pitchFamily="34" charset="-122"/>
              </a:defRPr>
            </a:lvl3pPr>
            <a:lvl4pPr algn="l" rtl="0">
              <a:defRPr sz="1600">
                <a:latin typeface="微软雅黑" panose="020B0503020204020204" pitchFamily="34" charset="-122"/>
                <a:ea typeface="微软雅黑" panose="020B0503020204020204" pitchFamily="34" charset="-122"/>
              </a:defRPr>
            </a:lvl4pPr>
            <a:lvl5pPr algn="l" rtl="0">
              <a:defRPr sz="1600">
                <a:latin typeface="微软雅黑" panose="020B0503020204020204" pitchFamily="34" charset="-122"/>
                <a:ea typeface="微软雅黑" panose="020B0503020204020204" pitchFamily="34" charset="-122"/>
              </a:defRPr>
            </a:lvl5pPr>
            <a:lvl6pPr algn="l" rtl="0">
              <a:defRPr sz="1600"/>
            </a:lvl6pPr>
            <a:lvl7pPr algn="l" rtl="0">
              <a:defRPr sz="1600"/>
            </a:lvl7pPr>
            <a:lvl8pPr algn="l" rtl="0">
              <a:defRPr sz="1600"/>
            </a:lvl8pPr>
            <a:lvl9pPr algn="l" rtl="0">
              <a:defRPr sz="16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17CC0278-CB38-4147-A3E5-29E0B37DAE13}" type="datetime1">
              <a:rPr lang="zh-CN" altLang="en-US" smtClean="0"/>
              <a:pPr/>
              <a:t>2023/3/13</a:t>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2A013F82-EE5E-44EE-A61D-E31C6657F26F}" type="slidenum">
              <a:rPr lang="en-US" altLang="zh-CN" noProof="0" smtClean="0"/>
              <a:pPr/>
              <a:t>‹#›</a:t>
            </a:fld>
            <a:endParaRPr lang="zh-CN" altLang="en-US" noProof="0" dirty="0"/>
          </a:p>
        </p:txBody>
      </p:sp>
    </p:spTree>
    <p:extLst>
      <p:ext uri="{BB962C8B-B14F-4D97-AF65-F5344CB8AC3E}">
        <p14:creationId xmlns:p14="http://schemas.microsoft.com/office/powerpoint/2010/main" val="2958216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lgn="l" rtl="0">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52241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p>
        </p:txBody>
      </p:sp>
      <p:sp>
        <p:nvSpPr>
          <p:cNvPr id="4" name="内容占位符 3"/>
          <p:cNvSpPr>
            <a:spLocks noGrp="1"/>
          </p:cNvSpPr>
          <p:nvPr>
            <p:ph sz="half" idx="2"/>
          </p:nvPr>
        </p:nvSpPr>
        <p:spPr>
          <a:xfrm>
            <a:off x="152241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624986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p>
        </p:txBody>
      </p:sp>
      <p:sp>
        <p:nvSpPr>
          <p:cNvPr id="6" name="内容占位符 5"/>
          <p:cNvSpPr>
            <a:spLocks noGrp="1"/>
          </p:cNvSpPr>
          <p:nvPr>
            <p:ph sz="quarter" idx="4"/>
          </p:nvPr>
        </p:nvSpPr>
        <p:spPr>
          <a:xfrm>
            <a:off x="624986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7" name="日期占位符 6"/>
          <p:cNvSpPr>
            <a:spLocks noGrp="1"/>
          </p:cNvSpPr>
          <p:nvPr>
            <p:ph type="dt" sz="half" idx="10"/>
          </p:nvPr>
        </p:nvSpPr>
        <p:spPr/>
        <p:txBody>
          <a:bodyPr rtlCol="0"/>
          <a:lstStyle>
            <a:lvl1pPr>
              <a:defRPr/>
            </a:lvl1pPr>
          </a:lstStyle>
          <a:p>
            <a:fld id="{FE3F0142-28F1-4EAE-A000-8206DFCC5E82}" type="datetime1">
              <a:rPr lang="zh-CN" altLang="en-US" smtClean="0"/>
              <a:pPr/>
              <a:t>2023/3/13</a:t>
            </a:fld>
            <a:endParaRPr lang="zh-CN" altLang="en-US" dirty="0"/>
          </a:p>
        </p:txBody>
      </p:sp>
      <p:sp>
        <p:nvSpPr>
          <p:cNvPr id="8" name="页脚占位符 7"/>
          <p:cNvSpPr>
            <a:spLocks noGrp="1"/>
          </p:cNvSpPr>
          <p:nvPr>
            <p:ph type="ftr" sz="quarter" idx="11"/>
          </p:nvPr>
        </p:nvSpPr>
        <p:spPr/>
        <p:txBody>
          <a:bodyPr rtlCol="0"/>
          <a:lstStyle/>
          <a:p>
            <a:pPr rtl="0"/>
            <a:endParaRPr lang="zh-CN" altLang="en-US" noProof="0" dirty="0"/>
          </a:p>
        </p:txBody>
      </p:sp>
      <p:sp>
        <p:nvSpPr>
          <p:cNvPr id="9" name="灯片编号占位符 8"/>
          <p:cNvSpPr>
            <a:spLocks noGrp="1"/>
          </p:cNvSpPr>
          <p:nvPr>
            <p:ph type="sldNum" sz="quarter" idx="12"/>
          </p:nvPr>
        </p:nvSpPr>
        <p:spPr/>
        <p:txBody>
          <a:bodyPr rtlCol="0"/>
          <a:lstStyle/>
          <a:p>
            <a:pPr rtl="0"/>
            <a:fld id="{2A013F82-EE5E-44EE-A61D-E31C6657F26F}" type="slidenum">
              <a:rPr lang="en-US" altLang="zh-CN" noProof="0" smtClean="0"/>
              <a:t>‹#›</a:t>
            </a:fld>
            <a:endParaRPr lang="en-US" altLang="zh-CN" noProof="0" dirty="0"/>
          </a:p>
        </p:txBody>
      </p:sp>
    </p:spTree>
    <p:extLst>
      <p:ext uri="{BB962C8B-B14F-4D97-AF65-F5344CB8AC3E}">
        <p14:creationId xmlns:p14="http://schemas.microsoft.com/office/powerpoint/2010/main" val="1712626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dirty="0"/>
          </a:p>
        </p:txBody>
      </p:sp>
      <p:sp>
        <p:nvSpPr>
          <p:cNvPr id="3" name="日期占位符 2"/>
          <p:cNvSpPr>
            <a:spLocks noGrp="1"/>
          </p:cNvSpPr>
          <p:nvPr>
            <p:ph type="dt" sz="half" idx="10"/>
          </p:nvPr>
        </p:nvSpPr>
        <p:spPr/>
        <p:txBody>
          <a:bodyPr rtlCol="0"/>
          <a:lstStyle>
            <a:lvl1pPr>
              <a:defRPr/>
            </a:lvl1pPr>
          </a:lstStyle>
          <a:p>
            <a:fld id="{A4BB1F61-C412-4D7C-8881-587417A7B600}" type="datetime1">
              <a:rPr lang="zh-CN" altLang="en-US" smtClean="0"/>
              <a:pPr/>
              <a:t>2023/3/13</a:t>
            </a:fld>
            <a:endParaRPr lang="zh-CN" altLang="en-US" dirty="0"/>
          </a:p>
        </p:txBody>
      </p:sp>
      <p:sp>
        <p:nvSpPr>
          <p:cNvPr id="4" name="页脚占位符 3"/>
          <p:cNvSpPr>
            <a:spLocks noGrp="1"/>
          </p:cNvSpPr>
          <p:nvPr>
            <p:ph type="ftr" sz="quarter" idx="11"/>
          </p:nvPr>
        </p:nvSpPr>
        <p:spPr/>
        <p:txBody>
          <a:bodyPr rtlCol="0"/>
          <a:lstStyle/>
          <a:p>
            <a:pPr rtl="0"/>
            <a:endParaRPr/>
          </a:p>
        </p:txBody>
      </p:sp>
      <p:sp>
        <p:nvSpPr>
          <p:cNvPr id="5" name="灯片编号占位符 4"/>
          <p:cNvSpPr>
            <a:spLocks noGrp="1"/>
          </p:cNvSpPr>
          <p:nvPr>
            <p:ph type="sldNum" sz="quarter" idx="12"/>
          </p:nvPr>
        </p:nvSpPr>
        <p:spPr/>
        <p:txBody>
          <a:bodyPr rtlCol="0"/>
          <a:lstStyle/>
          <a:p>
            <a:pPr rtl="0"/>
            <a:fld id="{2A013F82-EE5E-44EE-A61D-E31C6657F26F}" type="slidenum">
              <a:rPr/>
              <a:t>‹#›</a:t>
            </a:fld>
            <a:endParaRPr/>
          </a:p>
        </p:txBody>
      </p:sp>
    </p:spTree>
    <p:extLst>
      <p:ext uri="{BB962C8B-B14F-4D97-AF65-F5344CB8AC3E}">
        <p14:creationId xmlns:p14="http://schemas.microsoft.com/office/powerpoint/2010/main" val="318145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dirty="0"/>
          </a:p>
        </p:txBody>
      </p:sp>
      <p:sp>
        <p:nvSpPr>
          <p:cNvPr id="3" name="日期占位符 2"/>
          <p:cNvSpPr>
            <a:spLocks noGrp="1"/>
          </p:cNvSpPr>
          <p:nvPr>
            <p:ph type="dt" sz="half" idx="10"/>
          </p:nvPr>
        </p:nvSpPr>
        <p:spPr/>
        <p:txBody>
          <a:bodyPr rtlCol="0"/>
          <a:lstStyle>
            <a:lvl1pPr>
              <a:defRPr/>
            </a:lvl1pPr>
          </a:lstStyle>
          <a:p>
            <a:fld id="{A4BB1F61-C412-4D7C-8881-587417A7B600}" type="datetime1">
              <a:rPr lang="zh-CN" altLang="en-US" smtClean="0"/>
              <a:pPr/>
              <a:t>2023/3/13</a:t>
            </a:fld>
            <a:endParaRPr lang="zh-CN" altLang="en-US" dirty="0"/>
          </a:p>
        </p:txBody>
      </p:sp>
      <p:sp>
        <p:nvSpPr>
          <p:cNvPr id="4" name="页脚占位符 3"/>
          <p:cNvSpPr>
            <a:spLocks noGrp="1"/>
          </p:cNvSpPr>
          <p:nvPr>
            <p:ph type="ftr" sz="quarter" idx="11"/>
          </p:nvPr>
        </p:nvSpPr>
        <p:spPr/>
        <p:txBody>
          <a:bodyPr rtlCol="0"/>
          <a:lstStyle/>
          <a:p>
            <a:pPr rtl="0"/>
            <a:endParaRPr/>
          </a:p>
        </p:txBody>
      </p:sp>
      <p:sp>
        <p:nvSpPr>
          <p:cNvPr id="5" name="灯片编号占位符 4"/>
          <p:cNvSpPr>
            <a:spLocks noGrp="1"/>
          </p:cNvSpPr>
          <p:nvPr>
            <p:ph type="sldNum" sz="quarter" idx="12"/>
          </p:nvPr>
        </p:nvSpPr>
        <p:spPr/>
        <p:txBody>
          <a:bodyPr rtlCol="0"/>
          <a:lstStyle/>
          <a:p>
            <a:pPr rtl="0"/>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8469E5D7-6C97-4873-B82C-4B22B2F17496}" type="datetime1">
              <a:rPr lang="zh-CN" altLang="en-US" smtClean="0"/>
              <a:pPr/>
              <a:t>2023/3/13</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p>
            <a:pPr rtl="0"/>
            <a:fld id="{2A013F82-EE5E-44EE-A61D-E31C6657F26F}" type="slidenum">
              <a:rPr lang="en-US" altLang="zh-CN" noProof="0" smtClean="0"/>
              <a:t>‹#›</a:t>
            </a:fld>
            <a:endParaRPr lang="en-US" altLang="zh-CN" noProof="0" dirty="0"/>
          </a:p>
        </p:txBody>
      </p:sp>
    </p:spTree>
    <p:extLst>
      <p:ext uri="{BB962C8B-B14F-4D97-AF65-F5344CB8AC3E}">
        <p14:creationId xmlns:p14="http://schemas.microsoft.com/office/powerpoint/2010/main" val="2726210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a:xfrm>
            <a:off x="1055604" y="1905000"/>
            <a:ext cx="3596607" cy="2667000"/>
          </a:xfrm>
        </p:spPr>
        <p:txBody>
          <a:bodyPr rtlCol="0" anchor="b">
            <a:noAutofit/>
          </a:bodyPr>
          <a:lstStyle>
            <a:lvl1pPr algn="l" rtl="0">
              <a:lnSpc>
                <a:spcPct val="90000"/>
              </a:lnSpc>
              <a:defRPr sz="3600" b="0" baseline="0">
                <a:solidFill>
                  <a:schemeClr val="tx1"/>
                </a:solidFill>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4951414" y="685800"/>
            <a:ext cx="6400800" cy="53340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vl1pPr>
          </a:lstStyle>
          <a:p>
            <a:fld id="{D7B3E930-C3B3-4585-8A26-00F140A7FB77}" type="datetime1">
              <a:rPr lang="zh-CN" altLang="en-US" smtClean="0"/>
              <a:pPr/>
              <a:t>2023/3/13</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p>
            <a:pPr rtl="0"/>
            <a:fld id="{2A013F82-EE5E-44EE-A61D-E31C6657F26F}" type="slidenum">
              <a:rPr lang="en-US" altLang="zh-CN" noProof="0" smtClean="0"/>
              <a:t>‹#›</a:t>
            </a:fld>
            <a:endParaRPr lang="en-US" altLang="zh-CN" noProof="0" dirty="0"/>
          </a:p>
        </p:txBody>
      </p:sp>
    </p:spTree>
    <p:extLst>
      <p:ext uri="{BB962C8B-B14F-4D97-AF65-F5344CB8AC3E}">
        <p14:creationId xmlns:p14="http://schemas.microsoft.com/office/powerpoint/2010/main" val="265305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noProof="0"/>
              <a:t>单击图标添加图片</a:t>
            </a:r>
            <a:endParaRPr lang="zh-CN" altLang="en-US" noProof="0" dirty="0"/>
          </a:p>
        </p:txBody>
      </p:sp>
      <p:sp>
        <p:nvSpPr>
          <p:cNvPr id="2" name="标题 1"/>
          <p:cNvSpPr>
            <a:spLocks noGrp="1"/>
          </p:cNvSpPr>
          <p:nvPr>
            <p:ph type="title"/>
          </p:nvPr>
        </p:nvSpPr>
        <p:spPr>
          <a:xfrm>
            <a:off x="1055604" y="1905000"/>
            <a:ext cx="3596607" cy="2667000"/>
          </a:xfrm>
        </p:spPr>
        <p:txBody>
          <a:bodyPr rtlCol="0" anchor="b">
            <a:normAutofit/>
          </a:bodyPr>
          <a:lstStyle>
            <a:lvl1pPr algn="l" rtl="0">
              <a:lnSpc>
                <a:spcPct val="90000"/>
              </a:lnSpc>
              <a:defRPr sz="3600" b="0" i="0" baseline="0">
                <a:solidFill>
                  <a:schemeClr val="tx1"/>
                </a:solidFill>
              </a:defRPr>
            </a:lvl1pPr>
          </a:lstStyle>
          <a:p>
            <a:pPr rtl="0"/>
            <a:r>
              <a:rPr lang="zh-CN" altLang="en-US" noProof="0"/>
              <a:t>单击此处编辑母版标题样式</a:t>
            </a:r>
            <a:endParaRPr lang="zh-CN" altLang="en-US" noProof="0" dirty="0"/>
          </a:p>
        </p:txBody>
      </p:sp>
      <p:sp>
        <p:nvSpPr>
          <p:cNvPr id="4" name="文本占位符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vl1pPr>
          </a:lstStyle>
          <a:p>
            <a:fld id="{E46EF46F-E0E0-460C-B765-9380271A0BA1}" type="datetime1">
              <a:rPr lang="zh-CN" altLang="en-US" smtClean="0"/>
              <a:pPr/>
              <a:t>2023/3/13</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p>
            <a:pPr rtl="0"/>
            <a:fld id="{2A013F82-EE5E-44EE-A61D-E31C6657F26F}" type="slidenum">
              <a:rPr lang="en-US" altLang="zh-CN" noProof="0" smtClean="0"/>
              <a:pPr/>
              <a:t>‹#›</a:t>
            </a:fld>
            <a:endParaRPr lang="en-US" altLang="zh-CN" noProof="0" dirty="0"/>
          </a:p>
        </p:txBody>
      </p:sp>
    </p:spTree>
    <p:extLst>
      <p:ext uri="{BB962C8B-B14F-4D97-AF65-F5344CB8AC3E}">
        <p14:creationId xmlns:p14="http://schemas.microsoft.com/office/powerpoint/2010/main" val="186447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CCC847F5-93BF-420F-8B65-846E937E9C1A}" type="datetime1">
              <a:rPr lang="zh-CN" altLang="en-US" smtClean="0"/>
              <a:pPr/>
              <a:t>2023/3/13</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2A013F82-EE5E-44EE-A61D-E31C6657F26F}" type="slidenum">
              <a:rPr lang="en-US" altLang="zh-CN" noProof="0" smtClean="0"/>
              <a:t>‹#›</a:t>
            </a:fld>
            <a:endParaRPr lang="en-US" altLang="zh-CN" noProof="0" dirty="0"/>
          </a:p>
        </p:txBody>
      </p:sp>
    </p:spTree>
    <p:extLst>
      <p:ext uri="{BB962C8B-B14F-4D97-AF65-F5344CB8AC3E}">
        <p14:creationId xmlns:p14="http://schemas.microsoft.com/office/powerpoint/2010/main" val="1672094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142412" y="381001"/>
            <a:ext cx="1524001" cy="5638800"/>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1522412" y="381001"/>
            <a:ext cx="7391399" cy="5638800"/>
          </a:xfrm>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6E377329-BC83-4AA4-8C27-9230F654D81D}" type="datetime1">
              <a:rPr lang="zh-CN" altLang="en-US" smtClean="0"/>
              <a:pPr/>
              <a:t>2023/3/13</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2A013F82-EE5E-44EE-A61D-E31C6657F26F}" type="slidenum">
              <a:rPr lang="en-US" altLang="zh-CN" noProof="0" smtClean="0"/>
              <a:t>‹#›</a:t>
            </a:fld>
            <a:endParaRPr lang="en-US" altLang="zh-CN" noProof="0" dirty="0"/>
          </a:p>
        </p:txBody>
      </p:sp>
    </p:spTree>
    <p:extLst>
      <p:ext uri="{BB962C8B-B14F-4D97-AF65-F5344CB8AC3E}">
        <p14:creationId xmlns:p14="http://schemas.microsoft.com/office/powerpoint/2010/main" val="213888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24255" y="315914"/>
            <a:ext cx="7774608" cy="592137"/>
          </a:xfrm>
        </p:spPr>
        <p:txBody>
          <a:bodyPr/>
          <a:lstStyle/>
          <a:p>
            <a:r>
              <a:rPr lang="zh-CN" altLang="en-US"/>
              <a:t>单击此处编辑母版标题样式</a:t>
            </a:r>
          </a:p>
        </p:txBody>
      </p:sp>
      <p:sp>
        <p:nvSpPr>
          <p:cNvPr id="3" name="表格占位符 2"/>
          <p:cNvSpPr>
            <a:spLocks noGrp="1"/>
          </p:cNvSpPr>
          <p:nvPr>
            <p:ph type="tbl" idx="1"/>
          </p:nvPr>
        </p:nvSpPr>
        <p:spPr>
          <a:xfrm>
            <a:off x="624255" y="1219673"/>
            <a:ext cx="10940317" cy="5000625"/>
          </a:xfrm>
        </p:spPr>
        <p:txBody>
          <a:bodyPr/>
          <a:lstStyle/>
          <a:p>
            <a:r>
              <a:rPr lang="zh-CN" altLang="en-US"/>
              <a:t>单击图标添加表格</a:t>
            </a:r>
          </a:p>
        </p:txBody>
      </p:sp>
      <p:sp>
        <p:nvSpPr>
          <p:cNvPr id="4" name="灯片编号占位符 3"/>
          <p:cNvSpPr>
            <a:spLocks noGrp="1"/>
          </p:cNvSpPr>
          <p:nvPr>
            <p:ph type="sldNum" sz="quarter" idx="10"/>
          </p:nvPr>
        </p:nvSpPr>
        <p:spPr>
          <a:xfrm>
            <a:off x="9645255" y="6288088"/>
            <a:ext cx="1919317" cy="196850"/>
          </a:xfrm>
        </p:spPr>
        <p:txBody>
          <a:bodyPr/>
          <a:lstStyle>
            <a:lvl1pPr>
              <a:defRPr/>
            </a:lvl1pPr>
          </a:lstStyle>
          <a:p>
            <a:r>
              <a:rPr lang="de-DE"/>
              <a:t>Page </a:t>
            </a:r>
            <a:r>
              <a:rPr lang="de-DE">
                <a:sym typeface="MS UI Gothic" pitchFamily="34" charset="-128"/>
              </a:rPr>
              <a:t></a:t>
            </a:r>
            <a:r>
              <a:rPr lang="de-DE"/>
              <a:t> </a:t>
            </a:r>
            <a:fld id="{E715D26E-08BF-4DE2-869C-895AF7546EB5}" type="slidenum">
              <a:rPr lang="en-US" altLang="zh-CN"/>
              <a:pPr/>
              <a:t>‹#›</a:t>
            </a:fld>
            <a:endParaRPr lang="en-US"/>
          </a:p>
        </p:txBody>
      </p:sp>
    </p:spTree>
    <p:extLst>
      <p:ext uri="{BB962C8B-B14F-4D97-AF65-F5344CB8AC3E}">
        <p14:creationId xmlns:p14="http://schemas.microsoft.com/office/powerpoint/2010/main" val="1629719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标题和图表">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9645255" y="6288088"/>
            <a:ext cx="1919317" cy="196850"/>
          </a:xfrm>
        </p:spPr>
        <p:txBody>
          <a:bodyPr/>
          <a:lstStyle>
            <a:lvl1pPr>
              <a:defRPr/>
            </a:lvl1pPr>
          </a:lstStyle>
          <a:p>
            <a:r>
              <a:rPr lang="de-DE"/>
              <a:t>Page </a:t>
            </a:r>
            <a:r>
              <a:rPr lang="de-DE">
                <a:sym typeface="MS UI Gothic" pitchFamily="34" charset="-128"/>
              </a:rPr>
              <a:t></a:t>
            </a:r>
            <a:r>
              <a:rPr lang="de-DE"/>
              <a:t> </a:t>
            </a:r>
            <a:fld id="{52913906-A3B5-4682-9A39-DA47335F4EB1}" type="slidenum">
              <a:rPr lang="en-US" altLang="zh-CN"/>
              <a:pPr/>
              <a:t>‹#›</a:t>
            </a:fld>
            <a:endParaRPr lang="en-US"/>
          </a:p>
        </p:txBody>
      </p:sp>
      <p:sp>
        <p:nvSpPr>
          <p:cNvPr id="5" name="标题 12"/>
          <p:cNvSpPr txBox="1">
            <a:spLocks/>
          </p:cNvSpPr>
          <p:nvPr userDrawn="1"/>
        </p:nvSpPr>
        <p:spPr>
          <a:xfrm>
            <a:off x="693812" y="145435"/>
            <a:ext cx="9144001" cy="13716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spc="100" baseline="0">
                <a:solidFill>
                  <a:schemeClr val="tx1"/>
                </a:solidFill>
                <a:latin typeface="微软雅黑" panose="020B0503020204020204" pitchFamily="34" charset="-122"/>
                <a:ea typeface="微软雅黑" panose="020B0503020204020204" pitchFamily="34" charset="-122"/>
                <a:cs typeface="+mj-cs"/>
              </a:defRPr>
            </a:lvl1pPr>
          </a:lstStyle>
          <a:p>
            <a:pPr marL="571500" indent="-571500">
              <a:buFont typeface="Wingdings" panose="05000000000000000000" pitchFamily="2" charset="2"/>
              <a:buChar char="p"/>
            </a:pPr>
            <a:endParaRPr lang="en-US" dirty="0">
              <a:solidFill>
                <a:schemeClr val="accent2">
                  <a:lumMod val="60000"/>
                  <a:lumOff val="40000"/>
                </a:schemeClr>
              </a:solidFill>
            </a:endParaRPr>
          </a:p>
        </p:txBody>
      </p:sp>
      <p:sp>
        <p:nvSpPr>
          <p:cNvPr id="6" name="内容占位符 13"/>
          <p:cNvSpPr>
            <a:spLocks noGrp="1"/>
          </p:cNvSpPr>
          <p:nvPr>
            <p:ph idx="11"/>
          </p:nvPr>
        </p:nvSpPr>
        <p:spPr>
          <a:xfrm>
            <a:off x="1522413" y="1904999"/>
            <a:ext cx="9134391" cy="4114801"/>
          </a:xfrm>
        </p:spPr>
        <p:txBody>
          <a:bodyPr rtlCol="0"/>
          <a:lstStyle/>
          <a:p>
            <a:endParaRPr lang="zh-CN" altLang="en-US" dirty="0"/>
          </a:p>
        </p:txBody>
      </p:sp>
      <p:sp>
        <p:nvSpPr>
          <p:cNvPr id="8" name="标题 12"/>
          <p:cNvSpPr>
            <a:spLocks noGrp="1"/>
          </p:cNvSpPr>
          <p:nvPr>
            <p:ph type="title"/>
          </p:nvPr>
        </p:nvSpPr>
        <p:spPr>
          <a:xfrm>
            <a:off x="837828" y="100502"/>
            <a:ext cx="9144001" cy="1371600"/>
          </a:xfrm>
        </p:spPr>
        <p:txBody>
          <a:bodyPr rtlCol="0"/>
          <a:lstStyle>
            <a:lvl1pPr marL="0" indent="0">
              <a:buFontTx/>
              <a:buNone/>
              <a:defRPr/>
            </a:lvl1pPr>
          </a:lstStyle>
          <a:p>
            <a:pPr marL="571500" indent="-571500">
              <a:buFont typeface="Wingdings" panose="05000000000000000000" pitchFamily="2" charset="2"/>
              <a:buChar char="p"/>
            </a:pPr>
            <a:endParaRPr lang="en-US" dirty="0">
              <a:solidFill>
                <a:schemeClr val="accent2">
                  <a:lumMod val="60000"/>
                  <a:lumOff val="40000"/>
                </a:schemeClr>
              </a:solidFill>
            </a:endParaRPr>
          </a:p>
        </p:txBody>
      </p:sp>
      <p:sp>
        <p:nvSpPr>
          <p:cNvPr id="12" name="矩形 11"/>
          <p:cNvSpPr/>
          <p:nvPr userDrawn="1"/>
        </p:nvSpPr>
        <p:spPr>
          <a:xfrm flipV="1">
            <a:off x="0" y="1507778"/>
            <a:ext cx="465425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935318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3/13/2023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extLst>
      <p:ext uri="{BB962C8B-B14F-4D97-AF65-F5344CB8AC3E}">
        <p14:creationId xmlns:p14="http://schemas.microsoft.com/office/powerpoint/2010/main" val="434870245"/>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65214" y="1828800"/>
            <a:ext cx="8229600" cy="2895600"/>
          </a:xfrm>
        </p:spPr>
        <p:txBody>
          <a:bodyPr rtlCol="0" anchor="b">
            <a:normAutofit/>
          </a:bodyPr>
          <a:lstStyle>
            <a:lvl1pPr algn="l" rtl="0">
              <a:lnSpc>
                <a:spcPct val="80000"/>
              </a:lnSpc>
              <a:defRPr sz="6600">
                <a:solidFill>
                  <a:schemeClr val="tx1"/>
                </a:solidFill>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065213" y="4800600"/>
            <a:ext cx="8229600" cy="1219200"/>
          </a:xfrm>
        </p:spPr>
        <p:txBody>
          <a:bodyPr rtlCol="0">
            <a:normAutofit/>
          </a:bodyPr>
          <a:lstStyle>
            <a:lvl1pPr marL="0" indent="0" algn="l" rtl="0">
              <a:spcBef>
                <a:spcPts val="0"/>
              </a:spcBef>
              <a:buNone/>
              <a:defRPr sz="2000" cap="all" spc="200" baseline="0">
                <a:solidFill>
                  <a:schemeClr val="accent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zh-CN" altLang="en-US" noProof="0"/>
              <a:t>单击以编辑母版副标题样式</a:t>
            </a:r>
            <a:endParaRPr lang="zh-CN" altLang="en-US" noProof="0" dirty="0"/>
          </a:p>
        </p:txBody>
      </p:sp>
    </p:spTree>
    <p:extLst>
      <p:ext uri="{BB962C8B-B14F-4D97-AF65-F5344CB8AC3E}">
        <p14:creationId xmlns:p14="http://schemas.microsoft.com/office/powerpoint/2010/main" val="2219588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590CACB-45F2-4467-AFEF-2FAF076B81D1}" type="datetime1">
              <a:rPr lang="zh-CN" altLang="en-US" smtClean="0"/>
              <a:pPr/>
              <a:t>2023/3/13</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2A013F82-EE5E-44EE-A61D-E31C6657F26F}" type="slidenum">
              <a:rPr lang="en-US" altLang="zh-CN" noProof="0" smtClean="0"/>
              <a:pPr/>
              <a:t>‹#›</a:t>
            </a:fld>
            <a:endParaRPr lang="zh-CN" altLang="en-US" noProof="0" dirty="0"/>
          </a:p>
        </p:txBody>
      </p:sp>
    </p:spTree>
    <p:extLst>
      <p:ext uri="{BB962C8B-B14F-4D97-AF65-F5344CB8AC3E}">
        <p14:creationId xmlns:p14="http://schemas.microsoft.com/office/powerpoint/2010/main" val="2243370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带题注的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55604" y="1905000"/>
            <a:ext cx="3596607" cy="2667000"/>
          </a:xfrm>
        </p:spPr>
        <p:txBody>
          <a:bodyPr rtlCol="0" anchor="b">
            <a:noAutofit/>
          </a:bodyPr>
          <a:lstStyle>
            <a:lvl1pPr algn="l" rtl="0">
              <a:lnSpc>
                <a:spcPct val="90000"/>
              </a:lnSpc>
              <a:defRPr sz="3600" b="0" baseline="0">
                <a:solidFill>
                  <a:schemeClr val="tx1"/>
                </a:solidFill>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4951414" y="685800"/>
            <a:ext cx="6400800" cy="53340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vl1pPr>
          </a:lstStyle>
          <a:p>
            <a:fld id="{D7B3E930-C3B3-4585-8A26-00F140A7FB77}" type="datetime1">
              <a:rPr lang="zh-CN" altLang="en-US" smtClean="0"/>
              <a:pPr/>
              <a:t>2023/3/13</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p>
            <a:pPr rtl="0"/>
            <a:fld id="{2A013F82-EE5E-44EE-A61D-E31C6657F26F}" type="slidenum">
              <a:rPr lang="en-US" altLang="zh-CN" noProof="0" smtClean="0"/>
              <a:t>‹#›</a:t>
            </a:fld>
            <a:endParaRPr lang="en-US" altLang="zh-CN" noProof="0"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59614" y="2514600"/>
            <a:ext cx="8692399" cy="2819400"/>
          </a:xfrm>
        </p:spPr>
        <p:txBody>
          <a:bodyPr rtlCol="0" anchor="b">
            <a:normAutofit/>
          </a:bodyPr>
          <a:lstStyle>
            <a:lvl1pPr algn="l" rtl="0">
              <a:lnSpc>
                <a:spcPct val="80000"/>
              </a:lnSpc>
              <a:defRPr sz="4800" b="0" cap="none" baseline="0"/>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065213" y="5410200"/>
            <a:ext cx="8687333" cy="609601"/>
          </a:xfrm>
        </p:spPr>
        <p:txBody>
          <a:bodyPr rtlCol="0" anchor="t">
            <a:normAutofit/>
          </a:bodyPr>
          <a:lstStyle>
            <a:lvl1pPr marL="0" indent="0" algn="l" rtl="0">
              <a:spcBef>
                <a:spcPts val="0"/>
              </a:spcBef>
              <a:buNone/>
              <a:defRPr sz="2000" cap="all" spc="200" baseline="0">
                <a:solidFill>
                  <a:schemeClr val="accent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a:lvl1pPr>
          </a:lstStyle>
          <a:p>
            <a:fld id="{2B5F8077-0E3A-4E2F-B75E-22C62A81D703}" type="datetime1">
              <a:rPr lang="zh-CN" altLang="en-US" smtClean="0"/>
              <a:pPr/>
              <a:t>2023/3/13</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2A013F82-EE5E-44EE-A61D-E31C6657F26F}" type="slidenum">
              <a:rPr lang="en-US" altLang="zh-CN" noProof="0" smtClean="0"/>
              <a:t>‹#›</a:t>
            </a:fld>
            <a:endParaRPr lang="en-US" altLang="zh-CN" noProof="0" dirty="0"/>
          </a:p>
        </p:txBody>
      </p:sp>
    </p:spTree>
    <p:extLst>
      <p:ext uri="{BB962C8B-B14F-4D97-AF65-F5344CB8AC3E}">
        <p14:creationId xmlns:p14="http://schemas.microsoft.com/office/powerpoint/2010/main" val="3904523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504781" y="1905001"/>
            <a:ext cx="4419599" cy="4114800"/>
          </a:xfrm>
        </p:spPr>
        <p:txBody>
          <a:bodyPr rtlCol="0">
            <a:normAutofit/>
          </a:bodyPr>
          <a:lstStyle>
            <a:lvl1pPr algn="l" rtl="0">
              <a:defRPr sz="2400">
                <a:latin typeface="微软雅黑" panose="020B0503020204020204" pitchFamily="34" charset="-122"/>
                <a:ea typeface="微软雅黑" panose="020B0503020204020204" pitchFamily="34" charset="-122"/>
              </a:defRPr>
            </a:lvl1pPr>
            <a:lvl2pPr algn="l" rtl="0">
              <a:defRPr sz="2000">
                <a:latin typeface="微软雅黑" panose="020B0503020204020204" pitchFamily="34" charset="-122"/>
                <a:ea typeface="微软雅黑" panose="020B0503020204020204" pitchFamily="34" charset="-122"/>
              </a:defRPr>
            </a:lvl2pPr>
            <a:lvl3pPr algn="l" rtl="0">
              <a:defRPr sz="1800">
                <a:latin typeface="微软雅黑" panose="020B0503020204020204" pitchFamily="34" charset="-122"/>
                <a:ea typeface="微软雅黑" panose="020B0503020204020204" pitchFamily="34" charset="-122"/>
              </a:defRPr>
            </a:lvl3pPr>
            <a:lvl4pPr algn="l" rtl="0">
              <a:defRPr sz="1600">
                <a:latin typeface="微软雅黑" panose="020B0503020204020204" pitchFamily="34" charset="-122"/>
                <a:ea typeface="微软雅黑" panose="020B0503020204020204" pitchFamily="34" charset="-122"/>
              </a:defRPr>
            </a:lvl4pPr>
            <a:lvl5pPr algn="l" rtl="0">
              <a:defRPr sz="1600">
                <a:latin typeface="微软雅黑" panose="020B0503020204020204" pitchFamily="34" charset="-122"/>
                <a:ea typeface="微软雅黑" panose="020B0503020204020204" pitchFamily="34" charset="-122"/>
              </a:defRPr>
            </a:lvl5pPr>
            <a:lvl6pPr algn="l" rtl="0">
              <a:defRPr sz="1600"/>
            </a:lvl6pPr>
            <a:lvl7pPr algn="l" rtl="0">
              <a:defRPr sz="1600"/>
            </a:lvl7pPr>
            <a:lvl8pPr algn="l" rtl="0">
              <a:defRPr sz="1600"/>
            </a:lvl8pPr>
            <a:lvl9pPr algn="l" rtl="0">
              <a:defRPr sz="16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6229183" y="1905001"/>
            <a:ext cx="4419600" cy="4114800"/>
          </a:xfrm>
        </p:spPr>
        <p:txBody>
          <a:bodyPr rtlCol="0">
            <a:normAutofit/>
          </a:bodyPr>
          <a:lstStyle>
            <a:lvl1pPr algn="l" rtl="0">
              <a:defRPr sz="2400">
                <a:latin typeface="微软雅黑" panose="020B0503020204020204" pitchFamily="34" charset="-122"/>
                <a:ea typeface="微软雅黑" panose="020B0503020204020204" pitchFamily="34" charset="-122"/>
              </a:defRPr>
            </a:lvl1pPr>
            <a:lvl2pPr algn="l" rtl="0">
              <a:defRPr sz="2000">
                <a:latin typeface="微软雅黑" panose="020B0503020204020204" pitchFamily="34" charset="-122"/>
                <a:ea typeface="微软雅黑" panose="020B0503020204020204" pitchFamily="34" charset="-122"/>
              </a:defRPr>
            </a:lvl2pPr>
            <a:lvl3pPr algn="l" rtl="0">
              <a:defRPr sz="1800">
                <a:latin typeface="微软雅黑" panose="020B0503020204020204" pitchFamily="34" charset="-122"/>
                <a:ea typeface="微软雅黑" panose="020B0503020204020204" pitchFamily="34" charset="-122"/>
              </a:defRPr>
            </a:lvl3pPr>
            <a:lvl4pPr algn="l" rtl="0">
              <a:defRPr sz="1600">
                <a:latin typeface="微软雅黑" panose="020B0503020204020204" pitchFamily="34" charset="-122"/>
                <a:ea typeface="微软雅黑" panose="020B0503020204020204" pitchFamily="34" charset="-122"/>
              </a:defRPr>
            </a:lvl4pPr>
            <a:lvl5pPr algn="l" rtl="0">
              <a:defRPr sz="1600">
                <a:latin typeface="微软雅黑" panose="020B0503020204020204" pitchFamily="34" charset="-122"/>
                <a:ea typeface="微软雅黑" panose="020B0503020204020204" pitchFamily="34" charset="-122"/>
              </a:defRPr>
            </a:lvl5pPr>
            <a:lvl6pPr algn="l" rtl="0">
              <a:defRPr sz="1600"/>
            </a:lvl6pPr>
            <a:lvl7pPr algn="l" rtl="0">
              <a:defRPr sz="1600"/>
            </a:lvl7pPr>
            <a:lvl8pPr algn="l" rtl="0">
              <a:defRPr sz="1600"/>
            </a:lvl8pPr>
            <a:lvl9pPr algn="l" rtl="0">
              <a:defRPr sz="16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17CC0278-CB38-4147-A3E5-29E0B37DAE13}" type="datetime1">
              <a:rPr lang="zh-CN" altLang="en-US" smtClean="0"/>
              <a:pPr/>
              <a:t>2023/3/13</a:t>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2A013F82-EE5E-44EE-A61D-E31C6657F26F}" type="slidenum">
              <a:rPr lang="en-US" altLang="zh-CN" noProof="0" smtClean="0"/>
              <a:pPr/>
              <a:t>‹#›</a:t>
            </a:fld>
            <a:endParaRPr lang="zh-CN" altLang="en-US" noProof="0" dirty="0"/>
          </a:p>
        </p:txBody>
      </p:sp>
    </p:spTree>
    <p:extLst>
      <p:ext uri="{BB962C8B-B14F-4D97-AF65-F5344CB8AC3E}">
        <p14:creationId xmlns:p14="http://schemas.microsoft.com/office/powerpoint/2010/main" val="794246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lgn="l" rtl="0">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52241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p>
        </p:txBody>
      </p:sp>
      <p:sp>
        <p:nvSpPr>
          <p:cNvPr id="4" name="内容占位符 3"/>
          <p:cNvSpPr>
            <a:spLocks noGrp="1"/>
          </p:cNvSpPr>
          <p:nvPr>
            <p:ph sz="half" idx="2"/>
          </p:nvPr>
        </p:nvSpPr>
        <p:spPr>
          <a:xfrm>
            <a:off x="152241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624986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p>
        </p:txBody>
      </p:sp>
      <p:sp>
        <p:nvSpPr>
          <p:cNvPr id="6" name="内容占位符 5"/>
          <p:cNvSpPr>
            <a:spLocks noGrp="1"/>
          </p:cNvSpPr>
          <p:nvPr>
            <p:ph sz="quarter" idx="4"/>
          </p:nvPr>
        </p:nvSpPr>
        <p:spPr>
          <a:xfrm>
            <a:off x="624986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7" name="日期占位符 6"/>
          <p:cNvSpPr>
            <a:spLocks noGrp="1"/>
          </p:cNvSpPr>
          <p:nvPr>
            <p:ph type="dt" sz="half" idx="10"/>
          </p:nvPr>
        </p:nvSpPr>
        <p:spPr/>
        <p:txBody>
          <a:bodyPr rtlCol="0"/>
          <a:lstStyle>
            <a:lvl1pPr>
              <a:defRPr/>
            </a:lvl1pPr>
          </a:lstStyle>
          <a:p>
            <a:fld id="{FE3F0142-28F1-4EAE-A000-8206DFCC5E82}" type="datetime1">
              <a:rPr lang="zh-CN" altLang="en-US" smtClean="0"/>
              <a:pPr/>
              <a:t>2023/3/13</a:t>
            </a:fld>
            <a:endParaRPr lang="zh-CN" altLang="en-US" dirty="0"/>
          </a:p>
        </p:txBody>
      </p:sp>
      <p:sp>
        <p:nvSpPr>
          <p:cNvPr id="8" name="页脚占位符 7"/>
          <p:cNvSpPr>
            <a:spLocks noGrp="1"/>
          </p:cNvSpPr>
          <p:nvPr>
            <p:ph type="ftr" sz="quarter" idx="11"/>
          </p:nvPr>
        </p:nvSpPr>
        <p:spPr/>
        <p:txBody>
          <a:bodyPr rtlCol="0"/>
          <a:lstStyle/>
          <a:p>
            <a:pPr rtl="0"/>
            <a:endParaRPr lang="zh-CN" altLang="en-US" noProof="0" dirty="0"/>
          </a:p>
        </p:txBody>
      </p:sp>
      <p:sp>
        <p:nvSpPr>
          <p:cNvPr id="9" name="灯片编号占位符 8"/>
          <p:cNvSpPr>
            <a:spLocks noGrp="1"/>
          </p:cNvSpPr>
          <p:nvPr>
            <p:ph type="sldNum" sz="quarter" idx="12"/>
          </p:nvPr>
        </p:nvSpPr>
        <p:spPr/>
        <p:txBody>
          <a:bodyPr rtlCol="0"/>
          <a:lstStyle/>
          <a:p>
            <a:pPr rtl="0"/>
            <a:fld id="{2A013F82-EE5E-44EE-A61D-E31C6657F26F}" type="slidenum">
              <a:rPr lang="en-US" altLang="zh-CN" noProof="0" smtClean="0"/>
              <a:t>‹#›</a:t>
            </a:fld>
            <a:endParaRPr lang="en-US" altLang="zh-CN" noProof="0" dirty="0"/>
          </a:p>
        </p:txBody>
      </p:sp>
    </p:spTree>
    <p:extLst>
      <p:ext uri="{BB962C8B-B14F-4D97-AF65-F5344CB8AC3E}">
        <p14:creationId xmlns:p14="http://schemas.microsoft.com/office/powerpoint/2010/main" val="1215036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dirty="0"/>
          </a:p>
        </p:txBody>
      </p:sp>
      <p:sp>
        <p:nvSpPr>
          <p:cNvPr id="3" name="日期占位符 2"/>
          <p:cNvSpPr>
            <a:spLocks noGrp="1"/>
          </p:cNvSpPr>
          <p:nvPr>
            <p:ph type="dt" sz="half" idx="10"/>
          </p:nvPr>
        </p:nvSpPr>
        <p:spPr/>
        <p:txBody>
          <a:bodyPr rtlCol="0"/>
          <a:lstStyle>
            <a:lvl1pPr>
              <a:defRPr/>
            </a:lvl1pPr>
          </a:lstStyle>
          <a:p>
            <a:fld id="{A4BB1F61-C412-4D7C-8881-587417A7B600}" type="datetime1">
              <a:rPr lang="zh-CN" altLang="en-US" smtClean="0"/>
              <a:pPr/>
              <a:t>2023/3/13</a:t>
            </a:fld>
            <a:endParaRPr lang="zh-CN" altLang="en-US" dirty="0"/>
          </a:p>
        </p:txBody>
      </p:sp>
      <p:sp>
        <p:nvSpPr>
          <p:cNvPr id="4" name="页脚占位符 3"/>
          <p:cNvSpPr>
            <a:spLocks noGrp="1"/>
          </p:cNvSpPr>
          <p:nvPr>
            <p:ph type="ftr" sz="quarter" idx="11"/>
          </p:nvPr>
        </p:nvSpPr>
        <p:spPr/>
        <p:txBody>
          <a:bodyPr rtlCol="0"/>
          <a:lstStyle/>
          <a:p>
            <a:pPr rtl="0"/>
            <a:endParaRPr/>
          </a:p>
        </p:txBody>
      </p:sp>
      <p:sp>
        <p:nvSpPr>
          <p:cNvPr id="5" name="灯片编号占位符 4"/>
          <p:cNvSpPr>
            <a:spLocks noGrp="1"/>
          </p:cNvSpPr>
          <p:nvPr>
            <p:ph type="sldNum" sz="quarter" idx="12"/>
          </p:nvPr>
        </p:nvSpPr>
        <p:spPr/>
        <p:txBody>
          <a:bodyPr rtlCol="0"/>
          <a:lstStyle/>
          <a:p>
            <a:pPr rtl="0"/>
            <a:fld id="{2A013F82-EE5E-44EE-A61D-E31C6657F26F}" type="slidenum">
              <a:rPr/>
              <a:t>‹#›</a:t>
            </a:fld>
            <a:endParaRPr/>
          </a:p>
        </p:txBody>
      </p:sp>
    </p:spTree>
    <p:extLst>
      <p:ext uri="{BB962C8B-B14F-4D97-AF65-F5344CB8AC3E}">
        <p14:creationId xmlns:p14="http://schemas.microsoft.com/office/powerpoint/2010/main" val="148897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8469E5D7-6C97-4873-B82C-4B22B2F17496}" type="datetime1">
              <a:rPr lang="zh-CN" altLang="en-US" smtClean="0"/>
              <a:pPr/>
              <a:t>2023/3/13</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p>
            <a:pPr rtl="0"/>
            <a:fld id="{2A013F82-EE5E-44EE-A61D-E31C6657F26F}" type="slidenum">
              <a:rPr lang="en-US" altLang="zh-CN" noProof="0" smtClean="0"/>
              <a:t>‹#›</a:t>
            </a:fld>
            <a:endParaRPr lang="en-US" altLang="zh-CN" noProof="0" dirty="0"/>
          </a:p>
        </p:txBody>
      </p:sp>
    </p:spTree>
    <p:extLst>
      <p:ext uri="{BB962C8B-B14F-4D97-AF65-F5344CB8AC3E}">
        <p14:creationId xmlns:p14="http://schemas.microsoft.com/office/powerpoint/2010/main" val="465317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a:xfrm>
            <a:off x="1055604" y="1905000"/>
            <a:ext cx="3596607" cy="2667000"/>
          </a:xfrm>
        </p:spPr>
        <p:txBody>
          <a:bodyPr rtlCol="0" anchor="b">
            <a:noAutofit/>
          </a:bodyPr>
          <a:lstStyle>
            <a:lvl1pPr algn="l" rtl="0">
              <a:lnSpc>
                <a:spcPct val="90000"/>
              </a:lnSpc>
              <a:defRPr sz="3600" b="0" baseline="0">
                <a:solidFill>
                  <a:schemeClr val="tx1"/>
                </a:solidFill>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4951414" y="685800"/>
            <a:ext cx="6400800" cy="53340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vl1pPr>
          </a:lstStyle>
          <a:p>
            <a:fld id="{D7B3E930-C3B3-4585-8A26-00F140A7FB77}" type="datetime1">
              <a:rPr lang="zh-CN" altLang="en-US" smtClean="0"/>
              <a:pPr/>
              <a:t>2023/3/13</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p>
            <a:pPr rtl="0"/>
            <a:fld id="{2A013F82-EE5E-44EE-A61D-E31C6657F26F}" type="slidenum">
              <a:rPr lang="en-US" altLang="zh-CN" noProof="0" smtClean="0"/>
              <a:t>‹#›</a:t>
            </a:fld>
            <a:endParaRPr lang="en-US" altLang="zh-CN" noProof="0" dirty="0"/>
          </a:p>
        </p:txBody>
      </p:sp>
    </p:spTree>
    <p:extLst>
      <p:ext uri="{BB962C8B-B14F-4D97-AF65-F5344CB8AC3E}">
        <p14:creationId xmlns:p14="http://schemas.microsoft.com/office/powerpoint/2010/main" val="1393103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noProof="0"/>
              <a:t>单击图标添加图片</a:t>
            </a:r>
            <a:endParaRPr lang="zh-CN" altLang="en-US" noProof="0" dirty="0"/>
          </a:p>
        </p:txBody>
      </p:sp>
      <p:sp>
        <p:nvSpPr>
          <p:cNvPr id="2" name="标题 1"/>
          <p:cNvSpPr>
            <a:spLocks noGrp="1"/>
          </p:cNvSpPr>
          <p:nvPr>
            <p:ph type="title"/>
          </p:nvPr>
        </p:nvSpPr>
        <p:spPr>
          <a:xfrm>
            <a:off x="1055604" y="1905000"/>
            <a:ext cx="3596607" cy="2667000"/>
          </a:xfrm>
        </p:spPr>
        <p:txBody>
          <a:bodyPr rtlCol="0" anchor="b">
            <a:normAutofit/>
          </a:bodyPr>
          <a:lstStyle>
            <a:lvl1pPr algn="l" rtl="0">
              <a:lnSpc>
                <a:spcPct val="90000"/>
              </a:lnSpc>
              <a:defRPr sz="3600" b="0" i="0" baseline="0">
                <a:solidFill>
                  <a:schemeClr val="tx1"/>
                </a:solidFill>
              </a:defRPr>
            </a:lvl1pPr>
          </a:lstStyle>
          <a:p>
            <a:pPr rtl="0"/>
            <a:r>
              <a:rPr lang="zh-CN" altLang="en-US" noProof="0"/>
              <a:t>单击此处编辑母版标题样式</a:t>
            </a:r>
            <a:endParaRPr lang="zh-CN" altLang="en-US" noProof="0" dirty="0"/>
          </a:p>
        </p:txBody>
      </p:sp>
      <p:sp>
        <p:nvSpPr>
          <p:cNvPr id="4" name="文本占位符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vl1pPr>
          </a:lstStyle>
          <a:p>
            <a:fld id="{E46EF46F-E0E0-460C-B765-9380271A0BA1}" type="datetime1">
              <a:rPr lang="zh-CN" altLang="en-US" smtClean="0"/>
              <a:pPr/>
              <a:t>2023/3/13</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p>
            <a:pPr rtl="0"/>
            <a:fld id="{2A013F82-EE5E-44EE-A61D-E31C6657F26F}" type="slidenum">
              <a:rPr lang="en-US" altLang="zh-CN" noProof="0" smtClean="0"/>
              <a:pPr/>
              <a:t>‹#›</a:t>
            </a:fld>
            <a:endParaRPr lang="en-US" altLang="zh-CN" noProof="0" dirty="0"/>
          </a:p>
        </p:txBody>
      </p:sp>
    </p:spTree>
    <p:extLst>
      <p:ext uri="{BB962C8B-B14F-4D97-AF65-F5344CB8AC3E}">
        <p14:creationId xmlns:p14="http://schemas.microsoft.com/office/powerpoint/2010/main" val="411603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CCC847F5-93BF-420F-8B65-846E937E9C1A}" type="datetime1">
              <a:rPr lang="zh-CN" altLang="en-US" smtClean="0"/>
              <a:pPr/>
              <a:t>2023/3/13</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2A013F82-EE5E-44EE-A61D-E31C6657F26F}" type="slidenum">
              <a:rPr lang="en-US" altLang="zh-CN" noProof="0" smtClean="0"/>
              <a:t>‹#›</a:t>
            </a:fld>
            <a:endParaRPr lang="en-US" altLang="zh-CN" noProof="0" dirty="0"/>
          </a:p>
        </p:txBody>
      </p:sp>
    </p:spTree>
    <p:extLst>
      <p:ext uri="{BB962C8B-B14F-4D97-AF65-F5344CB8AC3E}">
        <p14:creationId xmlns:p14="http://schemas.microsoft.com/office/powerpoint/2010/main" val="1289756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142412" y="381001"/>
            <a:ext cx="1524001" cy="5638800"/>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1522412" y="381001"/>
            <a:ext cx="7391399" cy="5638800"/>
          </a:xfrm>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6E377329-BC83-4AA4-8C27-9230F654D81D}" type="datetime1">
              <a:rPr lang="zh-CN" altLang="en-US" smtClean="0"/>
              <a:pPr/>
              <a:t>2023/3/13</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2A013F82-EE5E-44EE-A61D-E31C6657F26F}" type="slidenum">
              <a:rPr lang="en-US" altLang="zh-CN" noProof="0" smtClean="0"/>
              <a:t>‹#›</a:t>
            </a:fld>
            <a:endParaRPr lang="en-US" altLang="zh-CN" noProof="0" dirty="0"/>
          </a:p>
        </p:txBody>
      </p:sp>
    </p:spTree>
    <p:extLst>
      <p:ext uri="{BB962C8B-B14F-4D97-AF65-F5344CB8AC3E}">
        <p14:creationId xmlns:p14="http://schemas.microsoft.com/office/powerpoint/2010/main" val="2417670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24255" y="315914"/>
            <a:ext cx="7774608" cy="592137"/>
          </a:xfrm>
        </p:spPr>
        <p:txBody>
          <a:bodyPr/>
          <a:lstStyle/>
          <a:p>
            <a:r>
              <a:rPr lang="zh-CN" altLang="en-US"/>
              <a:t>单击此处编辑母版标题样式</a:t>
            </a:r>
          </a:p>
        </p:txBody>
      </p:sp>
      <p:sp>
        <p:nvSpPr>
          <p:cNvPr id="3" name="表格占位符 2"/>
          <p:cNvSpPr>
            <a:spLocks noGrp="1"/>
          </p:cNvSpPr>
          <p:nvPr>
            <p:ph type="tbl" idx="1"/>
          </p:nvPr>
        </p:nvSpPr>
        <p:spPr>
          <a:xfrm>
            <a:off x="624255" y="1219673"/>
            <a:ext cx="10940317" cy="5000625"/>
          </a:xfrm>
        </p:spPr>
        <p:txBody>
          <a:bodyPr/>
          <a:lstStyle/>
          <a:p>
            <a:r>
              <a:rPr lang="zh-CN" altLang="en-US" dirty="0"/>
              <a:t>单击图标添加表格</a:t>
            </a:r>
          </a:p>
        </p:txBody>
      </p:sp>
      <p:sp>
        <p:nvSpPr>
          <p:cNvPr id="4" name="灯片编号占位符 3"/>
          <p:cNvSpPr>
            <a:spLocks noGrp="1"/>
          </p:cNvSpPr>
          <p:nvPr>
            <p:ph type="sldNum" sz="quarter" idx="10"/>
          </p:nvPr>
        </p:nvSpPr>
        <p:spPr>
          <a:xfrm>
            <a:off x="9645255" y="6288088"/>
            <a:ext cx="1919317" cy="196850"/>
          </a:xfrm>
        </p:spPr>
        <p:txBody>
          <a:bodyPr/>
          <a:lstStyle>
            <a:lvl1pPr>
              <a:defRPr/>
            </a:lvl1pPr>
          </a:lstStyle>
          <a:p>
            <a:r>
              <a:rPr lang="de-DE"/>
              <a:t>Page </a:t>
            </a:r>
            <a:r>
              <a:rPr lang="de-DE">
                <a:sym typeface="MS UI Gothic" pitchFamily="34" charset="-128"/>
              </a:rPr>
              <a:t></a:t>
            </a:r>
            <a:r>
              <a:rPr lang="de-DE"/>
              <a:t> </a:t>
            </a:r>
            <a:fld id="{E715D26E-08BF-4DE2-869C-895AF7546EB5}" type="slidenum">
              <a:rPr lang="en-US" altLang="zh-CN"/>
              <a:pPr/>
              <a:t>‹#›</a:t>
            </a:fld>
            <a:endParaRPr lang="en-US"/>
          </a:p>
        </p:txBody>
      </p:sp>
    </p:spTree>
    <p:extLst>
      <p:ext uri="{BB962C8B-B14F-4D97-AF65-F5344CB8AC3E}">
        <p14:creationId xmlns:p14="http://schemas.microsoft.com/office/powerpoint/2010/main" val="273164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标题和图表">
    <p:bg>
      <p:bgPr>
        <a:solidFill>
          <a:schemeClr val="tx1"/>
        </a:soli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9645255" y="6288088"/>
            <a:ext cx="1919317" cy="196850"/>
          </a:xfrm>
        </p:spPr>
        <p:txBody>
          <a:bodyPr/>
          <a:lstStyle>
            <a:lvl1pPr>
              <a:defRPr/>
            </a:lvl1pPr>
          </a:lstStyle>
          <a:p>
            <a:r>
              <a:rPr lang="de-DE"/>
              <a:t>Page </a:t>
            </a:r>
            <a:r>
              <a:rPr lang="de-DE">
                <a:sym typeface="MS UI Gothic" pitchFamily="34" charset="-128"/>
              </a:rPr>
              <a:t></a:t>
            </a:r>
            <a:r>
              <a:rPr lang="de-DE"/>
              <a:t> </a:t>
            </a:r>
            <a:fld id="{52913906-A3B5-4682-9A39-DA47335F4EB1}" type="slidenum">
              <a:rPr lang="en-US" altLang="zh-CN"/>
              <a:pPr/>
              <a:t>‹#›</a:t>
            </a:fld>
            <a:endParaRPr lang="en-US"/>
          </a:p>
        </p:txBody>
      </p:sp>
      <p:sp>
        <p:nvSpPr>
          <p:cNvPr id="5" name="标题 12"/>
          <p:cNvSpPr txBox="1">
            <a:spLocks/>
          </p:cNvSpPr>
          <p:nvPr userDrawn="1"/>
        </p:nvSpPr>
        <p:spPr>
          <a:xfrm>
            <a:off x="693812" y="145435"/>
            <a:ext cx="9144001" cy="13716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spc="100" baseline="0">
                <a:solidFill>
                  <a:schemeClr val="tx1"/>
                </a:solidFill>
                <a:latin typeface="微软雅黑" panose="020B0503020204020204" pitchFamily="34" charset="-122"/>
                <a:ea typeface="微软雅黑" panose="020B0503020204020204" pitchFamily="34" charset="-122"/>
                <a:cs typeface="+mj-cs"/>
              </a:defRPr>
            </a:lvl1pPr>
          </a:lstStyle>
          <a:p>
            <a:pPr marL="571500" indent="-571500">
              <a:buFont typeface="Wingdings" panose="05000000000000000000" pitchFamily="2" charset="2"/>
              <a:buChar char="p"/>
            </a:pPr>
            <a:endParaRPr lang="en-US" dirty="0">
              <a:solidFill>
                <a:schemeClr val="accent2">
                  <a:lumMod val="60000"/>
                  <a:lumOff val="40000"/>
                </a:schemeClr>
              </a:solidFill>
            </a:endParaRPr>
          </a:p>
        </p:txBody>
      </p:sp>
      <p:sp>
        <p:nvSpPr>
          <p:cNvPr id="6" name="内容占位符 13"/>
          <p:cNvSpPr>
            <a:spLocks noGrp="1"/>
          </p:cNvSpPr>
          <p:nvPr>
            <p:ph idx="11" hasCustomPrompt="1"/>
          </p:nvPr>
        </p:nvSpPr>
        <p:spPr>
          <a:xfrm>
            <a:off x="1125860" y="1988840"/>
            <a:ext cx="9134391" cy="4114801"/>
          </a:xfrm>
        </p:spPr>
        <p:txBody>
          <a:bodyPr rtlCol="0">
            <a:normAutofit/>
          </a:bodyPr>
          <a:lstStyle>
            <a:lvl1pPr marL="223838" indent="-223838">
              <a:lnSpc>
                <a:spcPct val="125000"/>
              </a:lnSpc>
              <a:spcBef>
                <a:spcPts val="600"/>
              </a:spcBef>
              <a:buClr>
                <a:srgbClr val="C00000"/>
              </a:buClr>
              <a:buFont typeface="Arial" panose="020B0604020202020204" pitchFamily="34" charset="0"/>
              <a:buChar char="•"/>
              <a:defRPr sz="2800" b="1">
                <a:solidFill>
                  <a:schemeClr val="bg1"/>
                </a:solidFill>
              </a:defRPr>
            </a:lvl1pPr>
            <a:lvl2pPr>
              <a:lnSpc>
                <a:spcPct val="125000"/>
              </a:lnSpc>
              <a:spcBef>
                <a:spcPts val="600"/>
              </a:spcBef>
              <a:buClr>
                <a:srgbClr val="C00000"/>
              </a:buClr>
              <a:buSzPct val="115000"/>
              <a:defRPr sz="2400" baseline="0">
                <a:solidFill>
                  <a:schemeClr val="bg1"/>
                </a:solidFill>
              </a:defRPr>
            </a:lvl2pPr>
            <a:lvl3pPr>
              <a:lnSpc>
                <a:spcPct val="125000"/>
              </a:lnSpc>
              <a:spcBef>
                <a:spcPts val="600"/>
              </a:spcBef>
              <a:buClr>
                <a:srgbClr val="C00000"/>
              </a:buClr>
              <a:defRPr sz="2000">
                <a:solidFill>
                  <a:schemeClr val="bg1"/>
                </a:solidFill>
              </a:defRPr>
            </a:lvl3pPr>
          </a:lstStyle>
          <a:p>
            <a:r>
              <a:rPr lang="en-US" altLang="zh-CN" dirty="0"/>
              <a:t> 11</a:t>
            </a:r>
          </a:p>
          <a:p>
            <a:pPr lvl="1"/>
            <a:r>
              <a:rPr lang="en-US" altLang="zh-CN" dirty="0"/>
              <a:t>11</a:t>
            </a:r>
          </a:p>
          <a:p>
            <a:pPr lvl="2"/>
            <a:r>
              <a:rPr lang="en-US" altLang="zh-CN" dirty="0"/>
              <a:t>11</a:t>
            </a:r>
          </a:p>
          <a:p>
            <a:pPr lvl="2"/>
            <a:r>
              <a:rPr lang="en-US" altLang="zh-CN" dirty="0"/>
              <a:t>11</a:t>
            </a:r>
          </a:p>
          <a:p>
            <a:pPr lvl="1"/>
            <a:r>
              <a:rPr lang="en-US" altLang="zh-CN" dirty="0"/>
              <a:t>11</a:t>
            </a:r>
          </a:p>
          <a:p>
            <a:pPr lvl="2"/>
            <a:r>
              <a:rPr lang="en-US" altLang="zh-CN" dirty="0"/>
              <a:t>11</a:t>
            </a:r>
          </a:p>
          <a:p>
            <a:pPr lvl="2"/>
            <a:r>
              <a:rPr lang="en-US" altLang="zh-CN" dirty="0"/>
              <a:t>11</a:t>
            </a:r>
            <a:endParaRPr lang="zh-CN" altLang="en-US" dirty="0"/>
          </a:p>
        </p:txBody>
      </p:sp>
      <p:sp>
        <p:nvSpPr>
          <p:cNvPr id="8" name="标题 12"/>
          <p:cNvSpPr>
            <a:spLocks noGrp="1"/>
          </p:cNvSpPr>
          <p:nvPr>
            <p:ph type="title" hasCustomPrompt="1"/>
          </p:nvPr>
        </p:nvSpPr>
        <p:spPr>
          <a:xfrm>
            <a:off x="837828" y="100502"/>
            <a:ext cx="9144001" cy="1371600"/>
          </a:xfrm>
        </p:spPr>
        <p:txBody>
          <a:bodyPr rtlCol="0">
            <a:normAutofit/>
          </a:bodyPr>
          <a:lstStyle>
            <a:lvl1pPr marL="0" indent="0">
              <a:buNone/>
              <a:defRPr sz="3600" b="1" baseline="0">
                <a:solidFill>
                  <a:schemeClr val="bg1"/>
                </a:solidFill>
                <a:latin typeface="黑体" panose="02010609060101010101" pitchFamily="49" charset="-122"/>
                <a:ea typeface="黑体" panose="02010609060101010101" pitchFamily="49" charset="-122"/>
              </a:defRPr>
            </a:lvl1pPr>
          </a:lstStyle>
          <a:p>
            <a:pPr marL="571500" indent="-571500">
              <a:buFont typeface="Wingdings" panose="05000000000000000000" pitchFamily="2" charset="2"/>
              <a:buChar char="p"/>
            </a:pPr>
            <a:r>
              <a:rPr lang="en-US" dirty="0" err="1">
                <a:solidFill>
                  <a:schemeClr val="accent2">
                    <a:lumMod val="60000"/>
                    <a:lumOff val="40000"/>
                  </a:schemeClr>
                </a:solidFill>
              </a:rPr>
              <a:t>shui</a:t>
            </a:r>
            <a:endParaRPr lang="en-US" dirty="0">
              <a:solidFill>
                <a:schemeClr val="accent2">
                  <a:lumMod val="60000"/>
                  <a:lumOff val="40000"/>
                </a:schemeClr>
              </a:solidFill>
            </a:endParaRPr>
          </a:p>
        </p:txBody>
      </p:sp>
      <p:sp>
        <p:nvSpPr>
          <p:cNvPr id="12" name="矩形 11"/>
          <p:cNvSpPr/>
          <p:nvPr userDrawn="1"/>
        </p:nvSpPr>
        <p:spPr>
          <a:xfrm flipV="1">
            <a:off x="0" y="1472101"/>
            <a:ext cx="5158308" cy="4571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7914617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标题和图表">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9645255" y="6288088"/>
            <a:ext cx="1919317" cy="196850"/>
          </a:xfrm>
        </p:spPr>
        <p:txBody>
          <a:bodyPr/>
          <a:lstStyle>
            <a:lvl1pPr>
              <a:defRPr/>
            </a:lvl1pPr>
          </a:lstStyle>
          <a:p>
            <a:r>
              <a:rPr lang="de-DE"/>
              <a:t>Page </a:t>
            </a:r>
            <a:r>
              <a:rPr lang="de-DE">
                <a:sym typeface="MS UI Gothic" pitchFamily="34" charset="-128"/>
              </a:rPr>
              <a:t></a:t>
            </a:r>
            <a:r>
              <a:rPr lang="de-DE"/>
              <a:t> </a:t>
            </a:r>
            <a:fld id="{52913906-A3B5-4682-9A39-DA47335F4EB1}" type="slidenum">
              <a:rPr lang="en-US" altLang="zh-CN"/>
              <a:pPr/>
              <a:t>‹#›</a:t>
            </a:fld>
            <a:endParaRPr lang="en-US"/>
          </a:p>
        </p:txBody>
      </p:sp>
      <p:sp>
        <p:nvSpPr>
          <p:cNvPr id="5" name="标题 12"/>
          <p:cNvSpPr txBox="1">
            <a:spLocks/>
          </p:cNvSpPr>
          <p:nvPr userDrawn="1"/>
        </p:nvSpPr>
        <p:spPr>
          <a:xfrm>
            <a:off x="693812" y="145435"/>
            <a:ext cx="9144001" cy="13716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spc="100" baseline="0">
                <a:solidFill>
                  <a:schemeClr val="tx1"/>
                </a:solidFill>
                <a:latin typeface="微软雅黑" panose="020B0503020204020204" pitchFamily="34" charset="-122"/>
                <a:ea typeface="微软雅黑" panose="020B0503020204020204" pitchFamily="34" charset="-122"/>
                <a:cs typeface="+mj-cs"/>
              </a:defRPr>
            </a:lvl1pPr>
          </a:lstStyle>
          <a:p>
            <a:pPr marL="571500" indent="-571500">
              <a:buFont typeface="Wingdings" panose="05000000000000000000" pitchFamily="2" charset="2"/>
              <a:buChar char="p"/>
            </a:pPr>
            <a:endParaRPr lang="en-US" dirty="0">
              <a:solidFill>
                <a:schemeClr val="accent2">
                  <a:lumMod val="60000"/>
                  <a:lumOff val="40000"/>
                </a:schemeClr>
              </a:solidFill>
            </a:endParaRPr>
          </a:p>
        </p:txBody>
      </p:sp>
      <p:sp>
        <p:nvSpPr>
          <p:cNvPr id="6" name="内容占位符 13"/>
          <p:cNvSpPr>
            <a:spLocks noGrp="1"/>
          </p:cNvSpPr>
          <p:nvPr>
            <p:ph idx="11"/>
          </p:nvPr>
        </p:nvSpPr>
        <p:spPr>
          <a:xfrm>
            <a:off x="1522413" y="1904999"/>
            <a:ext cx="9134391" cy="4114801"/>
          </a:xfrm>
        </p:spPr>
        <p:txBody>
          <a:bodyPr rtlCol="0"/>
          <a:lstStyle>
            <a:lvl1pPr>
              <a:defRPr baseline="0"/>
            </a:lvl1pPr>
          </a:lstStyle>
          <a:p>
            <a:endParaRPr lang="zh-CN" altLang="en-US" dirty="0"/>
          </a:p>
        </p:txBody>
      </p:sp>
      <p:sp>
        <p:nvSpPr>
          <p:cNvPr id="8" name="标题 12"/>
          <p:cNvSpPr>
            <a:spLocks noGrp="1"/>
          </p:cNvSpPr>
          <p:nvPr>
            <p:ph type="title"/>
          </p:nvPr>
        </p:nvSpPr>
        <p:spPr>
          <a:xfrm>
            <a:off x="837828" y="100502"/>
            <a:ext cx="9144001" cy="1371600"/>
          </a:xfrm>
        </p:spPr>
        <p:txBody>
          <a:bodyPr rtlCol="0">
            <a:normAutofit/>
          </a:bodyPr>
          <a:lstStyle>
            <a:lvl1pPr>
              <a:defRPr sz="3200" baseline="0">
                <a:latin typeface="+mj-lt"/>
                <a:ea typeface="黑体" panose="02010609060101010101" pitchFamily="49" charset="-122"/>
              </a:defRPr>
            </a:lvl1pPr>
          </a:lstStyle>
          <a:p>
            <a:pPr marL="571500" indent="-571500">
              <a:buFont typeface="Wingdings" panose="05000000000000000000" pitchFamily="2" charset="2"/>
              <a:buChar char="p"/>
            </a:pPr>
            <a:endParaRPr lang="en-US" dirty="0">
              <a:solidFill>
                <a:schemeClr val="accent2">
                  <a:lumMod val="60000"/>
                  <a:lumOff val="40000"/>
                </a:schemeClr>
              </a:solidFill>
            </a:endParaRPr>
          </a:p>
        </p:txBody>
      </p:sp>
      <p:sp>
        <p:nvSpPr>
          <p:cNvPr id="11" name="矩形 10"/>
          <p:cNvSpPr/>
          <p:nvPr userDrawn="1"/>
        </p:nvSpPr>
        <p:spPr>
          <a:xfrm flipV="1">
            <a:off x="0" y="1597955"/>
            <a:ext cx="4078188"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764707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标题和图表">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9645255" y="6288088"/>
            <a:ext cx="1919317" cy="196850"/>
          </a:xfrm>
        </p:spPr>
        <p:txBody>
          <a:bodyPr/>
          <a:lstStyle>
            <a:lvl1pPr>
              <a:defRPr/>
            </a:lvl1pPr>
          </a:lstStyle>
          <a:p>
            <a:r>
              <a:rPr lang="de-DE"/>
              <a:t>Page </a:t>
            </a:r>
            <a:r>
              <a:rPr lang="de-DE">
                <a:sym typeface="MS UI Gothic" pitchFamily="34" charset="-128"/>
              </a:rPr>
              <a:t></a:t>
            </a:r>
            <a:r>
              <a:rPr lang="de-DE"/>
              <a:t> </a:t>
            </a:r>
            <a:fld id="{52913906-A3B5-4682-9A39-DA47335F4EB1}" type="slidenum">
              <a:rPr lang="en-US" altLang="zh-CN"/>
              <a:pPr/>
              <a:t>‹#›</a:t>
            </a:fld>
            <a:endParaRPr lang="en-US"/>
          </a:p>
        </p:txBody>
      </p:sp>
      <p:sp>
        <p:nvSpPr>
          <p:cNvPr id="5" name="标题 12"/>
          <p:cNvSpPr txBox="1">
            <a:spLocks/>
          </p:cNvSpPr>
          <p:nvPr userDrawn="1"/>
        </p:nvSpPr>
        <p:spPr>
          <a:xfrm>
            <a:off x="693812" y="145435"/>
            <a:ext cx="9144001" cy="13716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spc="100" baseline="0">
                <a:solidFill>
                  <a:schemeClr val="tx1"/>
                </a:solidFill>
                <a:latin typeface="微软雅黑" panose="020B0503020204020204" pitchFamily="34" charset="-122"/>
                <a:ea typeface="微软雅黑" panose="020B0503020204020204" pitchFamily="34" charset="-122"/>
                <a:cs typeface="+mj-cs"/>
              </a:defRPr>
            </a:lvl1pPr>
          </a:lstStyle>
          <a:p>
            <a:pPr marL="571500" indent="-571500">
              <a:buFont typeface="Wingdings" panose="05000000000000000000" pitchFamily="2" charset="2"/>
              <a:buChar char="p"/>
            </a:pPr>
            <a:endParaRPr lang="en-US" dirty="0">
              <a:solidFill>
                <a:schemeClr val="accent2">
                  <a:lumMod val="60000"/>
                  <a:lumOff val="40000"/>
                </a:schemeClr>
              </a:solidFill>
            </a:endParaRPr>
          </a:p>
        </p:txBody>
      </p:sp>
      <p:sp>
        <p:nvSpPr>
          <p:cNvPr id="6" name="内容占位符 13"/>
          <p:cNvSpPr>
            <a:spLocks noGrp="1"/>
          </p:cNvSpPr>
          <p:nvPr>
            <p:ph idx="11"/>
          </p:nvPr>
        </p:nvSpPr>
        <p:spPr>
          <a:xfrm>
            <a:off x="1522413" y="1904999"/>
            <a:ext cx="9134391" cy="4114801"/>
          </a:xfrm>
        </p:spPr>
        <p:txBody>
          <a:bodyPr rtlCol="0"/>
          <a:lstStyle>
            <a:lvl1pPr>
              <a:defRPr baseline="0"/>
            </a:lvl1pPr>
          </a:lstStyle>
          <a:p>
            <a:endParaRPr lang="zh-CN" altLang="en-US" dirty="0"/>
          </a:p>
        </p:txBody>
      </p:sp>
      <p:sp>
        <p:nvSpPr>
          <p:cNvPr id="8" name="标题 12"/>
          <p:cNvSpPr>
            <a:spLocks noGrp="1"/>
          </p:cNvSpPr>
          <p:nvPr>
            <p:ph type="title"/>
          </p:nvPr>
        </p:nvSpPr>
        <p:spPr>
          <a:xfrm>
            <a:off x="837828" y="100502"/>
            <a:ext cx="9144001" cy="1371600"/>
          </a:xfrm>
        </p:spPr>
        <p:txBody>
          <a:bodyPr rtlCol="0">
            <a:normAutofit/>
          </a:bodyPr>
          <a:lstStyle>
            <a:lvl1pPr>
              <a:defRPr sz="3200" baseline="0">
                <a:latin typeface="+mj-lt"/>
                <a:ea typeface="黑体" panose="02010609060101010101" pitchFamily="49" charset="-122"/>
              </a:defRPr>
            </a:lvl1pPr>
          </a:lstStyle>
          <a:p>
            <a:pPr marL="571500" indent="-571500">
              <a:buFont typeface="Wingdings" panose="05000000000000000000" pitchFamily="2" charset="2"/>
              <a:buChar char="p"/>
            </a:pPr>
            <a:endParaRPr lang="en-US" dirty="0">
              <a:solidFill>
                <a:schemeClr val="accent2">
                  <a:lumMod val="60000"/>
                  <a:lumOff val="40000"/>
                </a:schemeClr>
              </a:solidFill>
            </a:endParaRPr>
          </a:p>
        </p:txBody>
      </p:sp>
      <p:sp>
        <p:nvSpPr>
          <p:cNvPr id="11" name="矩形 10"/>
          <p:cNvSpPr/>
          <p:nvPr userDrawn="1"/>
        </p:nvSpPr>
        <p:spPr>
          <a:xfrm flipV="1">
            <a:off x="0" y="1568816"/>
            <a:ext cx="5256584" cy="74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7407163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标题和图表">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9645255" y="6288088"/>
            <a:ext cx="1919317" cy="196850"/>
          </a:xfrm>
        </p:spPr>
        <p:txBody>
          <a:bodyPr/>
          <a:lstStyle>
            <a:lvl1pPr>
              <a:defRPr/>
            </a:lvl1pPr>
          </a:lstStyle>
          <a:p>
            <a:r>
              <a:rPr lang="de-DE"/>
              <a:t>Page </a:t>
            </a:r>
            <a:r>
              <a:rPr lang="de-DE">
                <a:sym typeface="MS UI Gothic" pitchFamily="34" charset="-128"/>
              </a:rPr>
              <a:t></a:t>
            </a:r>
            <a:r>
              <a:rPr lang="de-DE"/>
              <a:t> </a:t>
            </a:r>
            <a:fld id="{52913906-A3B5-4682-9A39-DA47335F4EB1}" type="slidenum">
              <a:rPr lang="en-US" altLang="zh-CN"/>
              <a:pPr/>
              <a:t>‹#›</a:t>
            </a:fld>
            <a:endParaRPr lang="en-US"/>
          </a:p>
        </p:txBody>
      </p:sp>
      <p:sp>
        <p:nvSpPr>
          <p:cNvPr id="5" name="标题 12"/>
          <p:cNvSpPr txBox="1">
            <a:spLocks/>
          </p:cNvSpPr>
          <p:nvPr userDrawn="1"/>
        </p:nvSpPr>
        <p:spPr>
          <a:xfrm>
            <a:off x="693812" y="145435"/>
            <a:ext cx="9144001" cy="13716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spc="100" baseline="0">
                <a:solidFill>
                  <a:schemeClr val="tx1"/>
                </a:solidFill>
                <a:latin typeface="微软雅黑" panose="020B0503020204020204" pitchFamily="34" charset="-122"/>
                <a:ea typeface="微软雅黑" panose="020B0503020204020204" pitchFamily="34" charset="-122"/>
                <a:cs typeface="+mj-cs"/>
              </a:defRPr>
            </a:lvl1pPr>
          </a:lstStyle>
          <a:p>
            <a:pPr marL="571500" indent="-571500">
              <a:buFont typeface="Wingdings" panose="05000000000000000000" pitchFamily="2" charset="2"/>
              <a:buChar char="p"/>
            </a:pPr>
            <a:endParaRPr lang="en-US" dirty="0">
              <a:solidFill>
                <a:schemeClr val="accent2">
                  <a:lumMod val="60000"/>
                  <a:lumOff val="40000"/>
                </a:schemeClr>
              </a:solidFill>
            </a:endParaRPr>
          </a:p>
        </p:txBody>
      </p:sp>
      <p:sp>
        <p:nvSpPr>
          <p:cNvPr id="6" name="内容占位符 13"/>
          <p:cNvSpPr>
            <a:spLocks noGrp="1"/>
          </p:cNvSpPr>
          <p:nvPr>
            <p:ph idx="11"/>
          </p:nvPr>
        </p:nvSpPr>
        <p:spPr>
          <a:xfrm>
            <a:off x="1522413" y="1904999"/>
            <a:ext cx="9134391" cy="4114801"/>
          </a:xfrm>
        </p:spPr>
        <p:txBody>
          <a:bodyPr rtlCol="0"/>
          <a:lstStyle>
            <a:lvl1pPr>
              <a:defRPr>
                <a:latin typeface="宋体" panose="02010600030101010101" pitchFamily="2" charset="-122"/>
                <a:ea typeface="宋体" panose="02010600030101010101" pitchFamily="2" charset="-122"/>
              </a:defRPr>
            </a:lvl1pPr>
          </a:lstStyle>
          <a:p>
            <a:endParaRPr lang="zh-CN" altLang="en-US" dirty="0"/>
          </a:p>
        </p:txBody>
      </p:sp>
      <p:sp>
        <p:nvSpPr>
          <p:cNvPr id="7" name="矩形 6"/>
          <p:cNvSpPr/>
          <p:nvPr userDrawn="1"/>
        </p:nvSpPr>
        <p:spPr>
          <a:xfrm flipV="1">
            <a:off x="0" y="1516247"/>
            <a:ext cx="5590356"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12"/>
          <p:cNvSpPr>
            <a:spLocks noGrp="1"/>
          </p:cNvSpPr>
          <p:nvPr>
            <p:ph type="title"/>
          </p:nvPr>
        </p:nvSpPr>
        <p:spPr>
          <a:xfrm>
            <a:off x="837828" y="100502"/>
            <a:ext cx="9144001" cy="1371600"/>
          </a:xfrm>
        </p:spPr>
        <p:txBody>
          <a:bodyPr rtlCol="0">
            <a:normAutofit/>
          </a:bodyPr>
          <a:lstStyle>
            <a:lvl1pPr>
              <a:defRPr sz="3200" baseline="0">
                <a:latin typeface="+mj-lt"/>
                <a:ea typeface="黑体" panose="02010609060101010101" pitchFamily="49" charset="-122"/>
              </a:defRPr>
            </a:lvl1pPr>
          </a:lstStyle>
          <a:p>
            <a:pPr marL="571500" indent="-571500">
              <a:buFont typeface="Wingdings" panose="05000000000000000000" pitchFamily="2" charset="2"/>
              <a:buChar char="p"/>
            </a:pPr>
            <a:endParaRPr lang="en-US" dirty="0">
              <a:solidFill>
                <a:schemeClr val="accent2">
                  <a:lumMod val="60000"/>
                  <a:lumOff val="40000"/>
                </a:schemeClr>
              </a:solidFill>
            </a:endParaRPr>
          </a:p>
        </p:txBody>
      </p:sp>
    </p:spTree>
    <p:extLst>
      <p:ext uri="{BB962C8B-B14F-4D97-AF65-F5344CB8AC3E}">
        <p14:creationId xmlns:p14="http://schemas.microsoft.com/office/powerpoint/2010/main" val="427237478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x" preserve="1">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3/13/2023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extLst>
      <p:ext uri="{BB962C8B-B14F-4D97-AF65-F5344CB8AC3E}">
        <p14:creationId xmlns:p14="http://schemas.microsoft.com/office/powerpoint/2010/main" val="920261150"/>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0825"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0825"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D1338427-6367-4CF2-BD67-D14D0F542F40}" type="datetimeFigureOut">
              <a:rPr lang="zh-CN" altLang="en-US" smtClean="0"/>
              <a:t>2023/3/13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3A9269-BB8D-47BB-AF01-3735CEB0177C}" type="slidenum">
              <a:rPr lang="zh-CN" altLang="en-US" smtClean="0"/>
              <a:t>‹#›</a:t>
            </a:fld>
            <a:endParaRPr lang="zh-CN" altLang="en-US"/>
          </a:p>
        </p:txBody>
      </p:sp>
    </p:spTree>
    <p:extLst>
      <p:ext uri="{BB962C8B-B14F-4D97-AF65-F5344CB8AC3E}">
        <p14:creationId xmlns:p14="http://schemas.microsoft.com/office/powerpoint/2010/main" val="313387505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1338427-6367-4CF2-BD67-D14D0F542F40}" type="datetimeFigureOut">
              <a:rPr lang="zh-CN" altLang="en-US" smtClean="0"/>
              <a:t>2023/3/13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3A9269-BB8D-47BB-AF01-3735CEB0177C}" type="slidenum">
              <a:rPr lang="zh-CN" altLang="en-US" smtClean="0"/>
              <a:t>‹#›</a:t>
            </a:fld>
            <a:endParaRPr lang="zh-CN" altLang="en-US"/>
          </a:p>
        </p:txBody>
      </p:sp>
    </p:spTree>
    <p:extLst>
      <p:ext uri="{BB962C8B-B14F-4D97-AF65-F5344CB8AC3E}">
        <p14:creationId xmlns:p14="http://schemas.microsoft.com/office/powerpoint/2010/main" val="306644471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2425"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24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1338427-6367-4CF2-BD67-D14D0F542F40}" type="datetimeFigureOut">
              <a:rPr lang="zh-CN" altLang="en-US" smtClean="0"/>
              <a:t>2023/3/13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3A9269-BB8D-47BB-AF01-3735CEB0177C}" type="slidenum">
              <a:rPr lang="zh-CN" altLang="en-US" smtClean="0"/>
              <a:t>‹#›</a:t>
            </a:fld>
            <a:endParaRPr lang="zh-CN" altLang="en-US"/>
          </a:p>
        </p:txBody>
      </p:sp>
    </p:spTree>
    <p:extLst>
      <p:ext uri="{BB962C8B-B14F-4D97-AF65-F5344CB8AC3E}">
        <p14:creationId xmlns:p14="http://schemas.microsoft.com/office/powerpoint/2010/main" val="33324252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0013"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0613" y="1825625"/>
            <a:ext cx="5180012"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1338427-6367-4CF2-BD67-D14D0F542F40}" type="datetimeFigureOut">
              <a:rPr lang="zh-CN" altLang="en-US" smtClean="0"/>
              <a:t>2023/3/13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3A9269-BB8D-47BB-AF01-3735CEB0177C}" type="slidenum">
              <a:rPr lang="zh-CN" altLang="en-US" smtClean="0"/>
              <a:t>‹#›</a:t>
            </a:fld>
            <a:endParaRPr lang="zh-CN" altLang="en-US"/>
          </a:p>
        </p:txBody>
      </p:sp>
    </p:spTree>
    <p:extLst>
      <p:ext uri="{BB962C8B-B14F-4D97-AF65-F5344CB8AC3E}">
        <p14:creationId xmlns:p14="http://schemas.microsoft.com/office/powerpoint/2010/main" val="12237659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1338427-6367-4CF2-BD67-D14D0F542F40}" type="datetimeFigureOut">
              <a:rPr lang="zh-CN" altLang="en-US" smtClean="0"/>
              <a:t>2023/3/13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03A9269-BB8D-47BB-AF01-3735CEB0177C}" type="slidenum">
              <a:rPr lang="zh-CN" altLang="en-US" smtClean="0"/>
              <a:t>‹#›</a:t>
            </a:fld>
            <a:endParaRPr lang="zh-CN" altLang="en-US"/>
          </a:p>
        </p:txBody>
      </p:sp>
    </p:spTree>
    <p:extLst>
      <p:ext uri="{BB962C8B-B14F-4D97-AF65-F5344CB8AC3E}">
        <p14:creationId xmlns:p14="http://schemas.microsoft.com/office/powerpoint/2010/main" val="17058419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1338427-6367-4CF2-BD67-D14D0F542F40}" type="datetimeFigureOut">
              <a:rPr lang="zh-CN" altLang="en-US" smtClean="0"/>
              <a:t>2023/3/13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03A9269-BB8D-47BB-AF01-3735CEB0177C}" type="slidenum">
              <a:rPr lang="zh-CN" altLang="en-US" smtClean="0"/>
              <a:t>‹#›</a:t>
            </a:fld>
            <a:endParaRPr lang="zh-CN" altLang="en-US"/>
          </a:p>
        </p:txBody>
      </p:sp>
    </p:spTree>
    <p:extLst>
      <p:ext uri="{BB962C8B-B14F-4D97-AF65-F5344CB8AC3E}">
        <p14:creationId xmlns:p14="http://schemas.microsoft.com/office/powerpoint/2010/main" val="742568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标题和图表">
    <p:bg>
      <p:bgPr>
        <a:solidFill>
          <a:schemeClr val="tx1"/>
        </a:soli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9645255" y="6288088"/>
            <a:ext cx="1919317" cy="196850"/>
          </a:xfrm>
        </p:spPr>
        <p:txBody>
          <a:bodyPr/>
          <a:lstStyle>
            <a:lvl1pPr>
              <a:defRPr/>
            </a:lvl1pPr>
          </a:lstStyle>
          <a:p>
            <a:r>
              <a:rPr lang="de-DE"/>
              <a:t>Page </a:t>
            </a:r>
            <a:r>
              <a:rPr lang="de-DE">
                <a:sym typeface="MS UI Gothic" pitchFamily="34" charset="-128"/>
              </a:rPr>
              <a:t></a:t>
            </a:r>
            <a:r>
              <a:rPr lang="de-DE"/>
              <a:t> </a:t>
            </a:r>
            <a:fld id="{52913906-A3B5-4682-9A39-DA47335F4EB1}" type="slidenum">
              <a:rPr lang="en-US" altLang="zh-CN"/>
              <a:pPr/>
              <a:t>‹#›</a:t>
            </a:fld>
            <a:endParaRPr lang="en-US"/>
          </a:p>
        </p:txBody>
      </p:sp>
      <p:sp>
        <p:nvSpPr>
          <p:cNvPr id="5" name="标题 12"/>
          <p:cNvSpPr txBox="1">
            <a:spLocks/>
          </p:cNvSpPr>
          <p:nvPr userDrawn="1"/>
        </p:nvSpPr>
        <p:spPr>
          <a:xfrm>
            <a:off x="693812" y="145435"/>
            <a:ext cx="9144001" cy="13716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spc="100" baseline="0">
                <a:solidFill>
                  <a:schemeClr val="tx1"/>
                </a:solidFill>
                <a:latin typeface="微软雅黑" panose="020B0503020204020204" pitchFamily="34" charset="-122"/>
                <a:ea typeface="微软雅黑" panose="020B0503020204020204" pitchFamily="34" charset="-122"/>
                <a:cs typeface="+mj-cs"/>
              </a:defRPr>
            </a:lvl1pPr>
          </a:lstStyle>
          <a:p>
            <a:pPr marL="571500" indent="-571500">
              <a:buFont typeface="Wingdings" panose="05000000000000000000" pitchFamily="2" charset="2"/>
              <a:buChar char="p"/>
            </a:pPr>
            <a:endParaRPr lang="en-US" dirty="0">
              <a:solidFill>
                <a:schemeClr val="accent2">
                  <a:lumMod val="60000"/>
                  <a:lumOff val="40000"/>
                </a:schemeClr>
              </a:solidFill>
            </a:endParaRPr>
          </a:p>
        </p:txBody>
      </p:sp>
      <p:sp>
        <p:nvSpPr>
          <p:cNvPr id="6" name="内容占位符 13"/>
          <p:cNvSpPr>
            <a:spLocks noGrp="1"/>
          </p:cNvSpPr>
          <p:nvPr>
            <p:ph idx="11" hasCustomPrompt="1"/>
          </p:nvPr>
        </p:nvSpPr>
        <p:spPr>
          <a:xfrm>
            <a:off x="1125860" y="1988840"/>
            <a:ext cx="9134391" cy="4114801"/>
          </a:xfrm>
        </p:spPr>
        <p:txBody>
          <a:bodyPr rtlCol="0">
            <a:normAutofit/>
          </a:bodyPr>
          <a:lstStyle>
            <a:lvl1pPr marL="457200" indent="-457200">
              <a:lnSpc>
                <a:spcPct val="125000"/>
              </a:lnSpc>
              <a:spcBef>
                <a:spcPts val="600"/>
              </a:spcBef>
              <a:buClr>
                <a:srgbClr val="C00000"/>
              </a:buClr>
              <a:buFont typeface="Arial" panose="020B0604020202020204" pitchFamily="34" charset="0"/>
              <a:buChar char="•"/>
              <a:defRPr sz="2800" b="1">
                <a:solidFill>
                  <a:schemeClr val="bg1"/>
                </a:solidFill>
              </a:defRPr>
            </a:lvl1pPr>
            <a:lvl2pPr>
              <a:lnSpc>
                <a:spcPct val="125000"/>
              </a:lnSpc>
              <a:spcBef>
                <a:spcPts val="600"/>
              </a:spcBef>
              <a:buClr>
                <a:srgbClr val="C00000"/>
              </a:buClr>
              <a:buSzPct val="115000"/>
              <a:defRPr sz="2400" baseline="0">
                <a:solidFill>
                  <a:schemeClr val="bg1"/>
                </a:solidFill>
              </a:defRPr>
            </a:lvl2pPr>
            <a:lvl3pPr>
              <a:lnSpc>
                <a:spcPct val="125000"/>
              </a:lnSpc>
              <a:spcBef>
                <a:spcPts val="600"/>
              </a:spcBef>
              <a:buClr>
                <a:srgbClr val="C00000"/>
              </a:buClr>
              <a:defRPr sz="2000">
                <a:solidFill>
                  <a:schemeClr val="bg1"/>
                </a:solidFill>
              </a:defRPr>
            </a:lvl3pPr>
          </a:lstStyle>
          <a:p>
            <a:r>
              <a:rPr lang="en-US" altLang="zh-CN" dirty="0"/>
              <a:t> 11</a:t>
            </a:r>
          </a:p>
          <a:p>
            <a:pPr lvl="1"/>
            <a:r>
              <a:rPr lang="en-US" altLang="zh-CN" dirty="0"/>
              <a:t>11</a:t>
            </a:r>
          </a:p>
          <a:p>
            <a:pPr lvl="2"/>
            <a:r>
              <a:rPr lang="en-US" altLang="zh-CN" dirty="0"/>
              <a:t>11</a:t>
            </a:r>
          </a:p>
          <a:p>
            <a:pPr lvl="2"/>
            <a:r>
              <a:rPr lang="en-US" altLang="zh-CN" dirty="0"/>
              <a:t>11</a:t>
            </a:r>
          </a:p>
          <a:p>
            <a:pPr lvl="1"/>
            <a:r>
              <a:rPr lang="en-US" altLang="zh-CN" dirty="0"/>
              <a:t>11</a:t>
            </a:r>
          </a:p>
          <a:p>
            <a:pPr lvl="2"/>
            <a:r>
              <a:rPr lang="en-US" altLang="zh-CN" dirty="0"/>
              <a:t>11</a:t>
            </a:r>
          </a:p>
          <a:p>
            <a:pPr lvl="2"/>
            <a:r>
              <a:rPr lang="en-US" altLang="zh-CN" dirty="0"/>
              <a:t>11</a:t>
            </a:r>
            <a:endParaRPr lang="zh-CN" altLang="en-US" dirty="0"/>
          </a:p>
        </p:txBody>
      </p:sp>
      <p:sp>
        <p:nvSpPr>
          <p:cNvPr id="8" name="标题 12"/>
          <p:cNvSpPr>
            <a:spLocks noGrp="1"/>
          </p:cNvSpPr>
          <p:nvPr>
            <p:ph type="title" hasCustomPrompt="1"/>
          </p:nvPr>
        </p:nvSpPr>
        <p:spPr>
          <a:xfrm>
            <a:off x="837828" y="100502"/>
            <a:ext cx="9144001" cy="1371600"/>
          </a:xfrm>
        </p:spPr>
        <p:txBody>
          <a:bodyPr rtlCol="0">
            <a:normAutofit/>
          </a:bodyPr>
          <a:lstStyle>
            <a:lvl1pPr marL="0" indent="0">
              <a:buNone/>
              <a:defRPr sz="3600" b="1" baseline="0">
                <a:solidFill>
                  <a:schemeClr val="bg1"/>
                </a:solidFill>
                <a:latin typeface="黑体" panose="02010609060101010101" pitchFamily="49" charset="-122"/>
                <a:ea typeface="黑体" panose="02010609060101010101" pitchFamily="49" charset="-122"/>
              </a:defRPr>
            </a:lvl1pPr>
          </a:lstStyle>
          <a:p>
            <a:pPr marL="571500" indent="-571500">
              <a:buFont typeface="Wingdings" panose="05000000000000000000" pitchFamily="2" charset="2"/>
              <a:buChar char="p"/>
            </a:pPr>
            <a:r>
              <a:rPr lang="en-US" dirty="0" err="1">
                <a:solidFill>
                  <a:schemeClr val="accent2">
                    <a:lumMod val="60000"/>
                    <a:lumOff val="40000"/>
                  </a:schemeClr>
                </a:solidFill>
              </a:rPr>
              <a:t>shui</a:t>
            </a:r>
            <a:endParaRPr lang="en-US" dirty="0">
              <a:solidFill>
                <a:schemeClr val="accent2">
                  <a:lumMod val="60000"/>
                  <a:lumOff val="40000"/>
                </a:schemeClr>
              </a:solidFill>
            </a:endParaRPr>
          </a:p>
        </p:txBody>
      </p:sp>
      <p:sp>
        <p:nvSpPr>
          <p:cNvPr id="12" name="矩形 11"/>
          <p:cNvSpPr/>
          <p:nvPr userDrawn="1"/>
        </p:nvSpPr>
        <p:spPr>
          <a:xfrm flipV="1">
            <a:off x="0" y="1472101"/>
            <a:ext cx="5158308"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2479914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0650"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1600" y="987425"/>
            <a:ext cx="61706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1338427-6367-4CF2-BD67-D14D0F542F40}" type="datetimeFigureOut">
              <a:rPr lang="zh-CN" altLang="en-US" smtClean="0"/>
              <a:t>2023/3/13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3A9269-BB8D-47BB-AF01-3735CEB0177C}" type="slidenum">
              <a:rPr lang="zh-CN" altLang="en-US" smtClean="0"/>
              <a:t>‹#›</a:t>
            </a:fld>
            <a:endParaRPr lang="zh-CN" altLang="en-US"/>
          </a:p>
        </p:txBody>
      </p:sp>
    </p:spTree>
    <p:extLst>
      <p:ext uri="{BB962C8B-B14F-4D97-AF65-F5344CB8AC3E}">
        <p14:creationId xmlns:p14="http://schemas.microsoft.com/office/powerpoint/2010/main" val="410169916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0650"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1600" y="987425"/>
            <a:ext cx="617061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1338427-6367-4CF2-BD67-D14D0F542F40}" type="datetimeFigureOut">
              <a:rPr lang="zh-CN" altLang="en-US" smtClean="0"/>
              <a:t>2023/3/13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3A9269-BB8D-47BB-AF01-3735CEB0177C}" type="slidenum">
              <a:rPr lang="zh-CN" altLang="en-US" smtClean="0"/>
              <a:t>‹#›</a:t>
            </a:fld>
            <a:endParaRPr lang="zh-CN" altLang="en-US"/>
          </a:p>
        </p:txBody>
      </p:sp>
    </p:spTree>
    <p:extLst>
      <p:ext uri="{BB962C8B-B14F-4D97-AF65-F5344CB8AC3E}">
        <p14:creationId xmlns:p14="http://schemas.microsoft.com/office/powerpoint/2010/main" val="205861818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1338427-6367-4CF2-BD67-D14D0F542F40}" type="datetimeFigureOut">
              <a:rPr lang="zh-CN" altLang="en-US" smtClean="0"/>
              <a:t>2023/3/13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3A9269-BB8D-47BB-AF01-3735CEB0177C}" type="slidenum">
              <a:rPr lang="zh-CN" altLang="en-US" smtClean="0"/>
              <a:t>‹#›</a:t>
            </a:fld>
            <a:endParaRPr lang="zh-CN" altLang="en-US"/>
          </a:p>
        </p:txBody>
      </p:sp>
    </p:spTree>
    <p:extLst>
      <p:ext uri="{BB962C8B-B14F-4D97-AF65-F5344CB8AC3E}">
        <p14:creationId xmlns:p14="http://schemas.microsoft.com/office/powerpoint/2010/main" val="296617456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3313" y="365125"/>
            <a:ext cx="2627312"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2713"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1338427-6367-4CF2-BD67-D14D0F542F40}" type="datetimeFigureOut">
              <a:rPr lang="zh-CN" altLang="en-US" smtClean="0"/>
              <a:t>2023/3/13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3A9269-BB8D-47BB-AF01-3735CEB0177C}" type="slidenum">
              <a:rPr lang="zh-CN" altLang="en-US" smtClean="0"/>
              <a:t>‹#›</a:t>
            </a:fld>
            <a:endParaRPr lang="zh-CN" altLang="en-US"/>
          </a:p>
        </p:txBody>
      </p:sp>
    </p:spTree>
    <p:extLst>
      <p:ext uri="{BB962C8B-B14F-4D97-AF65-F5344CB8AC3E}">
        <p14:creationId xmlns:p14="http://schemas.microsoft.com/office/powerpoint/2010/main" val="3924459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590CACB-45F2-4467-AFEF-2FAF076B81D1}" type="datetime1">
              <a:rPr lang="zh-CN" altLang="en-US" smtClean="0"/>
              <a:pPr/>
              <a:t>2023/3/13</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2A013F82-EE5E-44EE-A61D-E31C6657F26F}" type="slidenum">
              <a:rPr lang="en-US" altLang="zh-CN" noProof="0" smtClean="0"/>
              <a:pPr/>
              <a:t>‹#›</a:t>
            </a:fld>
            <a:endParaRPr lang="zh-CN" altLang="en-US" noProof="0" dirty="0"/>
          </a:p>
        </p:txBody>
      </p:sp>
    </p:spTree>
    <p:extLst>
      <p:ext uri="{BB962C8B-B14F-4D97-AF65-F5344CB8AC3E}">
        <p14:creationId xmlns:p14="http://schemas.microsoft.com/office/powerpoint/2010/main" val="1877797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图表">
    <p:bg>
      <p:bgRef idx="1001">
        <a:schemeClr val="bg1"/>
      </p:bgRef>
    </p:bg>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9645255" y="6288088"/>
            <a:ext cx="1919317" cy="196850"/>
          </a:xfrm>
        </p:spPr>
        <p:txBody>
          <a:bodyPr/>
          <a:lstStyle>
            <a:lvl1pPr>
              <a:defRPr/>
            </a:lvl1pPr>
          </a:lstStyle>
          <a:p>
            <a:r>
              <a:rPr lang="de-DE"/>
              <a:t>Page </a:t>
            </a:r>
            <a:r>
              <a:rPr lang="de-DE">
                <a:sym typeface="MS UI Gothic" pitchFamily="34" charset="-128"/>
              </a:rPr>
              <a:t></a:t>
            </a:r>
            <a:r>
              <a:rPr lang="de-DE"/>
              <a:t> </a:t>
            </a:r>
            <a:fld id="{52913906-A3B5-4682-9A39-DA47335F4EB1}" type="slidenum">
              <a:rPr lang="en-US" altLang="zh-CN"/>
              <a:pPr/>
              <a:t>‹#›</a:t>
            </a:fld>
            <a:endParaRPr lang="en-US"/>
          </a:p>
        </p:txBody>
      </p:sp>
      <p:sp>
        <p:nvSpPr>
          <p:cNvPr id="5" name="标题 12"/>
          <p:cNvSpPr txBox="1">
            <a:spLocks/>
          </p:cNvSpPr>
          <p:nvPr userDrawn="1"/>
        </p:nvSpPr>
        <p:spPr>
          <a:xfrm>
            <a:off x="693812" y="145435"/>
            <a:ext cx="9144001" cy="13716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spc="100" baseline="0">
                <a:solidFill>
                  <a:schemeClr val="tx1"/>
                </a:solidFill>
                <a:latin typeface="微软雅黑" panose="020B0503020204020204" pitchFamily="34" charset="-122"/>
                <a:ea typeface="微软雅黑" panose="020B0503020204020204" pitchFamily="34" charset="-122"/>
                <a:cs typeface="+mj-cs"/>
              </a:defRPr>
            </a:lvl1pPr>
          </a:lstStyle>
          <a:p>
            <a:pPr marL="571500" indent="-571500">
              <a:buFont typeface="Wingdings" panose="05000000000000000000" pitchFamily="2" charset="2"/>
              <a:buChar char="p"/>
            </a:pPr>
            <a:endParaRPr lang="en-US" dirty="0">
              <a:solidFill>
                <a:schemeClr val="accent2">
                  <a:lumMod val="60000"/>
                  <a:lumOff val="40000"/>
                </a:schemeClr>
              </a:solidFill>
            </a:endParaRPr>
          </a:p>
        </p:txBody>
      </p:sp>
      <p:sp>
        <p:nvSpPr>
          <p:cNvPr id="6" name="内容占位符 13"/>
          <p:cNvSpPr>
            <a:spLocks noGrp="1"/>
          </p:cNvSpPr>
          <p:nvPr>
            <p:ph idx="11"/>
          </p:nvPr>
        </p:nvSpPr>
        <p:spPr>
          <a:xfrm>
            <a:off x="1522413" y="1904999"/>
            <a:ext cx="9134391" cy="4114801"/>
          </a:xfrm>
        </p:spPr>
        <p:txBody>
          <a:bodyPr rtlCol="0"/>
          <a:lstStyle/>
          <a:p>
            <a:endParaRPr lang="zh-CN" altLang="en-US" dirty="0"/>
          </a:p>
        </p:txBody>
      </p:sp>
      <p:sp>
        <p:nvSpPr>
          <p:cNvPr id="7" name="矩形 6"/>
          <p:cNvSpPr/>
          <p:nvPr userDrawn="1"/>
        </p:nvSpPr>
        <p:spPr>
          <a:xfrm flipV="1">
            <a:off x="117748" y="1511072"/>
            <a:ext cx="5904656"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12"/>
          <p:cNvSpPr>
            <a:spLocks noGrp="1"/>
          </p:cNvSpPr>
          <p:nvPr>
            <p:ph type="title"/>
          </p:nvPr>
        </p:nvSpPr>
        <p:spPr>
          <a:xfrm>
            <a:off x="837828" y="100502"/>
            <a:ext cx="9144001" cy="1371600"/>
          </a:xfrm>
        </p:spPr>
        <p:txBody>
          <a:bodyPr rtlCol="0"/>
          <a:lstStyle/>
          <a:p>
            <a:pPr marL="571500" indent="-571500">
              <a:buFont typeface="Wingdings" panose="05000000000000000000" pitchFamily="2" charset="2"/>
              <a:buChar char="p"/>
            </a:pPr>
            <a:endParaRPr lang="en-US" dirty="0">
              <a:solidFill>
                <a:schemeClr val="accent2">
                  <a:lumMod val="60000"/>
                  <a:lumOff val="40000"/>
                </a:schemeClr>
              </a:solidFill>
            </a:endParaRPr>
          </a:p>
        </p:txBody>
      </p:sp>
    </p:spTree>
    <p:extLst>
      <p:ext uri="{BB962C8B-B14F-4D97-AF65-F5344CB8AC3E}">
        <p14:creationId xmlns:p14="http://schemas.microsoft.com/office/powerpoint/2010/main" val="345239459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65214" y="1828800"/>
            <a:ext cx="8229600" cy="2895600"/>
          </a:xfrm>
        </p:spPr>
        <p:txBody>
          <a:bodyPr rtlCol="0" anchor="b">
            <a:normAutofit/>
          </a:bodyPr>
          <a:lstStyle>
            <a:lvl1pPr algn="l" rtl="0">
              <a:lnSpc>
                <a:spcPct val="80000"/>
              </a:lnSpc>
              <a:defRPr sz="6600">
                <a:solidFill>
                  <a:schemeClr val="tx1"/>
                </a:solidFill>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065213" y="4800600"/>
            <a:ext cx="8229600" cy="1219200"/>
          </a:xfrm>
        </p:spPr>
        <p:txBody>
          <a:bodyPr rtlCol="0">
            <a:normAutofit/>
          </a:bodyPr>
          <a:lstStyle>
            <a:lvl1pPr marL="0" indent="0" algn="l" rtl="0">
              <a:spcBef>
                <a:spcPts val="0"/>
              </a:spcBef>
              <a:buNone/>
              <a:defRPr sz="2000" cap="all" spc="200" baseline="0">
                <a:solidFill>
                  <a:schemeClr val="accent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zh-CN" altLang="en-US" noProof="0"/>
              <a:t>单击以编辑母版副标题样式</a:t>
            </a:r>
            <a:endParaRPr lang="zh-CN" altLang="en-US" noProof="0" dirty="0"/>
          </a:p>
        </p:txBody>
      </p:sp>
    </p:spTree>
    <p:extLst>
      <p:ext uri="{BB962C8B-B14F-4D97-AF65-F5344CB8AC3E}">
        <p14:creationId xmlns:p14="http://schemas.microsoft.com/office/powerpoint/2010/main" val="1863389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8469E5D7-6C97-4873-B82C-4B22B2F17496}" type="datetime1">
              <a:rPr lang="zh-CN" altLang="en-US" smtClean="0"/>
              <a:pPr/>
              <a:t>2023/3/13</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p>
            <a:pPr rtl="0"/>
            <a:fld id="{2A013F82-EE5E-44EE-A61D-E31C6657F26F}" type="slidenum">
              <a:rPr lang="en-US" altLang="zh-CN" noProof="0" smtClean="0"/>
              <a:t>‹#›</a:t>
            </a:fld>
            <a:endParaRPr lang="en-US" altLang="zh-CN" noProof="0" dirty="0"/>
          </a:p>
        </p:txBody>
      </p:sp>
    </p:spTree>
    <p:extLst>
      <p:ext uri="{BB962C8B-B14F-4D97-AF65-F5344CB8AC3E}">
        <p14:creationId xmlns:p14="http://schemas.microsoft.com/office/powerpoint/2010/main" val="1683175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image" Target="../media/image1.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1.jp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3.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image" Target="../media/image1.jp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1.xml"/><Relationship Id="rId3" Type="http://schemas.openxmlformats.org/officeDocument/2006/relationships/slideLayout" Target="../slideLayouts/slideLayout46.xml"/><Relationship Id="rId7" Type="http://schemas.openxmlformats.org/officeDocument/2006/relationships/slideLayout" Target="../slideLayouts/slideLayout50.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theme" Target="../theme/theme5.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rtl="0">
              <a:defRPr sz="1000">
                <a:solidFill>
                  <a:schemeClr val="tx1">
                    <a:tint val="75000"/>
                  </a:schemeClr>
                </a:solidFill>
                <a:latin typeface="微软雅黑" panose="020B0503020204020204" pitchFamily="34" charset="-122"/>
                <a:ea typeface="微软雅黑" panose="020B0503020204020204" pitchFamily="34" charset="-122"/>
              </a:defRPr>
            </a:lvl1pPr>
          </a:lstStyle>
          <a:p>
            <a:fld id="{4C63F3C3-2912-4537-AF96-286DDB4356FC}" type="datetime1">
              <a:rPr lang="zh-CN" altLang="en-US" smtClean="0"/>
              <a:pPr/>
              <a:t>2023/3/13</a:t>
            </a:fld>
            <a:endParaRPr lang="zh-CN" altLang="en-US" dirty="0"/>
          </a:p>
        </p:txBody>
      </p:sp>
      <p:sp>
        <p:nvSpPr>
          <p:cNvPr id="5" name="页脚占位符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rtl="0">
              <a:defRPr sz="10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rtl="0">
              <a:defRPr sz="1000">
                <a:solidFill>
                  <a:schemeClr val="tx1">
                    <a:tint val="75000"/>
                  </a:schemeClr>
                </a:solidFill>
                <a:latin typeface="微软雅黑" panose="020B0503020204020204" pitchFamily="34" charset="-122"/>
                <a:ea typeface="微软雅黑" panose="020B0503020204020204" pitchFamily="34" charset="-122"/>
              </a:defRPr>
            </a:lvl1pPr>
          </a:lstStyle>
          <a:p>
            <a:fld id="{2A013F82-EE5E-44EE-A61D-E31C6657F26F}" type="slidenum">
              <a:rPr lang="en-US" altLang="zh-CN" noProof="0" smtClean="0"/>
              <a:pPr/>
              <a:t>‹#›</a:t>
            </a:fld>
            <a:endParaRPr lang="zh-CN" altLang="en-US" noProof="0"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4" r:id="rId2"/>
    <p:sldLayoutId id="2147483656" r:id="rId3"/>
    <p:sldLayoutId id="2147483661" r:id="rId4"/>
    <p:sldLayoutId id="2147483723" r:id="rId5"/>
    <p:sldLayoutId id="2147483724"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微软雅黑" panose="020B0503020204020204" pitchFamily="34" charset="-122"/>
          <a:ea typeface="微软雅黑" panose="020B0503020204020204" pitchFamily="34" charset="-122"/>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rtl="0">
              <a:defRPr sz="1000">
                <a:solidFill>
                  <a:schemeClr val="tx1">
                    <a:tint val="75000"/>
                  </a:schemeClr>
                </a:solidFill>
                <a:latin typeface="微软雅黑" panose="020B0503020204020204" pitchFamily="34" charset="-122"/>
                <a:ea typeface="微软雅黑" panose="020B0503020204020204" pitchFamily="34" charset="-122"/>
              </a:defRPr>
            </a:lvl1pPr>
          </a:lstStyle>
          <a:p>
            <a:fld id="{4C63F3C3-2912-4537-AF96-286DDB4356FC}" type="datetime1">
              <a:rPr lang="zh-CN" altLang="en-US" smtClean="0"/>
              <a:pPr/>
              <a:t>2023/3/13</a:t>
            </a:fld>
            <a:endParaRPr lang="zh-CN" altLang="en-US" dirty="0"/>
          </a:p>
        </p:txBody>
      </p:sp>
      <p:sp>
        <p:nvSpPr>
          <p:cNvPr id="5" name="页脚占位符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rtl="0">
              <a:defRPr sz="10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rtl="0">
              <a:defRPr sz="1000">
                <a:solidFill>
                  <a:schemeClr val="tx1">
                    <a:tint val="75000"/>
                  </a:schemeClr>
                </a:solidFill>
                <a:latin typeface="微软雅黑" panose="020B0503020204020204" pitchFamily="34" charset="-122"/>
                <a:ea typeface="微软雅黑" panose="020B0503020204020204" pitchFamily="34" charset="-122"/>
              </a:defRPr>
            </a:lvl1pPr>
          </a:lstStyle>
          <a:p>
            <a:fld id="{2A013F82-EE5E-44EE-A61D-E31C6657F26F}" type="slidenum">
              <a:rPr lang="en-US" altLang="zh-CN" noProof="0" smtClean="0"/>
              <a:pPr/>
              <a:t>‹#›</a:t>
            </a:fld>
            <a:endParaRPr lang="zh-CN" altLang="en-US" noProof="0" dirty="0"/>
          </a:p>
        </p:txBody>
      </p:sp>
    </p:spTree>
    <p:extLst>
      <p:ext uri="{BB962C8B-B14F-4D97-AF65-F5344CB8AC3E}">
        <p14:creationId xmlns:p14="http://schemas.microsoft.com/office/powerpoint/2010/main" val="2617821151"/>
      </p:ext>
    </p:extLst>
  </p:cSld>
  <p:clrMap bg1="dk1" tx1="lt1" bg2="dk2" tx2="lt2" accent1="accent1" accent2="accent2" accent3="accent3" accent4="accent4" accent5="accent5" accent6="accent6" hlink="hlink" folHlink="folHlink"/>
  <p:sldLayoutIdLst>
    <p:sldLayoutId id="2147483703" r:id="rId1"/>
    <p:sldLayoutId id="2147483691" r:id="rId2"/>
    <p:sldLayoutId id="2147483697" r:id="rId3"/>
    <p:sldLayoutId id="2147483698" r:id="rId4"/>
    <p:sldLayoutId id="2147483700" r:id="rId5"/>
    <p:sldLayoutId id="2147483702" r:id="rId6"/>
    <p:sldLayoutId id="2147483704"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微软雅黑" panose="020B0503020204020204" pitchFamily="34" charset="-122"/>
          <a:ea typeface="微软雅黑" panose="020B0503020204020204" pitchFamily="34" charset="-122"/>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p15:clr>
            <a:srgbClr val="F26B43"/>
          </p15:clr>
        </p15:guide>
        <p15:guide id="2" orient="horz" pos="216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rtl="0">
              <a:defRPr sz="1000">
                <a:solidFill>
                  <a:schemeClr val="tx1">
                    <a:tint val="75000"/>
                  </a:schemeClr>
                </a:solidFill>
                <a:latin typeface="微软雅黑" panose="020B0503020204020204" pitchFamily="34" charset="-122"/>
                <a:ea typeface="微软雅黑" panose="020B0503020204020204" pitchFamily="34" charset="-122"/>
              </a:defRPr>
            </a:lvl1pPr>
          </a:lstStyle>
          <a:p>
            <a:fld id="{4C63F3C3-2912-4537-AF96-286DDB4356FC}" type="datetime1">
              <a:rPr lang="zh-CN" altLang="en-US" smtClean="0"/>
              <a:pPr/>
              <a:t>2023/3/13</a:t>
            </a:fld>
            <a:endParaRPr lang="zh-CN" altLang="en-US" dirty="0"/>
          </a:p>
        </p:txBody>
      </p:sp>
      <p:sp>
        <p:nvSpPr>
          <p:cNvPr id="5" name="页脚占位符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rtl="0">
              <a:defRPr sz="10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rtl="0">
              <a:defRPr sz="1000">
                <a:solidFill>
                  <a:schemeClr val="tx1">
                    <a:tint val="75000"/>
                  </a:schemeClr>
                </a:solidFill>
                <a:latin typeface="微软雅黑" panose="020B0503020204020204" pitchFamily="34" charset="-122"/>
                <a:ea typeface="微软雅黑" panose="020B0503020204020204" pitchFamily="34" charset="-122"/>
              </a:defRPr>
            </a:lvl1pPr>
          </a:lstStyle>
          <a:p>
            <a:fld id="{2A013F82-EE5E-44EE-A61D-E31C6657F26F}" type="slidenum">
              <a:rPr lang="en-US" altLang="zh-CN" noProof="0" smtClean="0"/>
              <a:pPr/>
              <a:t>‹#›</a:t>
            </a:fld>
            <a:endParaRPr lang="zh-CN" altLang="en-US" noProof="0" dirty="0"/>
          </a:p>
        </p:txBody>
      </p:sp>
    </p:spTree>
    <p:extLst>
      <p:ext uri="{BB962C8B-B14F-4D97-AF65-F5344CB8AC3E}">
        <p14:creationId xmlns:p14="http://schemas.microsoft.com/office/powerpoint/2010/main" val="1420792372"/>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微软雅黑" panose="020B0503020204020204" pitchFamily="34" charset="-122"/>
          <a:ea typeface="微软雅黑" panose="020B0503020204020204" pitchFamily="34" charset="-122"/>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p15:clr>
            <a:srgbClr val="F26B43"/>
          </p15:clr>
        </p15:guide>
        <p15:guide id="2" orient="horz" pos="216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rtl="0">
              <a:defRPr sz="1000">
                <a:solidFill>
                  <a:schemeClr val="tx1">
                    <a:tint val="75000"/>
                  </a:schemeClr>
                </a:solidFill>
                <a:latin typeface="微软雅黑" panose="020B0503020204020204" pitchFamily="34" charset="-122"/>
                <a:ea typeface="微软雅黑" panose="020B0503020204020204" pitchFamily="34" charset="-122"/>
              </a:defRPr>
            </a:lvl1pPr>
          </a:lstStyle>
          <a:p>
            <a:fld id="{4C63F3C3-2912-4537-AF96-286DDB4356FC}" type="datetime1">
              <a:rPr lang="zh-CN" altLang="en-US" smtClean="0"/>
              <a:pPr/>
              <a:t>2023/3/13</a:t>
            </a:fld>
            <a:endParaRPr lang="zh-CN" altLang="en-US" dirty="0"/>
          </a:p>
        </p:txBody>
      </p:sp>
      <p:sp>
        <p:nvSpPr>
          <p:cNvPr id="5" name="页脚占位符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rtl="0">
              <a:defRPr sz="10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rtl="0">
              <a:defRPr sz="1000">
                <a:solidFill>
                  <a:schemeClr val="tx1">
                    <a:tint val="75000"/>
                  </a:schemeClr>
                </a:solidFill>
                <a:latin typeface="微软雅黑" panose="020B0503020204020204" pitchFamily="34" charset="-122"/>
                <a:ea typeface="微软雅黑" panose="020B0503020204020204" pitchFamily="34" charset="-122"/>
              </a:defRPr>
            </a:lvl1pPr>
          </a:lstStyle>
          <a:p>
            <a:fld id="{2A013F82-EE5E-44EE-A61D-E31C6657F26F}" type="slidenum">
              <a:rPr lang="en-US" altLang="zh-CN" noProof="0" smtClean="0"/>
              <a:pPr/>
              <a:t>‹#›</a:t>
            </a:fld>
            <a:endParaRPr lang="zh-CN" altLang="en-US" noProof="0" dirty="0"/>
          </a:p>
        </p:txBody>
      </p:sp>
    </p:spTree>
    <p:extLst>
      <p:ext uri="{BB962C8B-B14F-4D97-AF65-F5344CB8AC3E}">
        <p14:creationId xmlns:p14="http://schemas.microsoft.com/office/powerpoint/2010/main" val="1402801753"/>
      </p:ext>
    </p:extLst>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722" r:id="rId13"/>
    <p:sldLayoutId id="2147483705" r:id="rId14"/>
    <p:sldLayoutId id="2147483688" r:id="rId15"/>
    <p:sldLayoutId id="2147483689"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微软雅黑" panose="020B0503020204020204" pitchFamily="34" charset="-122"/>
          <a:ea typeface="微软雅黑" panose="020B0503020204020204" pitchFamily="34" charset="-122"/>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p15:clr>
            <a:srgbClr val="F26B43"/>
          </p15:clr>
        </p15:guide>
        <p15:guide id="2" orient="horz" pos="216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2425"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2425"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16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338427-6367-4CF2-BD67-D14D0F542F40}" type="datetimeFigureOut">
              <a:rPr lang="zh-CN" altLang="en-US" smtClean="0"/>
              <a:t>2023/3/13</a:t>
            </a:fld>
            <a:endParaRPr lang="zh-CN" altLang="en-US"/>
          </a:p>
        </p:txBody>
      </p:sp>
      <p:sp>
        <p:nvSpPr>
          <p:cNvPr id="5" name="页脚占位符 4"/>
          <p:cNvSpPr>
            <a:spLocks noGrp="1"/>
          </p:cNvSpPr>
          <p:nvPr>
            <p:ph type="ftr" sz="quarter" idx="3"/>
          </p:nvPr>
        </p:nvSpPr>
        <p:spPr>
          <a:xfrm>
            <a:off x="4037013"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09013" y="6356350"/>
            <a:ext cx="27416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3A9269-BB8D-47BB-AF01-3735CEB0177C}" type="slidenum">
              <a:rPr lang="zh-CN" altLang="en-US" smtClean="0"/>
              <a:t>‹#›</a:t>
            </a:fld>
            <a:endParaRPr lang="zh-CN" altLang="en-US"/>
          </a:p>
        </p:txBody>
      </p:sp>
    </p:spTree>
    <p:extLst>
      <p:ext uri="{BB962C8B-B14F-4D97-AF65-F5344CB8AC3E}">
        <p14:creationId xmlns:p14="http://schemas.microsoft.com/office/powerpoint/2010/main" val="147808648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9" r:id="rId5"/>
    <p:sldLayoutId id="2147483670" r:id="rId6"/>
    <p:sldLayoutId id="2147483671" r:id="rId7"/>
    <p:sldLayoutId id="2147483672" r:id="rId8"/>
    <p:sldLayoutId id="2147483673" r:id="rId9"/>
    <p:sldLayoutId id="2147483674"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8.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4.xml"/><Relationship Id="rId4" Type="http://schemas.openxmlformats.org/officeDocument/2006/relationships/image" Target="../media/image64.png"/></Relationships>
</file>

<file path=ppt/slides/_rels/slide4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4.xml"/><Relationship Id="rId4" Type="http://schemas.openxmlformats.org/officeDocument/2006/relationships/image" Target="../media/image67.png"/></Relationships>
</file>

<file path=ppt/slides/_rels/slide4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4.xml"/><Relationship Id="rId5" Type="http://schemas.openxmlformats.org/officeDocument/2006/relationships/image" Target="../media/image70.png"/><Relationship Id="rId4" Type="http://schemas.openxmlformats.org/officeDocument/2006/relationships/image" Target="../media/image63.png"/></Relationships>
</file>

<file path=ppt/slides/_rels/slide4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4.xml"/><Relationship Id="rId5" Type="http://schemas.openxmlformats.org/officeDocument/2006/relationships/image" Target="../media/image76.png"/><Relationship Id="rId4" Type="http://schemas.openxmlformats.org/officeDocument/2006/relationships/image" Target="../media/image75.png"/></Relationships>
</file>

<file path=ppt/slides/_rels/slide4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4.xml"/><Relationship Id="rId5" Type="http://schemas.openxmlformats.org/officeDocument/2006/relationships/image" Target="../media/image80.png"/><Relationship Id="rId4" Type="http://schemas.openxmlformats.org/officeDocument/2006/relationships/image" Target="../media/image79.png"/></Relationships>
</file>

<file path=ppt/slides/_rels/slide48.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4.xml"/><Relationship Id="rId4" Type="http://schemas.openxmlformats.org/officeDocument/2006/relationships/image" Target="../media/image8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4.xml"/><Relationship Id="rId4" Type="http://schemas.openxmlformats.org/officeDocument/2006/relationships/image" Target="../media/image87.png"/></Relationships>
</file>

<file path=ppt/slides/_rels/slide5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4.xml"/><Relationship Id="rId4" Type="http://schemas.openxmlformats.org/officeDocument/2006/relationships/image" Target="../media/image90.png"/></Relationships>
</file>

<file path=ppt/slides/_rels/slide52.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4.xml"/><Relationship Id="rId5" Type="http://schemas.openxmlformats.org/officeDocument/2006/relationships/image" Target="../media/image94.png"/><Relationship Id="rId4" Type="http://schemas.openxmlformats.org/officeDocument/2006/relationships/image" Target="../media/image93.png"/></Relationships>
</file>

<file path=ppt/slides/_rels/slide53.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4.xml"/><Relationship Id="rId5" Type="http://schemas.openxmlformats.org/officeDocument/2006/relationships/image" Target="../media/image98.png"/><Relationship Id="rId4" Type="http://schemas.openxmlformats.org/officeDocument/2006/relationships/image" Target="../media/image97.png"/></Relationships>
</file>

<file path=ppt/slides/_rels/slide5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4.xml"/><Relationship Id="rId4" Type="http://schemas.openxmlformats.org/officeDocument/2006/relationships/image" Target="../media/image101.png"/></Relationships>
</file>

<file path=ppt/slides/_rels/slide55.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4.xml"/><Relationship Id="rId4" Type="http://schemas.openxmlformats.org/officeDocument/2006/relationships/image" Target="../media/image10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C3F0285-90DD-CDFA-13E8-E12232750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9483" y="-147499"/>
            <a:ext cx="4481736" cy="4481736"/>
          </a:xfrm>
          <a:prstGeom prst="rect">
            <a:avLst/>
          </a:prstGeom>
          <a:ln>
            <a:solidFill>
              <a:schemeClr val="tx1"/>
            </a:solidFill>
          </a:ln>
        </p:spPr>
      </p:pic>
      <p:sp>
        <p:nvSpPr>
          <p:cNvPr id="5" name="矩形 4">
            <a:extLst>
              <a:ext uri="{FF2B5EF4-FFF2-40B4-BE49-F238E27FC236}">
                <a16:creationId xmlns:a16="http://schemas.microsoft.com/office/drawing/2014/main" id="{496BA929-9393-EB22-FF61-A90A2F898BDC}"/>
              </a:ext>
            </a:extLst>
          </p:cNvPr>
          <p:cNvSpPr/>
          <p:nvPr/>
        </p:nvSpPr>
        <p:spPr>
          <a:xfrm>
            <a:off x="7318548" y="4149080"/>
            <a:ext cx="1512168" cy="7136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2FD66F82-C0E8-8974-4095-BAEF69A9ABAA}"/>
              </a:ext>
            </a:extLst>
          </p:cNvPr>
          <p:cNvSpPr txBox="1"/>
          <p:nvPr/>
        </p:nvSpPr>
        <p:spPr>
          <a:xfrm>
            <a:off x="1169434" y="4334237"/>
            <a:ext cx="9821522" cy="923330"/>
          </a:xfrm>
          <a:prstGeom prst="rect">
            <a:avLst/>
          </a:prstGeom>
          <a:noFill/>
        </p:spPr>
        <p:txBody>
          <a:bodyPr wrap="square">
            <a:spAutoFit/>
          </a:bodyPr>
          <a:lstStyle/>
          <a:p>
            <a:r>
              <a:rPr kumimoji="0" lang="zh-CN" altLang="en-US" sz="5400" b="1" i="0" u="none" strike="noStrike" kern="1200" cap="none" spc="10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j-cs"/>
              </a:rPr>
              <a:t>第四章 空间数据的转换与处理</a:t>
            </a:r>
            <a:endParaRPr lang="zh-CN" altLang="en-US" dirty="0">
              <a:solidFill>
                <a:schemeClr val="bg1"/>
              </a:solidFill>
            </a:endParaRPr>
          </a:p>
        </p:txBody>
      </p:sp>
      <p:sp>
        <p:nvSpPr>
          <p:cNvPr id="10" name="矩形 9">
            <a:extLst>
              <a:ext uri="{FF2B5EF4-FFF2-40B4-BE49-F238E27FC236}">
                <a16:creationId xmlns:a16="http://schemas.microsoft.com/office/drawing/2014/main" id="{B188DA54-2027-1D8D-D1E0-7D789EB15C08}"/>
              </a:ext>
            </a:extLst>
          </p:cNvPr>
          <p:cNvSpPr/>
          <p:nvPr/>
        </p:nvSpPr>
        <p:spPr>
          <a:xfrm>
            <a:off x="0" y="6381328"/>
            <a:ext cx="12188825" cy="47248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EF439308-F3DA-D6BB-3925-3A8163E5BAFF}"/>
              </a:ext>
            </a:extLst>
          </p:cNvPr>
          <p:cNvSpPr/>
          <p:nvPr/>
        </p:nvSpPr>
        <p:spPr>
          <a:xfrm>
            <a:off x="0" y="895905"/>
            <a:ext cx="2422004" cy="84823"/>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2060"/>
              </a:solidFill>
            </a:endParaRPr>
          </a:p>
        </p:txBody>
      </p:sp>
      <p:sp>
        <p:nvSpPr>
          <p:cNvPr id="12" name="文本框 11">
            <a:extLst>
              <a:ext uri="{FF2B5EF4-FFF2-40B4-BE49-F238E27FC236}">
                <a16:creationId xmlns:a16="http://schemas.microsoft.com/office/drawing/2014/main" id="{184CB2F3-CFD0-20C1-E241-9417D461122C}"/>
              </a:ext>
            </a:extLst>
          </p:cNvPr>
          <p:cNvSpPr txBox="1"/>
          <p:nvPr/>
        </p:nvSpPr>
        <p:spPr>
          <a:xfrm>
            <a:off x="405780" y="358029"/>
            <a:ext cx="2965668" cy="523220"/>
          </a:xfrm>
          <a:prstGeom prst="rect">
            <a:avLst/>
          </a:prstGeom>
          <a:noFill/>
        </p:spPr>
        <p:txBody>
          <a:bodyPr wrap="square" rtlCol="0">
            <a:spAutoFit/>
          </a:bodyPr>
          <a:lstStyle/>
          <a:p>
            <a:r>
              <a:rPr lang="en-US" altLang="zh-CN" sz="2800" b="1"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ArcGIS</a:t>
            </a:r>
            <a:r>
              <a:rPr lang="zh-CN" altLang="en-US" sz="2800" b="1"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应用</a:t>
            </a:r>
          </a:p>
        </p:txBody>
      </p:sp>
    </p:spTree>
    <p:extLst>
      <p:ext uri="{BB962C8B-B14F-4D97-AF65-F5344CB8AC3E}">
        <p14:creationId xmlns:p14="http://schemas.microsoft.com/office/powerpoint/2010/main" val="4275708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5" name="内容占位符 2"/>
          <p:cNvSpPr>
            <a:spLocks noGrp="1"/>
          </p:cNvSpPr>
          <p:nvPr>
            <p:ph idx="11"/>
          </p:nvPr>
        </p:nvSpPr>
        <p:spPr>
          <a:xfrm>
            <a:off x="1125861" y="1988840"/>
            <a:ext cx="6984776" cy="4114801"/>
          </a:xfrm>
        </p:spPr>
        <p:txBody>
          <a:bodyPr>
            <a:normAutofit/>
          </a:bodyPr>
          <a:lstStyle/>
          <a:p>
            <a:r>
              <a:rPr lang="zh-CN" altLang="en-US" dirty="0">
                <a:latin typeface="黑体" panose="02010609060101010101" pitchFamily="49" charset="-122"/>
                <a:ea typeface="黑体" panose="02010609060101010101" pitchFamily="49" charset="-122"/>
              </a:rPr>
              <a:t>地理坐标系</a:t>
            </a:r>
            <a:r>
              <a:rPr lang="zh-CN" altLang="en-US" dirty="0"/>
              <a:t>就是以椭球体面为参考面，以法线为依据，大地</a:t>
            </a:r>
            <a:r>
              <a:rPr lang="zh-CN" altLang="en-US" dirty="0">
                <a:solidFill>
                  <a:srgbClr val="FF0000"/>
                </a:solidFill>
              </a:rPr>
              <a:t>经度</a:t>
            </a:r>
            <a:r>
              <a:rPr lang="zh-CN" altLang="en-US" dirty="0"/>
              <a:t>和大地</a:t>
            </a:r>
            <a:r>
              <a:rPr lang="zh-CN" altLang="en-US" dirty="0">
                <a:solidFill>
                  <a:srgbClr val="FF0000"/>
                </a:solidFill>
              </a:rPr>
              <a:t>纬度</a:t>
            </a:r>
            <a:r>
              <a:rPr lang="zh-CN" altLang="en-US" dirty="0"/>
              <a:t>表示地面点在椭球体表面上的</a:t>
            </a:r>
            <a:r>
              <a:rPr lang="zh-CN" altLang="en-US" dirty="0">
                <a:solidFill>
                  <a:srgbClr val="C00000"/>
                </a:solidFill>
              </a:rPr>
              <a:t>位置</a:t>
            </a:r>
            <a:r>
              <a:rPr lang="zh-CN" altLang="en-US" dirty="0"/>
              <a:t>的坐标系统。</a:t>
            </a:r>
          </a:p>
        </p:txBody>
      </p:sp>
      <p:sp>
        <p:nvSpPr>
          <p:cNvPr id="18434" name="标题 1"/>
          <p:cNvSpPr>
            <a:spLocks noGrp="1"/>
          </p:cNvSpPr>
          <p:nvPr>
            <p:ph type="title"/>
          </p:nvPr>
        </p:nvSpPr>
        <p:spPr/>
        <p:txBody>
          <a:bodyPr>
            <a:normAutofit/>
          </a:bodyPr>
          <a:lstStyle/>
          <a:p>
            <a:r>
              <a:rPr lang="en-US" altLang="zh-CN" sz="3200" dirty="0">
                <a:latin typeface="黑体" panose="02010609060101010101" pitchFamily="49" charset="-122"/>
                <a:ea typeface="黑体" panose="02010609060101010101" pitchFamily="49" charset="-122"/>
              </a:rPr>
              <a:t>1.1</a:t>
            </a:r>
            <a:r>
              <a:rPr lang="zh-CN" altLang="en-US" sz="3200" dirty="0">
                <a:latin typeface="黑体" panose="02010609060101010101" pitchFamily="49" charset="-122"/>
                <a:ea typeface="黑体" panose="02010609060101010101" pitchFamily="49" charset="-122"/>
              </a:rPr>
              <a:t>地理坐标系</a:t>
            </a:r>
          </a:p>
        </p:txBody>
      </p:sp>
      <p:pic>
        <p:nvPicPr>
          <p:cNvPr id="18436" name="Picture 1" descr="C:\Users\yr\AppData\Roaming\Tencent\Users\278871939\QQ\WinTemp\RichOle\}9WXM5{JLY}VRAI0`AL_[2Q.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2162" y="3933826"/>
            <a:ext cx="5111750" cy="243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2" descr="C:\Users\yr\AppData\Roaming\Tencent\Users\278871939\QQ\WinTemp\RichOle\~K]3WP$~QYO}X]HPC6DMYI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8548" y="2924944"/>
            <a:ext cx="3071813" cy="292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10544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内容占位符 2"/>
          <p:cNvSpPr>
            <a:spLocks noGrp="1"/>
          </p:cNvSpPr>
          <p:nvPr>
            <p:ph idx="11"/>
          </p:nvPr>
        </p:nvSpPr>
        <p:spPr/>
        <p:txBody>
          <a:bodyPr/>
          <a:lstStyle/>
          <a:p>
            <a:r>
              <a:rPr lang="zh-CN" altLang="en-US" dirty="0"/>
              <a:t>根据椭球体与地球的定位方式不同，大地基准分为两类：</a:t>
            </a:r>
            <a:endParaRPr lang="en-US" altLang="zh-CN" dirty="0"/>
          </a:p>
          <a:p>
            <a:pPr lvl="1"/>
            <a:r>
              <a:rPr lang="zh-CN" altLang="en-US" sz="2400" dirty="0"/>
              <a:t>地心大地基准，即椭球体的球心与地球质心重合，在全球范围内总体拟合情况，</a:t>
            </a:r>
            <a:r>
              <a:rPr lang="en-US" altLang="zh-CN" sz="2400" dirty="0"/>
              <a:t>WGS-1984</a:t>
            </a:r>
            <a:r>
              <a:rPr lang="zh-CN" altLang="en-US" sz="2400" dirty="0"/>
              <a:t>坐标系统使用的就是地心大地基准。</a:t>
            </a:r>
            <a:endParaRPr lang="en-US" altLang="zh-CN" sz="2400" dirty="0"/>
          </a:p>
          <a:p>
            <a:pPr lvl="1"/>
            <a:r>
              <a:rPr lang="zh-CN" altLang="en-US" sz="2400" dirty="0"/>
              <a:t>本地大地基准，即不考虑全球拟合情况，将椭球体与地表某点（坐标原点）固定，实现局部范围更精确的拟合。如北京</a:t>
            </a:r>
            <a:r>
              <a:rPr lang="en-US" altLang="zh-CN" sz="2400" dirty="0"/>
              <a:t>-1954</a:t>
            </a:r>
            <a:r>
              <a:rPr lang="zh-CN" altLang="en-US" sz="2400" dirty="0"/>
              <a:t>，西安</a:t>
            </a:r>
            <a:r>
              <a:rPr lang="en-US" altLang="zh-CN" sz="2400" dirty="0"/>
              <a:t>-80</a:t>
            </a:r>
            <a:r>
              <a:rPr lang="zh-CN" altLang="en-US" sz="2400" dirty="0"/>
              <a:t>。</a:t>
            </a:r>
            <a:endParaRPr lang="en-US" altLang="zh-CN" sz="2400" dirty="0"/>
          </a:p>
          <a:p>
            <a:pPr lvl="1"/>
            <a:endParaRPr lang="zh-CN" altLang="en-US" dirty="0"/>
          </a:p>
        </p:txBody>
      </p:sp>
      <p:sp>
        <p:nvSpPr>
          <p:cNvPr id="2" name="标题 1"/>
          <p:cNvSpPr>
            <a:spLocks noGrp="1"/>
          </p:cNvSpPr>
          <p:nvPr>
            <p:ph type="title"/>
          </p:nvPr>
        </p:nvSpPr>
        <p:spPr/>
        <p:txBody>
          <a:bodyPr>
            <a:normAutofit/>
          </a:bodyPr>
          <a:lstStyle/>
          <a:p>
            <a:r>
              <a:rPr lang="en-US" altLang="zh-CN" sz="3200" b="1" dirty="0">
                <a:latin typeface="黑体" panose="02010609060101010101" pitchFamily="49" charset="-122"/>
                <a:ea typeface="黑体" panose="02010609060101010101" pitchFamily="49" charset="-122"/>
              </a:rPr>
              <a:t>1.</a:t>
            </a:r>
            <a:r>
              <a:rPr lang="zh-CN" altLang="en-US" sz="3200" b="1" dirty="0">
                <a:latin typeface="黑体" panose="02010609060101010101" pitchFamily="49" charset="-122"/>
                <a:ea typeface="黑体" panose="02010609060101010101" pitchFamily="49" charset="-122"/>
              </a:rPr>
              <a:t>坐标系统</a:t>
            </a:r>
          </a:p>
        </p:txBody>
      </p:sp>
    </p:spTree>
    <p:extLst>
      <p:ext uri="{BB962C8B-B14F-4D97-AF65-F5344CB8AC3E}">
        <p14:creationId xmlns:p14="http://schemas.microsoft.com/office/powerpoint/2010/main" val="367124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a:xfrm>
            <a:off x="1125861" y="1988840"/>
            <a:ext cx="5112568" cy="4114801"/>
          </a:xfrm>
        </p:spPr>
        <p:txBody>
          <a:bodyPr>
            <a:normAutofit lnSpcReduction="10000"/>
          </a:bodyPr>
          <a:lstStyle/>
          <a:p>
            <a:pPr marL="0" indent="0">
              <a:defRPr/>
            </a:pPr>
            <a:r>
              <a:rPr lang="zh-CN" altLang="en-US" dirty="0"/>
              <a:t>①选择一个椭球</a:t>
            </a:r>
            <a:endParaRPr lang="en-US" altLang="zh-CN" dirty="0"/>
          </a:p>
          <a:p>
            <a:pPr marL="400050" lvl="1" indent="284400">
              <a:spcBef>
                <a:spcPts val="0"/>
              </a:spcBef>
              <a:spcAft>
                <a:spcPts val="600"/>
              </a:spcAft>
              <a:buFont typeface="Arial" panose="020B0604020202020204" pitchFamily="34" charset="0"/>
              <a:buChar char="–"/>
              <a:defRPr/>
            </a:pPr>
            <a:r>
              <a:rPr lang="en-US" altLang="zh-CN" sz="2400" dirty="0"/>
              <a:t>Krasovsky_1940</a:t>
            </a:r>
            <a:r>
              <a:rPr lang="zh-CN" altLang="en-US" sz="2400" dirty="0"/>
              <a:t>椭球体</a:t>
            </a:r>
            <a:endParaRPr lang="en-US" altLang="zh-CN" sz="2400" dirty="0"/>
          </a:p>
          <a:p>
            <a:pPr marL="0" indent="0">
              <a:defRPr/>
            </a:pPr>
            <a:r>
              <a:rPr lang="zh-CN" altLang="en-US" dirty="0"/>
              <a:t>②椭球定位与定向：</a:t>
            </a:r>
            <a:endParaRPr lang="en-US" altLang="zh-CN" dirty="0"/>
          </a:p>
          <a:p>
            <a:pPr marL="400050" lvl="1" indent="284400">
              <a:spcBef>
                <a:spcPts val="0"/>
              </a:spcBef>
              <a:spcAft>
                <a:spcPts val="600"/>
              </a:spcAft>
              <a:buFont typeface="Arial" panose="020B0604020202020204" pitchFamily="34" charset="0"/>
              <a:buChar char="–"/>
              <a:defRPr/>
            </a:pPr>
            <a:r>
              <a:rPr lang="zh-CN" altLang="en-US" sz="2400" dirty="0"/>
              <a:t>利用“</a:t>
            </a:r>
            <a:r>
              <a:rPr lang="en-US" altLang="zh-CN" sz="2400" dirty="0"/>
              <a:t>Datum:D_Beijing_1954</a:t>
            </a:r>
            <a:r>
              <a:rPr lang="zh-CN" altLang="en-US" sz="2400" dirty="0"/>
              <a:t>”大地基准面将这个椭球定位</a:t>
            </a:r>
            <a:endParaRPr lang="en-US" altLang="zh-CN" sz="2400" dirty="0"/>
          </a:p>
          <a:p>
            <a:pPr marL="0" indent="0">
              <a:defRPr/>
            </a:pPr>
            <a:r>
              <a:rPr lang="zh-CN" altLang="en-US" dirty="0"/>
              <a:t>有了</a:t>
            </a:r>
            <a:r>
              <a:rPr lang="zh-CN" altLang="en-US" dirty="0">
                <a:solidFill>
                  <a:srgbClr val="FF0000"/>
                </a:solidFill>
              </a:rPr>
              <a:t> </a:t>
            </a:r>
            <a:r>
              <a:rPr lang="en-US" altLang="zh-CN" dirty="0">
                <a:solidFill>
                  <a:srgbClr val="FF0000"/>
                </a:solidFill>
              </a:rPr>
              <a:t>Spheroid </a:t>
            </a:r>
            <a:r>
              <a:rPr lang="zh-CN" altLang="en-US" dirty="0"/>
              <a:t>和</a:t>
            </a:r>
            <a:r>
              <a:rPr lang="zh-CN" altLang="en-US" dirty="0">
                <a:solidFill>
                  <a:srgbClr val="FF0000"/>
                </a:solidFill>
              </a:rPr>
              <a:t> </a:t>
            </a:r>
            <a:r>
              <a:rPr lang="en-US" altLang="zh-CN" dirty="0">
                <a:solidFill>
                  <a:srgbClr val="FF0000"/>
                </a:solidFill>
              </a:rPr>
              <a:t>Datum </a:t>
            </a:r>
            <a:r>
              <a:rPr lang="zh-CN" altLang="en-US" dirty="0"/>
              <a:t>两个基本条件，就确定了大地基准面</a:t>
            </a:r>
            <a:endParaRPr lang="en-US" altLang="zh-CN" dirty="0"/>
          </a:p>
        </p:txBody>
      </p:sp>
      <p:sp>
        <p:nvSpPr>
          <p:cNvPr id="21506" name="标题 2"/>
          <p:cNvSpPr>
            <a:spLocks noGrp="1"/>
          </p:cNvSpPr>
          <p:nvPr>
            <p:ph type="title"/>
          </p:nvPr>
        </p:nvSpPr>
        <p:spPr/>
        <p:txBody>
          <a:bodyPr>
            <a:normAutofit/>
          </a:bodyPr>
          <a:lstStyle/>
          <a:p>
            <a:r>
              <a:rPr lang="en-US" altLang="zh-CN" sz="3200" dirty="0">
                <a:latin typeface="黑体" panose="02010609060101010101" pitchFamily="49" charset="-122"/>
                <a:ea typeface="黑体" panose="02010609060101010101" pitchFamily="49" charset="-122"/>
              </a:rPr>
              <a:t>1.1</a:t>
            </a:r>
            <a:r>
              <a:rPr lang="zh-CN" altLang="en-US" sz="3200" dirty="0">
                <a:latin typeface="黑体" panose="02010609060101010101" pitchFamily="49" charset="-122"/>
                <a:ea typeface="黑体" panose="02010609060101010101" pitchFamily="49" charset="-122"/>
              </a:rPr>
              <a:t>地理坐标系</a:t>
            </a:r>
            <a:endParaRPr lang="zh-CN" altLang="en-US" sz="3200" b="1" dirty="0">
              <a:latin typeface="黑体" panose="02010609060101010101" pitchFamily="49" charset="-122"/>
              <a:ea typeface="黑体" panose="02010609060101010101" pitchFamily="49" charset="-122"/>
            </a:endParaRPr>
          </a:p>
        </p:txBody>
      </p:sp>
      <p:pic>
        <p:nvPicPr>
          <p:cNvPr id="215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4492" y="1855237"/>
            <a:ext cx="3338670" cy="438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9646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1"/>
          </p:nvPr>
        </p:nvSpPr>
        <p:spPr/>
        <p:txBody>
          <a:bodyPr/>
          <a:lstStyle/>
          <a:p>
            <a:endParaRPr lang="zh-CN" altLang="en-US"/>
          </a:p>
        </p:txBody>
      </p:sp>
      <p:sp>
        <p:nvSpPr>
          <p:cNvPr id="23554" name="标题 1"/>
          <p:cNvSpPr>
            <a:spLocks noGrp="1"/>
          </p:cNvSpPr>
          <p:nvPr>
            <p:ph type="title"/>
          </p:nvPr>
        </p:nvSpPr>
        <p:spPr>
          <a:xfrm>
            <a:off x="837828" y="100502"/>
            <a:ext cx="9422423" cy="1371600"/>
          </a:xfrm>
        </p:spPr>
        <p:txBody>
          <a:bodyPr/>
          <a:lstStyle/>
          <a:p>
            <a:r>
              <a:rPr lang="en-US" altLang="zh-CN" sz="3200" dirty="0">
                <a:latin typeface="黑体" panose="02010609060101010101" pitchFamily="49" charset="-122"/>
                <a:ea typeface="黑体" panose="02010609060101010101" pitchFamily="49" charset="-122"/>
              </a:rPr>
              <a:t>1.1</a:t>
            </a:r>
            <a:r>
              <a:rPr lang="zh-CN" altLang="en-US" sz="3200" dirty="0">
                <a:latin typeface="黑体" panose="02010609060101010101" pitchFamily="49" charset="-122"/>
                <a:ea typeface="黑体" panose="02010609060101010101" pitchFamily="49" charset="-122"/>
              </a:rPr>
              <a:t>地理坐标系</a:t>
            </a:r>
            <a:r>
              <a:rPr lang="en-US" altLang="zh-CN" sz="3200" dirty="0">
                <a:latin typeface="黑体" panose="02010609060101010101" pitchFamily="49" charset="-122"/>
                <a:ea typeface="黑体" panose="02010609060101010101" pitchFamily="49" charset="-122"/>
              </a:rPr>
              <a:t>-</a:t>
            </a:r>
            <a:r>
              <a:rPr lang="zh-CN" altLang="en-US" sz="2400" dirty="0">
                <a:solidFill>
                  <a:srgbClr val="FF0000"/>
                </a:solidFill>
                <a:latin typeface="黑体" panose="02010609060101010101" pitchFamily="49" charset="-122"/>
              </a:rPr>
              <a:t>我国常用地理坐标系</a:t>
            </a:r>
          </a:p>
        </p:txBody>
      </p:sp>
      <p:graphicFrame>
        <p:nvGraphicFramePr>
          <p:cNvPr id="4" name="表格 3"/>
          <p:cNvGraphicFramePr>
            <a:graphicFrameLocks noGrp="1"/>
          </p:cNvGraphicFramePr>
          <p:nvPr>
            <p:extLst>
              <p:ext uri="{D42A27DB-BD31-4B8C-83A1-F6EECF244321}">
                <p14:modId xmlns:p14="http://schemas.microsoft.com/office/powerpoint/2010/main" val="1619317477"/>
              </p:ext>
            </p:extLst>
          </p:nvPr>
        </p:nvGraphicFramePr>
        <p:xfrm>
          <a:off x="1068680" y="1743073"/>
          <a:ext cx="8569325" cy="5022018"/>
        </p:xfrm>
        <a:graphic>
          <a:graphicData uri="http://schemas.openxmlformats.org/drawingml/2006/table">
            <a:tbl>
              <a:tblPr firstRow="1" bandRow="1">
                <a:tableStyleId>{5C22544A-7EE6-4342-B048-85BDC9FD1C3A}</a:tableStyleId>
              </a:tblPr>
              <a:tblGrid>
                <a:gridCol w="1418290">
                  <a:extLst>
                    <a:ext uri="{9D8B030D-6E8A-4147-A177-3AD203B41FA5}">
                      <a16:colId xmlns:a16="http://schemas.microsoft.com/office/drawing/2014/main" val="20000"/>
                    </a:ext>
                  </a:extLst>
                </a:gridCol>
                <a:gridCol w="1865025">
                  <a:extLst>
                    <a:ext uri="{9D8B030D-6E8A-4147-A177-3AD203B41FA5}">
                      <a16:colId xmlns:a16="http://schemas.microsoft.com/office/drawing/2014/main" val="20001"/>
                    </a:ext>
                  </a:extLst>
                </a:gridCol>
                <a:gridCol w="2002698">
                  <a:extLst>
                    <a:ext uri="{9D8B030D-6E8A-4147-A177-3AD203B41FA5}">
                      <a16:colId xmlns:a16="http://schemas.microsoft.com/office/drawing/2014/main" val="20002"/>
                    </a:ext>
                  </a:extLst>
                </a:gridCol>
                <a:gridCol w="1641656">
                  <a:extLst>
                    <a:ext uri="{9D8B030D-6E8A-4147-A177-3AD203B41FA5}">
                      <a16:colId xmlns:a16="http://schemas.microsoft.com/office/drawing/2014/main" val="20003"/>
                    </a:ext>
                  </a:extLst>
                </a:gridCol>
                <a:gridCol w="1641656">
                  <a:extLst>
                    <a:ext uri="{9D8B030D-6E8A-4147-A177-3AD203B41FA5}">
                      <a16:colId xmlns:a16="http://schemas.microsoft.com/office/drawing/2014/main" val="20004"/>
                    </a:ext>
                  </a:extLst>
                </a:gridCol>
              </a:tblGrid>
              <a:tr h="7523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kern="100" dirty="0">
                          <a:solidFill>
                            <a:schemeClr val="tx1"/>
                          </a:solidFill>
                          <a:latin typeface="微软雅黑" pitchFamily="34" charset="-122"/>
                          <a:ea typeface="微软雅黑" pitchFamily="34" charset="-122"/>
                          <a:cs typeface="Arial"/>
                        </a:rPr>
                        <a:t>坐标系</a:t>
                      </a:r>
                    </a:p>
                    <a:p>
                      <a:endParaRPr lang="zh-CN" altLang="en-US" sz="1800" b="1" dirty="0">
                        <a:solidFill>
                          <a:schemeClr val="tx1"/>
                        </a:solidFill>
                        <a:latin typeface="微软雅黑" pitchFamily="34" charset="-122"/>
                        <a:ea typeface="微软雅黑" pitchFamily="34" charset="-122"/>
                      </a:endParaRPr>
                    </a:p>
                  </a:txBody>
                  <a:tcPr marL="91455" marR="91455" marT="45695" marB="45695">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kern="100" dirty="0">
                          <a:solidFill>
                            <a:schemeClr val="tx1"/>
                          </a:solidFill>
                          <a:latin typeface="微软雅黑" pitchFamily="34" charset="-122"/>
                          <a:ea typeface="微软雅黑" pitchFamily="34" charset="-122"/>
                          <a:cs typeface="Arial"/>
                        </a:rPr>
                        <a:t>椭球体</a:t>
                      </a:r>
                    </a:p>
                    <a:p>
                      <a:endParaRPr lang="zh-CN" altLang="en-US" sz="1800" b="1" dirty="0">
                        <a:solidFill>
                          <a:schemeClr val="tx1"/>
                        </a:solidFill>
                        <a:latin typeface="微软雅黑" pitchFamily="34" charset="-122"/>
                        <a:ea typeface="微软雅黑" pitchFamily="34" charset="-122"/>
                      </a:endParaRPr>
                    </a:p>
                  </a:txBody>
                  <a:tcPr marL="91455" marR="91455" marT="45695" marB="45695">
                    <a:solidFill>
                      <a:srgbClr val="0070C0"/>
                    </a:solidFill>
                  </a:tcPr>
                </a:tc>
                <a:tc>
                  <a:txBody>
                    <a:bodyPr/>
                    <a:lstStyle/>
                    <a:p>
                      <a:r>
                        <a:rPr lang="zh-CN" altLang="en-US" sz="1800" b="1" dirty="0">
                          <a:solidFill>
                            <a:schemeClr val="tx1"/>
                          </a:solidFill>
                          <a:latin typeface="微软雅黑" pitchFamily="34" charset="-122"/>
                          <a:ea typeface="微软雅黑" pitchFamily="34" charset="-122"/>
                        </a:rPr>
                        <a:t>坐标原点</a:t>
                      </a:r>
                    </a:p>
                  </a:txBody>
                  <a:tcPr marL="91455" marR="91455" marT="45695" marB="45695">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kern="100" dirty="0">
                          <a:solidFill>
                            <a:schemeClr val="tx1"/>
                          </a:solidFill>
                          <a:latin typeface="微软雅黑" pitchFamily="34" charset="-122"/>
                          <a:ea typeface="微软雅黑" pitchFamily="34" charset="-122"/>
                          <a:cs typeface="Arial"/>
                        </a:rPr>
                        <a:t>椭球体长半轴</a:t>
                      </a:r>
                    </a:p>
                    <a:p>
                      <a:endParaRPr lang="zh-CN" altLang="en-US" sz="1800" b="1" dirty="0">
                        <a:solidFill>
                          <a:schemeClr val="tx1"/>
                        </a:solidFill>
                        <a:latin typeface="微软雅黑" pitchFamily="34" charset="-122"/>
                        <a:ea typeface="微软雅黑" pitchFamily="34" charset="-122"/>
                      </a:endParaRPr>
                    </a:p>
                  </a:txBody>
                  <a:tcPr marL="91455" marR="91455" marT="45695" marB="45695">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kern="100" dirty="0">
                          <a:solidFill>
                            <a:schemeClr val="tx1"/>
                          </a:solidFill>
                          <a:latin typeface="微软雅黑" pitchFamily="34" charset="-122"/>
                          <a:ea typeface="微软雅黑" pitchFamily="34" charset="-122"/>
                          <a:cs typeface="Arial"/>
                        </a:rPr>
                        <a:t>椭球体短半轴</a:t>
                      </a:r>
                    </a:p>
                    <a:p>
                      <a:endParaRPr lang="zh-CN" altLang="en-US" sz="1800" b="1" dirty="0">
                        <a:solidFill>
                          <a:schemeClr val="tx1"/>
                        </a:solidFill>
                        <a:latin typeface="微软雅黑" pitchFamily="34" charset="-122"/>
                        <a:ea typeface="微软雅黑" pitchFamily="34" charset="-122"/>
                      </a:endParaRPr>
                    </a:p>
                  </a:txBody>
                  <a:tcPr marL="91455" marR="91455" marT="45695" marB="45695">
                    <a:solidFill>
                      <a:srgbClr val="0070C0"/>
                    </a:solidFill>
                  </a:tcPr>
                </a:tc>
                <a:extLst>
                  <a:ext uri="{0D108BD9-81ED-4DB2-BD59-A6C34878D82A}">
                    <a16:rowId xmlns:a16="http://schemas.microsoft.com/office/drawing/2014/main" val="10000"/>
                  </a:ext>
                </a:extLst>
              </a:tr>
              <a:tr h="9780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00" dirty="0">
                          <a:solidFill>
                            <a:schemeClr val="tx1"/>
                          </a:solidFill>
                          <a:latin typeface="微软雅黑" pitchFamily="34" charset="-122"/>
                          <a:ea typeface="微软雅黑" pitchFamily="34" charset="-122"/>
                          <a:cs typeface="Times New Roman"/>
                        </a:rPr>
                        <a:t>1954</a:t>
                      </a:r>
                      <a:r>
                        <a:rPr lang="zh-CN" altLang="en-US" sz="1800" b="1" kern="100" dirty="0">
                          <a:solidFill>
                            <a:schemeClr val="tx1"/>
                          </a:solidFill>
                          <a:latin typeface="微软雅黑" pitchFamily="34" charset="-122"/>
                          <a:ea typeface="微软雅黑" pitchFamily="34" charset="-122"/>
                          <a:cs typeface="Arial"/>
                        </a:rPr>
                        <a:t>北京坐标系</a:t>
                      </a:r>
                      <a:endParaRPr lang="zh-CN" altLang="en-US" sz="1800" b="1" kern="100" dirty="0">
                        <a:solidFill>
                          <a:schemeClr val="tx1"/>
                        </a:solidFill>
                        <a:latin typeface="微软雅黑" pitchFamily="34" charset="-122"/>
                        <a:ea typeface="微软雅黑" pitchFamily="34" charset="-122"/>
                        <a:cs typeface="Times New Roman"/>
                      </a:endParaRPr>
                    </a:p>
                    <a:p>
                      <a:endParaRPr lang="zh-CN" altLang="en-US" sz="1800" b="1" dirty="0">
                        <a:solidFill>
                          <a:schemeClr val="tx1"/>
                        </a:solidFill>
                        <a:latin typeface="微软雅黑" pitchFamily="34" charset="-122"/>
                        <a:ea typeface="微软雅黑" pitchFamily="34" charset="-122"/>
                      </a:endParaRPr>
                    </a:p>
                  </a:txBody>
                  <a:tcPr marL="91455" marR="91455" marT="45695" marB="45695">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kern="100" dirty="0">
                          <a:solidFill>
                            <a:schemeClr val="tx1"/>
                          </a:solidFill>
                          <a:latin typeface="微软雅黑" pitchFamily="34" charset="-122"/>
                          <a:ea typeface="微软雅黑" pitchFamily="34" charset="-122"/>
                          <a:cs typeface="Arial"/>
                        </a:rPr>
                        <a:t>克拉索夫斯基椭球体</a:t>
                      </a:r>
                      <a:r>
                        <a:rPr lang="en-US" sz="1800" b="1" kern="100" dirty="0">
                          <a:solidFill>
                            <a:schemeClr val="tx1"/>
                          </a:solidFill>
                          <a:latin typeface="微软雅黑" pitchFamily="34" charset="-122"/>
                          <a:ea typeface="微软雅黑" pitchFamily="34" charset="-122"/>
                          <a:cs typeface="Times New Roman"/>
                        </a:rPr>
                        <a:t>(1954</a:t>
                      </a:r>
                      <a:r>
                        <a:rPr lang="zh-CN" altLang="en-US" sz="1800" b="1" kern="100" dirty="0">
                          <a:solidFill>
                            <a:schemeClr val="tx1"/>
                          </a:solidFill>
                          <a:latin typeface="微软雅黑" pitchFamily="34" charset="-122"/>
                          <a:ea typeface="微软雅黑" pitchFamily="34" charset="-122"/>
                          <a:cs typeface="Arial"/>
                        </a:rPr>
                        <a:t>年</a:t>
                      </a:r>
                      <a:r>
                        <a:rPr lang="en-US" sz="1800" b="1" kern="100" dirty="0">
                          <a:solidFill>
                            <a:schemeClr val="tx1"/>
                          </a:solidFill>
                          <a:latin typeface="微软雅黑" pitchFamily="34" charset="-122"/>
                          <a:ea typeface="微软雅黑" pitchFamily="34" charset="-122"/>
                          <a:cs typeface="Times New Roman"/>
                        </a:rPr>
                        <a:t>)</a:t>
                      </a:r>
                      <a:endParaRPr lang="zh-CN" altLang="en-US" sz="1800" b="1" kern="100" dirty="0">
                        <a:solidFill>
                          <a:schemeClr val="tx1"/>
                        </a:solidFill>
                        <a:latin typeface="微软雅黑" pitchFamily="34" charset="-122"/>
                        <a:ea typeface="微软雅黑" pitchFamily="34" charset="-122"/>
                        <a:cs typeface="Times New Roman"/>
                      </a:endParaRPr>
                    </a:p>
                    <a:p>
                      <a:endParaRPr lang="zh-CN" altLang="en-US" sz="1800" b="1" dirty="0">
                        <a:solidFill>
                          <a:schemeClr val="tx1"/>
                        </a:solidFill>
                        <a:latin typeface="微软雅黑" pitchFamily="34" charset="-122"/>
                        <a:ea typeface="微软雅黑" pitchFamily="34" charset="-122"/>
                      </a:endParaRPr>
                    </a:p>
                  </a:txBody>
                  <a:tcPr marL="91455" marR="91455" marT="45695" marB="45695">
                    <a:solidFill>
                      <a:srgbClr val="0070C0"/>
                    </a:solidFill>
                  </a:tcPr>
                </a:tc>
                <a:tc>
                  <a:txBody>
                    <a:bodyPr/>
                    <a:lstStyle/>
                    <a:p>
                      <a:r>
                        <a:rPr lang="zh-CN" altLang="en-US" sz="1800" b="1" dirty="0">
                          <a:solidFill>
                            <a:schemeClr val="tx1"/>
                          </a:solidFill>
                          <a:latin typeface="微软雅黑" pitchFamily="34" charset="-122"/>
                          <a:ea typeface="微软雅黑" pitchFamily="34" charset="-122"/>
                        </a:rPr>
                        <a:t>椭球体中心</a:t>
                      </a:r>
                    </a:p>
                  </a:txBody>
                  <a:tcPr marL="91455" marR="91455" marT="45695" marB="45695">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00" dirty="0">
                          <a:solidFill>
                            <a:schemeClr val="tx1"/>
                          </a:solidFill>
                          <a:latin typeface="微软雅黑" pitchFamily="34" charset="-122"/>
                          <a:ea typeface="微软雅黑" pitchFamily="34" charset="-122"/>
                          <a:cs typeface="Times New Roman"/>
                        </a:rPr>
                        <a:t>6378245</a:t>
                      </a:r>
                      <a:endParaRPr lang="zh-CN" altLang="en-US" sz="1800" b="1" kern="100" dirty="0">
                        <a:solidFill>
                          <a:schemeClr val="tx1"/>
                        </a:solidFill>
                        <a:latin typeface="微软雅黑" pitchFamily="34" charset="-122"/>
                        <a:ea typeface="微软雅黑" pitchFamily="34" charset="-122"/>
                        <a:cs typeface="Times New Roman"/>
                      </a:endParaRPr>
                    </a:p>
                    <a:p>
                      <a:endParaRPr lang="zh-CN" altLang="en-US" sz="1800" b="1" dirty="0">
                        <a:solidFill>
                          <a:schemeClr val="tx1"/>
                        </a:solidFill>
                        <a:latin typeface="微软雅黑" pitchFamily="34" charset="-122"/>
                        <a:ea typeface="微软雅黑" pitchFamily="34" charset="-122"/>
                      </a:endParaRPr>
                    </a:p>
                  </a:txBody>
                  <a:tcPr marL="91455" marR="91455" marT="45695" marB="45695">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00" dirty="0">
                          <a:solidFill>
                            <a:schemeClr val="tx1"/>
                          </a:solidFill>
                          <a:latin typeface="微软雅黑" pitchFamily="34" charset="-122"/>
                          <a:ea typeface="微软雅黑" pitchFamily="34" charset="-122"/>
                          <a:cs typeface="Times New Roman"/>
                        </a:rPr>
                        <a:t>6356863.0</a:t>
                      </a:r>
                      <a:endParaRPr lang="zh-CN" altLang="en-US" sz="1800" b="1" kern="100" dirty="0">
                        <a:solidFill>
                          <a:schemeClr val="tx1"/>
                        </a:solidFill>
                        <a:latin typeface="微软雅黑" pitchFamily="34" charset="-122"/>
                        <a:ea typeface="微软雅黑" pitchFamily="34" charset="-122"/>
                        <a:cs typeface="Times New Roman"/>
                      </a:endParaRPr>
                    </a:p>
                    <a:p>
                      <a:endParaRPr lang="zh-CN" altLang="en-US" sz="1800" b="1" dirty="0">
                        <a:solidFill>
                          <a:schemeClr val="tx1"/>
                        </a:solidFill>
                        <a:latin typeface="微软雅黑" pitchFamily="34" charset="-122"/>
                        <a:ea typeface="微软雅黑" pitchFamily="34" charset="-122"/>
                      </a:endParaRPr>
                    </a:p>
                  </a:txBody>
                  <a:tcPr marL="91455" marR="91455" marT="45695" marB="45695">
                    <a:solidFill>
                      <a:srgbClr val="0070C0"/>
                    </a:solidFill>
                  </a:tcPr>
                </a:tc>
                <a:extLst>
                  <a:ext uri="{0D108BD9-81ED-4DB2-BD59-A6C34878D82A}">
                    <a16:rowId xmlns:a16="http://schemas.microsoft.com/office/drawing/2014/main" val="10001"/>
                  </a:ext>
                </a:extLst>
              </a:tr>
              <a:tr h="13884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00" dirty="0">
                          <a:solidFill>
                            <a:schemeClr val="tx1"/>
                          </a:solidFill>
                          <a:latin typeface="微软雅黑" pitchFamily="34" charset="-122"/>
                          <a:ea typeface="微软雅黑" pitchFamily="34" charset="-122"/>
                          <a:cs typeface="Times New Roman"/>
                        </a:rPr>
                        <a:t>1980</a:t>
                      </a:r>
                      <a:r>
                        <a:rPr lang="zh-CN" altLang="en-US" sz="1800" b="1" kern="100" dirty="0">
                          <a:solidFill>
                            <a:schemeClr val="tx1"/>
                          </a:solidFill>
                          <a:latin typeface="微软雅黑" pitchFamily="34" charset="-122"/>
                          <a:ea typeface="微软雅黑" pitchFamily="34" charset="-122"/>
                          <a:cs typeface="Arial"/>
                        </a:rPr>
                        <a:t>西安坐标系</a:t>
                      </a:r>
                      <a:endParaRPr lang="zh-CN" altLang="en-US" sz="1800" b="1" kern="100" dirty="0">
                        <a:solidFill>
                          <a:schemeClr val="tx1"/>
                        </a:solidFill>
                        <a:latin typeface="微软雅黑" pitchFamily="34" charset="-122"/>
                        <a:ea typeface="微软雅黑" pitchFamily="34" charset="-122"/>
                        <a:cs typeface="Times New Roman"/>
                      </a:endParaRPr>
                    </a:p>
                    <a:p>
                      <a:endParaRPr lang="zh-CN" altLang="en-US" sz="1800" b="1" dirty="0">
                        <a:solidFill>
                          <a:schemeClr val="tx1"/>
                        </a:solidFill>
                        <a:latin typeface="微软雅黑" pitchFamily="34" charset="-122"/>
                        <a:ea typeface="微软雅黑" pitchFamily="34" charset="-122"/>
                      </a:endParaRPr>
                    </a:p>
                  </a:txBody>
                  <a:tcPr marL="91455" marR="91455" marT="45695" marB="45695">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kern="100" dirty="0">
                          <a:solidFill>
                            <a:schemeClr val="tx1"/>
                          </a:solidFill>
                          <a:latin typeface="微软雅黑" pitchFamily="34" charset="-122"/>
                          <a:ea typeface="微软雅黑" pitchFamily="34" charset="-122"/>
                          <a:cs typeface="Arial"/>
                        </a:rPr>
                        <a:t>采用</a:t>
                      </a:r>
                      <a:r>
                        <a:rPr lang="en-US" sz="1800" b="1" kern="100" dirty="0">
                          <a:solidFill>
                            <a:schemeClr val="tx1"/>
                          </a:solidFill>
                          <a:latin typeface="微软雅黑" pitchFamily="34" charset="-122"/>
                          <a:ea typeface="微软雅黑" pitchFamily="34" charset="-122"/>
                          <a:cs typeface="Times New Roman"/>
                        </a:rPr>
                        <a:t>1975</a:t>
                      </a:r>
                      <a:r>
                        <a:rPr lang="zh-CN" altLang="en-US" sz="1800" b="1" kern="100" dirty="0">
                          <a:solidFill>
                            <a:schemeClr val="tx1"/>
                          </a:solidFill>
                          <a:latin typeface="微软雅黑" pitchFamily="34" charset="-122"/>
                          <a:ea typeface="微软雅黑" pitchFamily="34" charset="-122"/>
                          <a:cs typeface="Arial"/>
                        </a:rPr>
                        <a:t>国际椭球</a:t>
                      </a:r>
                      <a:r>
                        <a:rPr lang="en-US" sz="1800" b="1" kern="100" dirty="0">
                          <a:solidFill>
                            <a:schemeClr val="tx1"/>
                          </a:solidFill>
                          <a:latin typeface="微软雅黑" pitchFamily="34" charset="-122"/>
                          <a:ea typeface="微软雅黑" pitchFamily="34" charset="-122"/>
                          <a:cs typeface="Times New Roman"/>
                        </a:rPr>
                        <a:t>(</a:t>
                      </a:r>
                      <a:r>
                        <a:rPr lang="zh-CN" altLang="en-US" sz="1800" b="1" kern="100" dirty="0">
                          <a:solidFill>
                            <a:schemeClr val="tx1"/>
                          </a:solidFill>
                          <a:latin typeface="微软雅黑" pitchFamily="34" charset="-122"/>
                          <a:ea typeface="微软雅黑" pitchFamily="34" charset="-122"/>
                          <a:cs typeface="Arial"/>
                        </a:rPr>
                        <a:t>国际大地测量协会推荐的</a:t>
                      </a:r>
                      <a:r>
                        <a:rPr lang="en-US" sz="1800" b="1" kern="100" dirty="0">
                          <a:solidFill>
                            <a:schemeClr val="tx1"/>
                          </a:solidFill>
                          <a:latin typeface="微软雅黑" pitchFamily="34" charset="-122"/>
                          <a:ea typeface="微软雅黑" pitchFamily="34" charset="-122"/>
                          <a:cs typeface="Times New Roman"/>
                        </a:rPr>
                        <a:t>IAG75)</a:t>
                      </a:r>
                      <a:endParaRPr lang="zh-CN" altLang="en-US" sz="1800" b="1" kern="100" dirty="0">
                        <a:solidFill>
                          <a:schemeClr val="tx1"/>
                        </a:solidFill>
                        <a:latin typeface="微软雅黑" pitchFamily="34" charset="-122"/>
                        <a:ea typeface="微软雅黑" pitchFamily="34" charset="-122"/>
                        <a:cs typeface="Times New Roman"/>
                      </a:endParaRPr>
                    </a:p>
                    <a:p>
                      <a:endParaRPr lang="zh-CN" altLang="en-US" sz="1800" b="1" dirty="0">
                        <a:solidFill>
                          <a:schemeClr val="tx1"/>
                        </a:solidFill>
                        <a:latin typeface="微软雅黑" pitchFamily="34" charset="-122"/>
                        <a:ea typeface="微软雅黑" pitchFamily="34" charset="-122"/>
                      </a:endParaRPr>
                    </a:p>
                  </a:txBody>
                  <a:tcPr marL="91455" marR="91455" marT="45695" marB="45695">
                    <a:solidFill>
                      <a:srgbClr val="0070C0"/>
                    </a:solidFill>
                  </a:tcPr>
                </a:tc>
                <a:tc>
                  <a:txBody>
                    <a:bodyPr/>
                    <a:lstStyle/>
                    <a:p>
                      <a:r>
                        <a:rPr lang="zh-CN" altLang="en-US" sz="1800" b="1" dirty="0">
                          <a:solidFill>
                            <a:schemeClr val="tx1"/>
                          </a:solidFill>
                          <a:latin typeface="微软雅黑" pitchFamily="34" charset="-122"/>
                          <a:ea typeface="微软雅黑" pitchFamily="34" charset="-122"/>
                        </a:rPr>
                        <a:t>椭球体中心</a:t>
                      </a:r>
                    </a:p>
                  </a:txBody>
                  <a:tcPr marL="91455" marR="91455" marT="45695" marB="45695">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00" dirty="0">
                          <a:solidFill>
                            <a:schemeClr val="tx1"/>
                          </a:solidFill>
                          <a:latin typeface="微软雅黑" pitchFamily="34" charset="-122"/>
                          <a:ea typeface="微软雅黑" pitchFamily="34" charset="-122"/>
                          <a:cs typeface="Times New Roman"/>
                        </a:rPr>
                        <a:t>6378140</a:t>
                      </a:r>
                      <a:endParaRPr lang="zh-CN" altLang="en-US" sz="1800" b="1" kern="100" dirty="0">
                        <a:solidFill>
                          <a:schemeClr val="tx1"/>
                        </a:solidFill>
                        <a:latin typeface="微软雅黑" pitchFamily="34" charset="-122"/>
                        <a:ea typeface="微软雅黑" pitchFamily="34" charset="-122"/>
                        <a:cs typeface="Times New Roman"/>
                      </a:endParaRPr>
                    </a:p>
                    <a:p>
                      <a:endParaRPr lang="zh-CN" altLang="en-US" sz="1800" b="1" dirty="0">
                        <a:solidFill>
                          <a:schemeClr val="tx1"/>
                        </a:solidFill>
                        <a:latin typeface="微软雅黑" pitchFamily="34" charset="-122"/>
                        <a:ea typeface="微软雅黑" pitchFamily="34" charset="-122"/>
                      </a:endParaRPr>
                    </a:p>
                  </a:txBody>
                  <a:tcPr marL="91455" marR="91455" marT="45695" marB="45695">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00" dirty="0">
                          <a:solidFill>
                            <a:schemeClr val="tx1"/>
                          </a:solidFill>
                          <a:latin typeface="微软雅黑" pitchFamily="34" charset="-122"/>
                          <a:ea typeface="微软雅黑" pitchFamily="34" charset="-122"/>
                          <a:cs typeface="Times New Roman"/>
                        </a:rPr>
                        <a:t>6356755.2882</a:t>
                      </a:r>
                      <a:endParaRPr lang="zh-CN" altLang="en-US" sz="1800" b="1" kern="100" dirty="0">
                        <a:solidFill>
                          <a:schemeClr val="tx1"/>
                        </a:solidFill>
                        <a:latin typeface="微软雅黑" pitchFamily="34" charset="-122"/>
                        <a:ea typeface="微软雅黑" pitchFamily="34" charset="-122"/>
                        <a:cs typeface="Times New Roman"/>
                      </a:endParaRPr>
                    </a:p>
                    <a:p>
                      <a:endParaRPr lang="zh-CN" altLang="en-US" sz="1800" b="1" dirty="0">
                        <a:solidFill>
                          <a:schemeClr val="tx1"/>
                        </a:solidFill>
                        <a:latin typeface="微软雅黑" pitchFamily="34" charset="-122"/>
                        <a:ea typeface="微软雅黑" pitchFamily="34" charset="-122"/>
                      </a:endParaRPr>
                    </a:p>
                  </a:txBody>
                  <a:tcPr marL="91455" marR="91455" marT="45695" marB="45695">
                    <a:solidFill>
                      <a:srgbClr val="0070C0"/>
                    </a:solidFill>
                  </a:tcPr>
                </a:tc>
                <a:extLst>
                  <a:ext uri="{0D108BD9-81ED-4DB2-BD59-A6C34878D82A}">
                    <a16:rowId xmlns:a16="http://schemas.microsoft.com/office/drawing/2014/main" val="10002"/>
                  </a:ext>
                </a:extLst>
              </a:tr>
              <a:tr h="8677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00" dirty="0">
                          <a:solidFill>
                            <a:schemeClr val="tx1"/>
                          </a:solidFill>
                          <a:latin typeface="微软雅黑" pitchFamily="34" charset="-122"/>
                          <a:ea typeface="微软雅黑" pitchFamily="34" charset="-122"/>
                          <a:cs typeface="Times New Roman"/>
                        </a:rPr>
                        <a:t>WGS1984</a:t>
                      </a:r>
                      <a:endParaRPr lang="zh-CN" altLang="en-US" sz="1800" b="1" kern="100" dirty="0">
                        <a:solidFill>
                          <a:schemeClr val="tx1"/>
                        </a:solidFill>
                        <a:latin typeface="微软雅黑" pitchFamily="34" charset="-122"/>
                        <a:ea typeface="微软雅黑" pitchFamily="34" charset="-122"/>
                        <a:cs typeface="Times New Roman"/>
                      </a:endParaRPr>
                    </a:p>
                    <a:p>
                      <a:endParaRPr lang="zh-CN" altLang="en-US" sz="1800" b="1" dirty="0">
                        <a:solidFill>
                          <a:schemeClr val="tx1"/>
                        </a:solidFill>
                        <a:latin typeface="微软雅黑" pitchFamily="34" charset="-122"/>
                        <a:ea typeface="微软雅黑" pitchFamily="34" charset="-122"/>
                      </a:endParaRPr>
                    </a:p>
                  </a:txBody>
                  <a:tcPr marL="91455" marR="91455" marT="45695" marB="45695">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00" dirty="0">
                          <a:solidFill>
                            <a:schemeClr val="tx1"/>
                          </a:solidFill>
                          <a:latin typeface="微软雅黑" pitchFamily="34" charset="-122"/>
                          <a:ea typeface="微软雅黑" pitchFamily="34" charset="-122"/>
                          <a:cs typeface="Times New Roman"/>
                        </a:rPr>
                        <a:t>WGS84</a:t>
                      </a:r>
                      <a:r>
                        <a:rPr lang="zh-CN" altLang="en-US" sz="1800" b="1" kern="100" dirty="0">
                          <a:solidFill>
                            <a:schemeClr val="tx1"/>
                          </a:solidFill>
                          <a:latin typeface="微软雅黑" pitchFamily="34" charset="-122"/>
                          <a:ea typeface="微软雅黑" pitchFamily="34" charset="-122"/>
                          <a:cs typeface="Arial"/>
                        </a:rPr>
                        <a:t>椭球体（</a:t>
                      </a:r>
                      <a:r>
                        <a:rPr lang="en-US" sz="1800" b="1" kern="100" dirty="0">
                          <a:solidFill>
                            <a:schemeClr val="tx1"/>
                          </a:solidFill>
                          <a:latin typeface="微软雅黑" pitchFamily="34" charset="-122"/>
                          <a:ea typeface="微软雅黑" pitchFamily="34" charset="-122"/>
                          <a:cs typeface="Times New Roman"/>
                        </a:rPr>
                        <a:t>1984</a:t>
                      </a:r>
                      <a:r>
                        <a:rPr lang="zh-CN" altLang="en-US" sz="1800" b="1" kern="100" dirty="0">
                          <a:solidFill>
                            <a:schemeClr val="tx1"/>
                          </a:solidFill>
                          <a:latin typeface="微软雅黑" pitchFamily="34" charset="-122"/>
                          <a:ea typeface="微软雅黑" pitchFamily="34" charset="-122"/>
                          <a:cs typeface="Arial"/>
                        </a:rPr>
                        <a:t>年）</a:t>
                      </a:r>
                      <a:endParaRPr lang="zh-CN" altLang="en-US" sz="1800" b="1" kern="100" dirty="0">
                        <a:solidFill>
                          <a:schemeClr val="tx1"/>
                        </a:solidFill>
                        <a:latin typeface="微软雅黑" pitchFamily="34" charset="-122"/>
                        <a:ea typeface="微软雅黑" pitchFamily="34" charset="-122"/>
                        <a:cs typeface="Times New Roman"/>
                      </a:endParaRPr>
                    </a:p>
                    <a:p>
                      <a:endParaRPr lang="zh-CN" altLang="en-US" sz="1800" b="1" dirty="0">
                        <a:solidFill>
                          <a:schemeClr val="tx1"/>
                        </a:solidFill>
                        <a:latin typeface="微软雅黑" pitchFamily="34" charset="-122"/>
                        <a:ea typeface="微软雅黑" pitchFamily="34" charset="-122"/>
                      </a:endParaRPr>
                    </a:p>
                  </a:txBody>
                  <a:tcPr marL="91455" marR="91455" marT="45695" marB="45695">
                    <a:solidFill>
                      <a:srgbClr val="0070C0"/>
                    </a:solidFill>
                  </a:tcPr>
                </a:tc>
                <a:tc>
                  <a:txBody>
                    <a:bodyPr/>
                    <a:lstStyle/>
                    <a:p>
                      <a:r>
                        <a:rPr lang="zh-CN" altLang="en-US" sz="1800" b="1" dirty="0">
                          <a:solidFill>
                            <a:schemeClr val="tx1"/>
                          </a:solidFill>
                          <a:latin typeface="微软雅黑" pitchFamily="34" charset="-122"/>
                          <a:ea typeface="微软雅黑" pitchFamily="34" charset="-122"/>
                        </a:rPr>
                        <a:t>椭球体地心</a:t>
                      </a:r>
                    </a:p>
                  </a:txBody>
                  <a:tcPr marL="91455" marR="91455" marT="45695" marB="45695">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00" dirty="0">
                          <a:solidFill>
                            <a:schemeClr val="tx1"/>
                          </a:solidFill>
                          <a:latin typeface="微软雅黑" pitchFamily="34" charset="-122"/>
                          <a:ea typeface="微软雅黑" pitchFamily="34" charset="-122"/>
                          <a:cs typeface="Times New Roman"/>
                        </a:rPr>
                        <a:t>6378137</a:t>
                      </a:r>
                      <a:endParaRPr lang="zh-CN" altLang="en-US" sz="1800" b="1" kern="100" dirty="0">
                        <a:solidFill>
                          <a:schemeClr val="tx1"/>
                        </a:solidFill>
                        <a:latin typeface="微软雅黑" pitchFamily="34" charset="-122"/>
                        <a:ea typeface="微软雅黑" pitchFamily="34" charset="-122"/>
                        <a:cs typeface="Times New Roman"/>
                      </a:endParaRPr>
                    </a:p>
                    <a:p>
                      <a:endParaRPr lang="zh-CN" altLang="en-US" sz="1800" b="1" dirty="0">
                        <a:solidFill>
                          <a:schemeClr val="tx1"/>
                        </a:solidFill>
                        <a:latin typeface="微软雅黑" pitchFamily="34" charset="-122"/>
                        <a:ea typeface="微软雅黑" pitchFamily="34" charset="-122"/>
                      </a:endParaRPr>
                    </a:p>
                  </a:txBody>
                  <a:tcPr marL="91455" marR="91455" marT="45695" marB="45695">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00" dirty="0">
                          <a:solidFill>
                            <a:schemeClr val="tx1"/>
                          </a:solidFill>
                          <a:latin typeface="微软雅黑" pitchFamily="34" charset="-122"/>
                          <a:ea typeface="微软雅黑" pitchFamily="34" charset="-122"/>
                          <a:cs typeface="Times New Roman"/>
                        </a:rPr>
                        <a:t>6356752.3142</a:t>
                      </a:r>
                      <a:endParaRPr lang="zh-CN" altLang="en-US" sz="1800" b="1" kern="100" dirty="0">
                        <a:solidFill>
                          <a:schemeClr val="tx1"/>
                        </a:solidFill>
                        <a:latin typeface="微软雅黑" pitchFamily="34" charset="-122"/>
                        <a:ea typeface="微软雅黑" pitchFamily="34" charset="-122"/>
                        <a:cs typeface="Times New Roman"/>
                      </a:endParaRPr>
                    </a:p>
                    <a:p>
                      <a:endParaRPr lang="zh-CN" altLang="en-US" sz="1800" b="1" dirty="0">
                        <a:solidFill>
                          <a:schemeClr val="tx1"/>
                        </a:solidFill>
                        <a:latin typeface="微软雅黑" pitchFamily="34" charset="-122"/>
                        <a:ea typeface="微软雅黑" pitchFamily="34" charset="-122"/>
                      </a:endParaRPr>
                    </a:p>
                  </a:txBody>
                  <a:tcPr marL="91455" marR="91455" marT="45695" marB="45695">
                    <a:solidFill>
                      <a:srgbClr val="0070C0"/>
                    </a:solidFill>
                  </a:tcPr>
                </a:tc>
                <a:extLst>
                  <a:ext uri="{0D108BD9-81ED-4DB2-BD59-A6C34878D82A}">
                    <a16:rowId xmlns:a16="http://schemas.microsoft.com/office/drawing/2014/main" val="10003"/>
                  </a:ext>
                </a:extLst>
              </a:tr>
              <a:tr h="8677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00" dirty="0">
                          <a:solidFill>
                            <a:schemeClr val="tx1"/>
                          </a:solidFill>
                          <a:latin typeface="微软雅黑" pitchFamily="34" charset="-122"/>
                          <a:ea typeface="微软雅黑" pitchFamily="34" charset="-122"/>
                          <a:cs typeface="Times New Roman"/>
                        </a:rPr>
                        <a:t>CGCS2000</a:t>
                      </a:r>
                      <a:endParaRPr lang="zh-CN" altLang="en-US" sz="1800" b="1" kern="100" dirty="0">
                        <a:solidFill>
                          <a:schemeClr val="tx1"/>
                        </a:solidFill>
                        <a:latin typeface="微软雅黑" pitchFamily="34" charset="-122"/>
                        <a:ea typeface="微软雅黑" pitchFamily="34" charset="-122"/>
                        <a:cs typeface="Times New Roman"/>
                      </a:endParaRPr>
                    </a:p>
                    <a:p>
                      <a:endParaRPr lang="zh-CN" altLang="en-US" sz="1800" b="1" dirty="0">
                        <a:solidFill>
                          <a:schemeClr val="tx1"/>
                        </a:solidFill>
                        <a:latin typeface="微软雅黑" pitchFamily="34" charset="-122"/>
                        <a:ea typeface="微软雅黑" pitchFamily="34" charset="-122"/>
                      </a:endParaRPr>
                    </a:p>
                  </a:txBody>
                  <a:tcPr marL="91455" marR="91455" marT="45695" marB="45695">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kern="100" dirty="0">
                          <a:solidFill>
                            <a:schemeClr val="tx1"/>
                          </a:solidFill>
                          <a:latin typeface="微软雅黑" pitchFamily="34" charset="-122"/>
                          <a:ea typeface="微软雅黑" pitchFamily="34" charset="-122"/>
                          <a:cs typeface="Arial"/>
                        </a:rPr>
                        <a:t>和我们国家地形逼近的椭球</a:t>
                      </a:r>
                      <a:endParaRPr lang="zh-CN" altLang="en-US" sz="1800" b="1" kern="100" dirty="0">
                        <a:solidFill>
                          <a:schemeClr val="tx1"/>
                        </a:solidFill>
                        <a:latin typeface="微软雅黑" pitchFamily="34" charset="-122"/>
                        <a:ea typeface="微软雅黑" pitchFamily="34" charset="-122"/>
                        <a:cs typeface="Times New Roman"/>
                      </a:endParaRPr>
                    </a:p>
                    <a:p>
                      <a:endParaRPr lang="zh-CN" altLang="en-US" sz="1800" b="1" dirty="0">
                        <a:solidFill>
                          <a:schemeClr val="tx1"/>
                        </a:solidFill>
                        <a:latin typeface="微软雅黑" pitchFamily="34" charset="-122"/>
                        <a:ea typeface="微软雅黑" pitchFamily="34" charset="-122"/>
                      </a:endParaRPr>
                    </a:p>
                  </a:txBody>
                  <a:tcPr marL="91455" marR="91455" marT="45695" marB="45695">
                    <a:solidFill>
                      <a:srgbClr val="0070C0"/>
                    </a:solidFill>
                  </a:tcPr>
                </a:tc>
                <a:tc>
                  <a:txBody>
                    <a:bodyPr/>
                    <a:lstStyle/>
                    <a:p>
                      <a:r>
                        <a:rPr lang="zh-CN" altLang="en-US" sz="1800" b="1" dirty="0">
                          <a:solidFill>
                            <a:schemeClr val="tx1"/>
                          </a:solidFill>
                          <a:latin typeface="微软雅黑" pitchFamily="34" charset="-122"/>
                          <a:ea typeface="微软雅黑" pitchFamily="34" charset="-122"/>
                        </a:rPr>
                        <a:t>椭球体地心</a:t>
                      </a:r>
                    </a:p>
                  </a:txBody>
                  <a:tcPr marL="91455" marR="91455" marT="45695" marB="45695">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00" dirty="0">
                          <a:solidFill>
                            <a:schemeClr val="tx1"/>
                          </a:solidFill>
                          <a:latin typeface="微软雅黑" pitchFamily="34" charset="-122"/>
                          <a:ea typeface="微软雅黑" pitchFamily="34" charset="-122"/>
                          <a:cs typeface="Times New Roman"/>
                        </a:rPr>
                        <a:t>6378137</a:t>
                      </a:r>
                      <a:endParaRPr lang="zh-CN" altLang="en-US" sz="1800" b="1" kern="100" dirty="0">
                        <a:solidFill>
                          <a:schemeClr val="tx1"/>
                        </a:solidFill>
                        <a:latin typeface="微软雅黑" pitchFamily="34" charset="-122"/>
                        <a:ea typeface="微软雅黑" pitchFamily="34" charset="-122"/>
                        <a:cs typeface="Times New Roman"/>
                      </a:endParaRPr>
                    </a:p>
                    <a:p>
                      <a:endParaRPr lang="zh-CN" altLang="en-US" sz="1800" b="1" dirty="0">
                        <a:solidFill>
                          <a:schemeClr val="tx1"/>
                        </a:solidFill>
                        <a:latin typeface="微软雅黑" pitchFamily="34" charset="-122"/>
                        <a:ea typeface="微软雅黑" pitchFamily="34" charset="-122"/>
                      </a:endParaRPr>
                    </a:p>
                  </a:txBody>
                  <a:tcPr marL="91455" marR="91455" marT="45695" marB="45695">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00" dirty="0">
                          <a:solidFill>
                            <a:schemeClr val="tx1"/>
                          </a:solidFill>
                          <a:latin typeface="微软雅黑" pitchFamily="34" charset="-122"/>
                          <a:ea typeface="微软雅黑" pitchFamily="34" charset="-122"/>
                          <a:cs typeface="Times New Roman"/>
                        </a:rPr>
                        <a:t>6356752.31414</a:t>
                      </a:r>
                      <a:endParaRPr lang="zh-CN" altLang="en-US" sz="1800" b="1" kern="100" dirty="0">
                        <a:solidFill>
                          <a:schemeClr val="tx1"/>
                        </a:solidFill>
                        <a:latin typeface="微软雅黑" pitchFamily="34" charset="-122"/>
                        <a:ea typeface="微软雅黑" pitchFamily="34" charset="-122"/>
                        <a:cs typeface="Times New Roman"/>
                      </a:endParaRPr>
                    </a:p>
                    <a:p>
                      <a:endParaRPr lang="zh-CN" altLang="en-US" sz="1800" b="1" dirty="0">
                        <a:solidFill>
                          <a:schemeClr val="tx1"/>
                        </a:solidFill>
                        <a:latin typeface="微软雅黑" pitchFamily="34" charset="-122"/>
                        <a:ea typeface="微软雅黑" pitchFamily="34" charset="-122"/>
                      </a:endParaRPr>
                    </a:p>
                  </a:txBody>
                  <a:tcPr marL="91455" marR="91455" marT="45695" marB="45695">
                    <a:solidFill>
                      <a:srgbClr val="0070C0"/>
                    </a:solidFill>
                  </a:tcPr>
                </a:tc>
                <a:extLst>
                  <a:ext uri="{0D108BD9-81ED-4DB2-BD59-A6C34878D82A}">
                    <a16:rowId xmlns:a16="http://schemas.microsoft.com/office/drawing/2014/main" val="10004"/>
                  </a:ext>
                </a:extLst>
              </a:tr>
            </a:tbl>
          </a:graphicData>
        </a:graphic>
      </p:graphicFrame>
      <p:sp>
        <p:nvSpPr>
          <p:cNvPr id="2" name="矩形: 圆角 1"/>
          <p:cNvSpPr/>
          <p:nvPr/>
        </p:nvSpPr>
        <p:spPr>
          <a:xfrm>
            <a:off x="1068680" y="1743073"/>
            <a:ext cx="8569325" cy="2374900"/>
          </a:xfrm>
          <a:prstGeom prst="round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40000"/>
              </a:lnSpc>
              <a:spcBef>
                <a:spcPct val="20000"/>
              </a:spcBef>
              <a:buFontTx/>
              <a:buChar char="•"/>
              <a:defRPr/>
            </a:pPr>
            <a:endParaRPr lang="zh-CN" altLang="en-US" dirty="0"/>
          </a:p>
        </p:txBody>
      </p:sp>
      <p:sp>
        <p:nvSpPr>
          <p:cNvPr id="6" name="矩形: 圆角 5"/>
          <p:cNvSpPr/>
          <p:nvPr/>
        </p:nvSpPr>
        <p:spPr>
          <a:xfrm>
            <a:off x="1125165" y="4797152"/>
            <a:ext cx="8569325" cy="1936750"/>
          </a:xfrm>
          <a:prstGeom prst="round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40000"/>
              </a:lnSpc>
              <a:spcBef>
                <a:spcPct val="20000"/>
              </a:spcBef>
              <a:buFontTx/>
              <a:buChar char="•"/>
              <a:defRPr/>
            </a:pPr>
            <a:endParaRPr lang="zh-CN" altLang="en-US" dirty="0"/>
          </a:p>
        </p:txBody>
      </p:sp>
    </p:spTree>
    <p:extLst>
      <p:ext uri="{BB962C8B-B14F-4D97-AF65-F5344CB8AC3E}">
        <p14:creationId xmlns:p14="http://schemas.microsoft.com/office/powerpoint/2010/main" val="1542053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1"/>
          </p:nvPr>
        </p:nvSpPr>
        <p:spPr/>
        <p:txBody>
          <a:bodyPr>
            <a:normAutofit lnSpcReduction="10000"/>
          </a:bodyPr>
          <a:lstStyle/>
          <a:p>
            <a:pPr eaLnBrk="1" hangingPunct="1"/>
            <a:r>
              <a:rPr lang="en-US" altLang="zh-CN" dirty="0"/>
              <a:t> </a:t>
            </a:r>
            <a:r>
              <a:rPr lang="zh-CN" altLang="en-US" dirty="0"/>
              <a:t>投影坐标系使用</a:t>
            </a:r>
            <a:r>
              <a:rPr lang="zh-CN" altLang="en-US" b="1" dirty="0">
                <a:solidFill>
                  <a:srgbClr val="FF0000"/>
                </a:solidFill>
              </a:rPr>
              <a:t>基于</a:t>
            </a:r>
            <a:r>
              <a:rPr lang="en-US" altLang="zh-CN" b="1" dirty="0">
                <a:solidFill>
                  <a:srgbClr val="FF0000"/>
                </a:solidFill>
              </a:rPr>
              <a:t>X,Y</a:t>
            </a:r>
            <a:r>
              <a:rPr lang="zh-CN" altLang="en-US" b="1" dirty="0">
                <a:solidFill>
                  <a:srgbClr val="FF0000"/>
                </a:solidFill>
              </a:rPr>
              <a:t>值的坐标系统来描述地球上某个点所处的位置。</a:t>
            </a:r>
            <a:r>
              <a:rPr lang="zh-CN" altLang="en-US" dirty="0"/>
              <a:t>这个坐标系是从地球的近似椭球体投影得到的，它对应于某个地理坐标系，投影后的平面的坐标系统通常以米为单位 。</a:t>
            </a:r>
          </a:p>
          <a:p>
            <a:pPr eaLnBrk="1" hangingPunct="1"/>
            <a:r>
              <a:rPr lang="zh-CN" altLang="en-US" dirty="0"/>
              <a:t> 投影坐标系由 以下参数确定</a:t>
            </a:r>
          </a:p>
          <a:p>
            <a:pPr lvl="1" eaLnBrk="1" hangingPunct="1"/>
            <a:r>
              <a:rPr lang="zh-CN" altLang="en-US" sz="2400" dirty="0"/>
              <a:t>地理坐标系（由基准面确定，比如：北京</a:t>
            </a:r>
            <a:r>
              <a:rPr lang="en-US" altLang="zh-CN" sz="2400" dirty="0"/>
              <a:t>54</a:t>
            </a:r>
            <a:r>
              <a:rPr lang="zh-CN" altLang="en-US" sz="2400" dirty="0"/>
              <a:t>、西安</a:t>
            </a:r>
            <a:r>
              <a:rPr lang="en-US" altLang="zh-CN" sz="2400" dirty="0"/>
              <a:t>80</a:t>
            </a:r>
            <a:r>
              <a:rPr lang="zh-CN" altLang="en-US" sz="2400" dirty="0"/>
              <a:t>、</a:t>
            </a:r>
            <a:r>
              <a:rPr lang="en-US" altLang="zh-CN" sz="2400" dirty="0"/>
              <a:t>WGS84</a:t>
            </a:r>
            <a:r>
              <a:rPr lang="zh-CN" altLang="en-US" sz="2400" dirty="0"/>
              <a:t>）</a:t>
            </a:r>
          </a:p>
          <a:p>
            <a:pPr lvl="1" eaLnBrk="1" hangingPunct="1"/>
            <a:r>
              <a:rPr lang="zh-CN" altLang="en-US" sz="2400" dirty="0"/>
              <a:t>投影方法（比如高斯－克吕格、</a:t>
            </a:r>
            <a:r>
              <a:rPr lang="en-US" altLang="zh-CN" sz="2400" dirty="0"/>
              <a:t>Lambert</a:t>
            </a:r>
            <a:r>
              <a:rPr lang="zh-CN" altLang="en-US" sz="2400" dirty="0"/>
              <a:t>投影、</a:t>
            </a:r>
            <a:r>
              <a:rPr lang="en-US" altLang="zh-CN" sz="2400" dirty="0"/>
              <a:t>Mercator</a:t>
            </a:r>
            <a:r>
              <a:rPr lang="zh-CN" altLang="en-US" sz="2400" dirty="0"/>
              <a:t>投影）</a:t>
            </a:r>
          </a:p>
        </p:txBody>
      </p:sp>
      <p:sp>
        <p:nvSpPr>
          <p:cNvPr id="25602" name="Rectangle 2"/>
          <p:cNvSpPr>
            <a:spLocks noGrp="1" noChangeArrowheads="1"/>
          </p:cNvSpPr>
          <p:nvPr>
            <p:ph type="title"/>
          </p:nvPr>
        </p:nvSpPr>
        <p:spPr/>
        <p:txBody>
          <a:bodyPr>
            <a:normAutofit/>
          </a:bodyPr>
          <a:lstStyle/>
          <a:p>
            <a:pPr marL="838200" indent="-838200"/>
            <a:r>
              <a:rPr lang="en-US" altLang="zh-CN" dirty="0">
                <a:latin typeface="黑体" panose="02010609060101010101" pitchFamily="49" charset="-122"/>
                <a:ea typeface="黑体" panose="02010609060101010101" pitchFamily="49" charset="-122"/>
              </a:rPr>
              <a:t>1.2 </a:t>
            </a:r>
            <a:r>
              <a:rPr lang="zh-CN" altLang="en-US" dirty="0">
                <a:latin typeface="黑体" panose="02010609060101010101" pitchFamily="49" charset="-122"/>
                <a:ea typeface="黑体" panose="02010609060101010101" pitchFamily="49" charset="-122"/>
              </a:rPr>
              <a:t>投影坐标系</a:t>
            </a:r>
          </a:p>
        </p:txBody>
      </p:sp>
    </p:spTree>
    <p:extLst>
      <p:ext uri="{BB962C8B-B14F-4D97-AF65-F5344CB8AC3E}">
        <p14:creationId xmlns:p14="http://schemas.microsoft.com/office/powerpoint/2010/main" val="390814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内容占位符 1"/>
          <p:cNvSpPr>
            <a:spLocks noGrp="1"/>
          </p:cNvSpPr>
          <p:nvPr>
            <p:ph idx="11"/>
          </p:nvPr>
        </p:nvSpPr>
        <p:spPr>
          <a:xfrm>
            <a:off x="1125860" y="1844824"/>
            <a:ext cx="9134391" cy="4258817"/>
          </a:xfrm>
        </p:spPr>
        <p:txBody>
          <a:bodyPr/>
          <a:lstStyle/>
          <a:p>
            <a:r>
              <a:rPr lang="zh-CN" altLang="en-US" dirty="0"/>
              <a:t>经纬度坐标 </a:t>
            </a:r>
            <a:r>
              <a:rPr lang="en-US" altLang="zh-CN" dirty="0"/>
              <a:t>—&gt; </a:t>
            </a:r>
            <a:r>
              <a:rPr lang="zh-CN" altLang="en-US" dirty="0"/>
              <a:t>平面直角坐标系</a:t>
            </a:r>
          </a:p>
          <a:p>
            <a:endParaRPr lang="zh-CN" altLang="en-US" dirty="0"/>
          </a:p>
        </p:txBody>
      </p:sp>
      <p:sp>
        <p:nvSpPr>
          <p:cNvPr id="26626" name="标题 2"/>
          <p:cNvSpPr>
            <a:spLocks noGrp="1"/>
          </p:cNvSpPr>
          <p:nvPr>
            <p:ph type="title"/>
          </p:nvPr>
        </p:nvSpPr>
        <p:spPr/>
        <p:txBody>
          <a:bodyPr>
            <a:normAutofit/>
          </a:bodyPr>
          <a:lstStyle/>
          <a:p>
            <a:r>
              <a:rPr lang="en-US" altLang="zh-CN" sz="3200" dirty="0">
                <a:latin typeface="黑体" panose="02010609060101010101" pitchFamily="49" charset="-122"/>
                <a:ea typeface="黑体" panose="02010609060101010101" pitchFamily="49" charset="-122"/>
              </a:rPr>
              <a:t>1.2 </a:t>
            </a:r>
            <a:r>
              <a:rPr lang="zh-CN" altLang="en-US" sz="3200" dirty="0">
                <a:latin typeface="黑体" panose="02010609060101010101" pitchFamily="49" charset="-122"/>
                <a:ea typeface="黑体" panose="02010609060101010101" pitchFamily="49" charset="-122"/>
              </a:rPr>
              <a:t>投影坐标系</a:t>
            </a:r>
          </a:p>
        </p:txBody>
      </p:sp>
      <p:grpSp>
        <p:nvGrpSpPr>
          <p:cNvPr id="26628" name="Group 3"/>
          <p:cNvGrpSpPr>
            <a:grpSpLocks/>
          </p:cNvGrpSpPr>
          <p:nvPr/>
        </p:nvGrpSpPr>
        <p:grpSpPr bwMode="auto">
          <a:xfrm>
            <a:off x="2566020" y="2329960"/>
            <a:ext cx="7489825" cy="4427538"/>
            <a:chOff x="656" y="1394"/>
            <a:chExt cx="4718" cy="2789"/>
          </a:xfrm>
        </p:grpSpPr>
        <p:grpSp>
          <p:nvGrpSpPr>
            <p:cNvPr id="26629" name="Group 4"/>
            <p:cNvGrpSpPr>
              <a:grpSpLocks/>
            </p:cNvGrpSpPr>
            <p:nvPr/>
          </p:nvGrpSpPr>
          <p:grpSpPr bwMode="auto">
            <a:xfrm>
              <a:off x="656" y="1394"/>
              <a:ext cx="1440" cy="1056"/>
              <a:chOff x="2280" y="1351"/>
              <a:chExt cx="1911" cy="1697"/>
            </a:xfrm>
          </p:grpSpPr>
          <p:sp>
            <p:nvSpPr>
              <p:cNvPr id="33" name="Freeform 5"/>
              <p:cNvSpPr>
                <a:spLocks/>
              </p:cNvSpPr>
              <p:nvPr/>
            </p:nvSpPr>
            <p:spPr bwMode="auto">
              <a:xfrm>
                <a:off x="2299" y="1365"/>
                <a:ext cx="1850" cy="1655"/>
              </a:xfrm>
              <a:custGeom>
                <a:avLst/>
                <a:gdLst>
                  <a:gd name="T0" fmla="*/ 773 w 3696"/>
                  <a:gd name="T1" fmla="*/ 232 h 3311"/>
                  <a:gd name="T2" fmla="*/ 361 w 3696"/>
                  <a:gd name="T3" fmla="*/ 688 h 3311"/>
                  <a:gd name="T4" fmla="*/ 102 w 3696"/>
                  <a:gd name="T5" fmla="*/ 1091 h 3311"/>
                  <a:gd name="T6" fmla="*/ 17 w 3696"/>
                  <a:gd name="T7" fmla="*/ 1471 h 3311"/>
                  <a:gd name="T8" fmla="*/ 0 w 3696"/>
                  <a:gd name="T9" fmla="*/ 1883 h 3311"/>
                  <a:gd name="T10" fmla="*/ 163 w 3696"/>
                  <a:gd name="T11" fmla="*/ 2347 h 3311"/>
                  <a:gd name="T12" fmla="*/ 490 w 3696"/>
                  <a:gd name="T13" fmla="*/ 2762 h 3311"/>
                  <a:gd name="T14" fmla="*/ 876 w 3696"/>
                  <a:gd name="T15" fmla="*/ 3089 h 3311"/>
                  <a:gd name="T16" fmla="*/ 1496 w 3696"/>
                  <a:gd name="T17" fmla="*/ 3277 h 3311"/>
                  <a:gd name="T18" fmla="*/ 1994 w 3696"/>
                  <a:gd name="T19" fmla="*/ 3311 h 3311"/>
                  <a:gd name="T20" fmla="*/ 2631 w 3696"/>
                  <a:gd name="T21" fmla="*/ 3174 h 3311"/>
                  <a:gd name="T22" fmla="*/ 3207 w 3696"/>
                  <a:gd name="T23" fmla="*/ 2847 h 3311"/>
                  <a:gd name="T24" fmla="*/ 3534 w 3696"/>
                  <a:gd name="T25" fmla="*/ 2459 h 3311"/>
                  <a:gd name="T26" fmla="*/ 3696 w 3696"/>
                  <a:gd name="T27" fmla="*/ 1918 h 3311"/>
                  <a:gd name="T28" fmla="*/ 3696 w 3696"/>
                  <a:gd name="T29" fmla="*/ 1359 h 3311"/>
                  <a:gd name="T30" fmla="*/ 3576 w 3696"/>
                  <a:gd name="T31" fmla="*/ 920 h 3311"/>
                  <a:gd name="T32" fmla="*/ 3283 w 3696"/>
                  <a:gd name="T33" fmla="*/ 559 h 3311"/>
                  <a:gd name="T34" fmla="*/ 2941 w 3696"/>
                  <a:gd name="T35" fmla="*/ 300 h 3311"/>
                  <a:gd name="T36" fmla="*/ 2614 w 3696"/>
                  <a:gd name="T37" fmla="*/ 163 h 3311"/>
                  <a:gd name="T38" fmla="*/ 2287 w 3696"/>
                  <a:gd name="T39" fmla="*/ 68 h 3311"/>
                  <a:gd name="T40" fmla="*/ 1884 w 3696"/>
                  <a:gd name="T41" fmla="*/ 17 h 3311"/>
                  <a:gd name="T42" fmla="*/ 1616 w 3696"/>
                  <a:gd name="T43" fmla="*/ 0 h 3311"/>
                  <a:gd name="T44" fmla="*/ 1220 w 3696"/>
                  <a:gd name="T45" fmla="*/ 76 h 3311"/>
                  <a:gd name="T46" fmla="*/ 773 w 3696"/>
                  <a:gd name="T47" fmla="*/ 232 h 3311"/>
                  <a:gd name="T48" fmla="*/ 773 w 3696"/>
                  <a:gd name="T49" fmla="*/ 232 h 3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96" h="3311">
                    <a:moveTo>
                      <a:pt x="773" y="232"/>
                    </a:moveTo>
                    <a:lnTo>
                      <a:pt x="361" y="688"/>
                    </a:lnTo>
                    <a:lnTo>
                      <a:pt x="102" y="1091"/>
                    </a:lnTo>
                    <a:lnTo>
                      <a:pt x="17" y="1471"/>
                    </a:lnTo>
                    <a:lnTo>
                      <a:pt x="0" y="1883"/>
                    </a:lnTo>
                    <a:lnTo>
                      <a:pt x="163" y="2347"/>
                    </a:lnTo>
                    <a:lnTo>
                      <a:pt x="490" y="2762"/>
                    </a:lnTo>
                    <a:lnTo>
                      <a:pt x="876" y="3089"/>
                    </a:lnTo>
                    <a:lnTo>
                      <a:pt x="1496" y="3277"/>
                    </a:lnTo>
                    <a:lnTo>
                      <a:pt x="1994" y="3311"/>
                    </a:lnTo>
                    <a:lnTo>
                      <a:pt x="2631" y="3174"/>
                    </a:lnTo>
                    <a:lnTo>
                      <a:pt x="3207" y="2847"/>
                    </a:lnTo>
                    <a:lnTo>
                      <a:pt x="3534" y="2459"/>
                    </a:lnTo>
                    <a:lnTo>
                      <a:pt x="3696" y="1918"/>
                    </a:lnTo>
                    <a:lnTo>
                      <a:pt x="3696" y="1359"/>
                    </a:lnTo>
                    <a:lnTo>
                      <a:pt x="3576" y="920"/>
                    </a:lnTo>
                    <a:lnTo>
                      <a:pt x="3283" y="559"/>
                    </a:lnTo>
                    <a:lnTo>
                      <a:pt x="2941" y="300"/>
                    </a:lnTo>
                    <a:lnTo>
                      <a:pt x="2614" y="163"/>
                    </a:lnTo>
                    <a:lnTo>
                      <a:pt x="2287" y="68"/>
                    </a:lnTo>
                    <a:lnTo>
                      <a:pt x="1884" y="17"/>
                    </a:lnTo>
                    <a:lnTo>
                      <a:pt x="1616" y="0"/>
                    </a:lnTo>
                    <a:lnTo>
                      <a:pt x="1220" y="76"/>
                    </a:lnTo>
                    <a:lnTo>
                      <a:pt x="773" y="232"/>
                    </a:lnTo>
                    <a:lnTo>
                      <a:pt x="773" y="232"/>
                    </a:lnTo>
                    <a:close/>
                  </a:path>
                </a:pathLst>
              </a:custGeom>
              <a:solidFill>
                <a:srgbClr val="B2E5E5"/>
              </a:solidFill>
              <a:ln>
                <a:noFill/>
              </a:ln>
            </p:spPr>
            <p:txBody>
              <a:bodyPr/>
              <a:lstStyle/>
              <a:p>
                <a:pPr>
                  <a:lnSpc>
                    <a:spcPct val="140000"/>
                  </a:lnSpc>
                  <a:buFontTx/>
                  <a:buChar char="•"/>
                  <a:defRPr/>
                </a:pPr>
                <a:endParaRPr lang="zh-CN" altLang="en-US" kern="0">
                  <a:solidFill>
                    <a:sysClr val="windowText" lastClr="000000"/>
                  </a:solidFill>
                  <a:latin typeface="Arial" panose="020B0604020202020204" pitchFamily="34" charset="0"/>
                </a:endParaRPr>
              </a:p>
            </p:txBody>
          </p:sp>
          <p:sp>
            <p:nvSpPr>
              <p:cNvPr id="34" name="Freeform 6"/>
              <p:cNvSpPr>
                <a:spLocks/>
              </p:cNvSpPr>
              <p:nvPr/>
            </p:nvSpPr>
            <p:spPr bwMode="auto">
              <a:xfrm>
                <a:off x="3109" y="1467"/>
                <a:ext cx="795" cy="1000"/>
              </a:xfrm>
              <a:custGeom>
                <a:avLst/>
                <a:gdLst>
                  <a:gd name="T0" fmla="*/ 892 w 1594"/>
                  <a:gd name="T1" fmla="*/ 128 h 2002"/>
                  <a:gd name="T2" fmla="*/ 666 w 1594"/>
                  <a:gd name="T3" fmla="*/ 46 h 2002"/>
                  <a:gd name="T4" fmla="*/ 405 w 1594"/>
                  <a:gd name="T5" fmla="*/ 0 h 2002"/>
                  <a:gd name="T6" fmla="*/ 162 w 1594"/>
                  <a:gd name="T7" fmla="*/ 19 h 2002"/>
                  <a:gd name="T8" fmla="*/ 0 w 1594"/>
                  <a:gd name="T9" fmla="*/ 128 h 2002"/>
                  <a:gd name="T10" fmla="*/ 27 w 1594"/>
                  <a:gd name="T11" fmla="*/ 308 h 2002"/>
                  <a:gd name="T12" fmla="*/ 234 w 1594"/>
                  <a:gd name="T13" fmla="*/ 460 h 2002"/>
                  <a:gd name="T14" fmla="*/ 559 w 1594"/>
                  <a:gd name="T15" fmla="*/ 622 h 2002"/>
                  <a:gd name="T16" fmla="*/ 873 w 1594"/>
                  <a:gd name="T17" fmla="*/ 865 h 2002"/>
                  <a:gd name="T18" fmla="*/ 1153 w 1594"/>
                  <a:gd name="T19" fmla="*/ 1144 h 2002"/>
                  <a:gd name="T20" fmla="*/ 1307 w 1594"/>
                  <a:gd name="T21" fmla="*/ 1416 h 2002"/>
                  <a:gd name="T22" fmla="*/ 1350 w 1594"/>
                  <a:gd name="T23" fmla="*/ 1633 h 2002"/>
                  <a:gd name="T24" fmla="*/ 1343 w 1594"/>
                  <a:gd name="T25" fmla="*/ 1867 h 2002"/>
                  <a:gd name="T26" fmla="*/ 1316 w 1594"/>
                  <a:gd name="T27" fmla="*/ 1966 h 2002"/>
                  <a:gd name="T28" fmla="*/ 1423 w 1594"/>
                  <a:gd name="T29" fmla="*/ 2002 h 2002"/>
                  <a:gd name="T30" fmla="*/ 1531 w 1594"/>
                  <a:gd name="T31" fmla="*/ 1867 h 2002"/>
                  <a:gd name="T32" fmla="*/ 1594 w 1594"/>
                  <a:gd name="T33" fmla="*/ 1641 h 2002"/>
                  <a:gd name="T34" fmla="*/ 1594 w 1594"/>
                  <a:gd name="T35" fmla="*/ 1433 h 2002"/>
                  <a:gd name="T36" fmla="*/ 1550 w 1594"/>
                  <a:gd name="T37" fmla="*/ 1082 h 2002"/>
                  <a:gd name="T38" fmla="*/ 1350 w 1594"/>
                  <a:gd name="T39" fmla="*/ 622 h 2002"/>
                  <a:gd name="T40" fmla="*/ 1099 w 1594"/>
                  <a:gd name="T41" fmla="*/ 299 h 2002"/>
                  <a:gd name="T42" fmla="*/ 892 w 1594"/>
                  <a:gd name="T43" fmla="*/ 128 h 2002"/>
                  <a:gd name="T44" fmla="*/ 892 w 1594"/>
                  <a:gd name="T45" fmla="*/ 128 h 2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94" h="2002">
                    <a:moveTo>
                      <a:pt x="892" y="128"/>
                    </a:moveTo>
                    <a:lnTo>
                      <a:pt x="666" y="46"/>
                    </a:lnTo>
                    <a:lnTo>
                      <a:pt x="405" y="0"/>
                    </a:lnTo>
                    <a:lnTo>
                      <a:pt x="162" y="19"/>
                    </a:lnTo>
                    <a:lnTo>
                      <a:pt x="0" y="128"/>
                    </a:lnTo>
                    <a:lnTo>
                      <a:pt x="27" y="308"/>
                    </a:lnTo>
                    <a:lnTo>
                      <a:pt x="234" y="460"/>
                    </a:lnTo>
                    <a:lnTo>
                      <a:pt x="559" y="622"/>
                    </a:lnTo>
                    <a:lnTo>
                      <a:pt x="873" y="865"/>
                    </a:lnTo>
                    <a:lnTo>
                      <a:pt x="1153" y="1144"/>
                    </a:lnTo>
                    <a:lnTo>
                      <a:pt x="1307" y="1416"/>
                    </a:lnTo>
                    <a:lnTo>
                      <a:pt x="1350" y="1633"/>
                    </a:lnTo>
                    <a:lnTo>
                      <a:pt x="1343" y="1867"/>
                    </a:lnTo>
                    <a:lnTo>
                      <a:pt x="1316" y="1966"/>
                    </a:lnTo>
                    <a:lnTo>
                      <a:pt x="1423" y="2002"/>
                    </a:lnTo>
                    <a:lnTo>
                      <a:pt x="1531" y="1867"/>
                    </a:lnTo>
                    <a:lnTo>
                      <a:pt x="1594" y="1641"/>
                    </a:lnTo>
                    <a:lnTo>
                      <a:pt x="1594" y="1433"/>
                    </a:lnTo>
                    <a:lnTo>
                      <a:pt x="1550" y="1082"/>
                    </a:lnTo>
                    <a:lnTo>
                      <a:pt x="1350" y="622"/>
                    </a:lnTo>
                    <a:lnTo>
                      <a:pt x="1099" y="299"/>
                    </a:lnTo>
                    <a:lnTo>
                      <a:pt x="892" y="128"/>
                    </a:lnTo>
                    <a:lnTo>
                      <a:pt x="892" y="128"/>
                    </a:lnTo>
                    <a:close/>
                  </a:path>
                </a:pathLst>
              </a:custGeom>
              <a:solidFill>
                <a:srgbClr val="E9F6F6"/>
              </a:solidFill>
              <a:ln>
                <a:noFill/>
              </a:ln>
            </p:spPr>
            <p:txBody>
              <a:bodyPr/>
              <a:lstStyle/>
              <a:p>
                <a:pPr>
                  <a:lnSpc>
                    <a:spcPct val="140000"/>
                  </a:lnSpc>
                  <a:buFontTx/>
                  <a:buChar char="•"/>
                  <a:defRPr/>
                </a:pPr>
                <a:endParaRPr lang="zh-CN" altLang="en-US" kern="0">
                  <a:solidFill>
                    <a:sysClr val="windowText" lastClr="000000"/>
                  </a:solidFill>
                  <a:latin typeface="Arial" panose="020B0604020202020204" pitchFamily="34" charset="0"/>
                </a:endParaRPr>
              </a:p>
            </p:txBody>
          </p:sp>
          <p:sp>
            <p:nvSpPr>
              <p:cNvPr id="35" name="Freeform 7"/>
              <p:cNvSpPr>
                <a:spLocks/>
              </p:cNvSpPr>
              <p:nvPr/>
            </p:nvSpPr>
            <p:spPr bwMode="auto">
              <a:xfrm>
                <a:off x="2299" y="1505"/>
                <a:ext cx="1245" cy="1509"/>
              </a:xfrm>
              <a:custGeom>
                <a:avLst/>
                <a:gdLst>
                  <a:gd name="T0" fmla="*/ 810 w 2488"/>
                  <a:gd name="T1" fmla="*/ 0 h 3019"/>
                  <a:gd name="T2" fmla="*/ 732 w 2488"/>
                  <a:gd name="T3" fmla="*/ 118 h 3019"/>
                  <a:gd name="T4" fmla="*/ 741 w 2488"/>
                  <a:gd name="T5" fmla="*/ 293 h 3019"/>
                  <a:gd name="T6" fmla="*/ 907 w 2488"/>
                  <a:gd name="T7" fmla="*/ 470 h 3019"/>
                  <a:gd name="T8" fmla="*/ 1317 w 2488"/>
                  <a:gd name="T9" fmla="*/ 645 h 3019"/>
                  <a:gd name="T10" fmla="*/ 1716 w 2488"/>
                  <a:gd name="T11" fmla="*/ 772 h 3019"/>
                  <a:gd name="T12" fmla="*/ 1981 w 2488"/>
                  <a:gd name="T13" fmla="*/ 928 h 3019"/>
                  <a:gd name="T14" fmla="*/ 2205 w 2488"/>
                  <a:gd name="T15" fmla="*/ 1173 h 3019"/>
                  <a:gd name="T16" fmla="*/ 2332 w 2488"/>
                  <a:gd name="T17" fmla="*/ 1407 h 3019"/>
                  <a:gd name="T18" fmla="*/ 2420 w 2488"/>
                  <a:gd name="T19" fmla="*/ 1652 h 3019"/>
                  <a:gd name="T20" fmla="*/ 2488 w 2488"/>
                  <a:gd name="T21" fmla="*/ 1994 h 3019"/>
                  <a:gd name="T22" fmla="*/ 2488 w 2488"/>
                  <a:gd name="T23" fmla="*/ 2393 h 3019"/>
                  <a:gd name="T24" fmla="*/ 2420 w 2488"/>
                  <a:gd name="T25" fmla="*/ 2667 h 3019"/>
                  <a:gd name="T26" fmla="*/ 2293 w 2488"/>
                  <a:gd name="T27" fmla="*/ 2863 h 3019"/>
                  <a:gd name="T28" fmla="*/ 2059 w 2488"/>
                  <a:gd name="T29" fmla="*/ 3000 h 3019"/>
                  <a:gd name="T30" fmla="*/ 1726 w 2488"/>
                  <a:gd name="T31" fmla="*/ 3019 h 3019"/>
                  <a:gd name="T32" fmla="*/ 1190 w 2488"/>
                  <a:gd name="T33" fmla="*/ 2922 h 3019"/>
                  <a:gd name="T34" fmla="*/ 741 w 2488"/>
                  <a:gd name="T35" fmla="*/ 2736 h 3019"/>
                  <a:gd name="T36" fmla="*/ 408 w 2488"/>
                  <a:gd name="T37" fmla="*/ 2452 h 3019"/>
                  <a:gd name="T38" fmla="*/ 146 w 2488"/>
                  <a:gd name="T39" fmla="*/ 2053 h 3019"/>
                  <a:gd name="T40" fmla="*/ 0 w 2488"/>
                  <a:gd name="T41" fmla="*/ 1466 h 3019"/>
                  <a:gd name="T42" fmla="*/ 68 w 2488"/>
                  <a:gd name="T43" fmla="*/ 977 h 3019"/>
                  <a:gd name="T44" fmla="*/ 213 w 2488"/>
                  <a:gd name="T45" fmla="*/ 567 h 3019"/>
                  <a:gd name="T46" fmla="*/ 448 w 2488"/>
                  <a:gd name="T47" fmla="*/ 255 h 3019"/>
                  <a:gd name="T48" fmla="*/ 810 w 2488"/>
                  <a:gd name="T49" fmla="*/ 0 h 3019"/>
                  <a:gd name="T50" fmla="*/ 810 w 2488"/>
                  <a:gd name="T51" fmla="*/ 0 h 30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88" h="3019">
                    <a:moveTo>
                      <a:pt x="810" y="0"/>
                    </a:moveTo>
                    <a:lnTo>
                      <a:pt x="732" y="118"/>
                    </a:lnTo>
                    <a:lnTo>
                      <a:pt x="741" y="293"/>
                    </a:lnTo>
                    <a:lnTo>
                      <a:pt x="907" y="470"/>
                    </a:lnTo>
                    <a:lnTo>
                      <a:pt x="1317" y="645"/>
                    </a:lnTo>
                    <a:lnTo>
                      <a:pt x="1716" y="772"/>
                    </a:lnTo>
                    <a:lnTo>
                      <a:pt x="1981" y="928"/>
                    </a:lnTo>
                    <a:lnTo>
                      <a:pt x="2205" y="1173"/>
                    </a:lnTo>
                    <a:lnTo>
                      <a:pt x="2332" y="1407"/>
                    </a:lnTo>
                    <a:lnTo>
                      <a:pt x="2420" y="1652"/>
                    </a:lnTo>
                    <a:lnTo>
                      <a:pt x="2488" y="1994"/>
                    </a:lnTo>
                    <a:lnTo>
                      <a:pt x="2488" y="2393"/>
                    </a:lnTo>
                    <a:lnTo>
                      <a:pt x="2420" y="2667"/>
                    </a:lnTo>
                    <a:lnTo>
                      <a:pt x="2293" y="2863"/>
                    </a:lnTo>
                    <a:lnTo>
                      <a:pt x="2059" y="3000"/>
                    </a:lnTo>
                    <a:lnTo>
                      <a:pt x="1726" y="3019"/>
                    </a:lnTo>
                    <a:lnTo>
                      <a:pt x="1190" y="2922"/>
                    </a:lnTo>
                    <a:lnTo>
                      <a:pt x="741" y="2736"/>
                    </a:lnTo>
                    <a:lnTo>
                      <a:pt x="408" y="2452"/>
                    </a:lnTo>
                    <a:lnTo>
                      <a:pt x="146" y="2053"/>
                    </a:lnTo>
                    <a:lnTo>
                      <a:pt x="0" y="1466"/>
                    </a:lnTo>
                    <a:lnTo>
                      <a:pt x="68" y="977"/>
                    </a:lnTo>
                    <a:lnTo>
                      <a:pt x="213" y="567"/>
                    </a:lnTo>
                    <a:lnTo>
                      <a:pt x="448" y="255"/>
                    </a:lnTo>
                    <a:lnTo>
                      <a:pt x="810" y="0"/>
                    </a:lnTo>
                    <a:lnTo>
                      <a:pt x="810" y="0"/>
                    </a:lnTo>
                    <a:close/>
                  </a:path>
                </a:pathLst>
              </a:custGeom>
              <a:solidFill>
                <a:srgbClr val="8CBFBF"/>
              </a:solidFill>
              <a:ln>
                <a:noFill/>
              </a:ln>
            </p:spPr>
            <p:txBody>
              <a:bodyPr/>
              <a:lstStyle/>
              <a:p>
                <a:pPr>
                  <a:lnSpc>
                    <a:spcPct val="140000"/>
                  </a:lnSpc>
                  <a:buFontTx/>
                  <a:buChar char="•"/>
                  <a:defRPr/>
                </a:pPr>
                <a:endParaRPr lang="zh-CN" altLang="en-US" kern="0">
                  <a:solidFill>
                    <a:sysClr val="windowText" lastClr="000000"/>
                  </a:solidFill>
                  <a:latin typeface="Arial" panose="020B0604020202020204" pitchFamily="34" charset="0"/>
                </a:endParaRPr>
              </a:p>
            </p:txBody>
          </p:sp>
          <p:sp>
            <p:nvSpPr>
              <p:cNvPr id="36" name="Freeform 8"/>
              <p:cNvSpPr>
                <a:spLocks/>
              </p:cNvSpPr>
              <p:nvPr/>
            </p:nvSpPr>
            <p:spPr bwMode="auto">
              <a:xfrm>
                <a:off x="3830" y="1581"/>
                <a:ext cx="326" cy="598"/>
              </a:xfrm>
              <a:custGeom>
                <a:avLst/>
                <a:gdLst>
                  <a:gd name="T0" fmla="*/ 24 w 654"/>
                  <a:gd name="T1" fmla="*/ 0 h 1196"/>
                  <a:gd name="T2" fmla="*/ 85 w 654"/>
                  <a:gd name="T3" fmla="*/ 284 h 1196"/>
                  <a:gd name="T4" fmla="*/ 0 w 654"/>
                  <a:gd name="T5" fmla="*/ 447 h 1196"/>
                  <a:gd name="T6" fmla="*/ 154 w 654"/>
                  <a:gd name="T7" fmla="*/ 576 h 1196"/>
                  <a:gd name="T8" fmla="*/ 412 w 654"/>
                  <a:gd name="T9" fmla="*/ 886 h 1196"/>
                  <a:gd name="T10" fmla="*/ 395 w 654"/>
                  <a:gd name="T11" fmla="*/ 1050 h 1196"/>
                  <a:gd name="T12" fmla="*/ 654 w 654"/>
                  <a:gd name="T13" fmla="*/ 1196 h 1196"/>
                  <a:gd name="T14" fmla="*/ 549 w 654"/>
                  <a:gd name="T15" fmla="*/ 628 h 1196"/>
                  <a:gd name="T16" fmla="*/ 334 w 654"/>
                  <a:gd name="T17" fmla="*/ 242 h 1196"/>
                  <a:gd name="T18" fmla="*/ 24 w 654"/>
                  <a:gd name="T19" fmla="*/ 0 h 1196"/>
                  <a:gd name="T20" fmla="*/ 24 w 654"/>
                  <a:gd name="T21" fmla="*/ 0 h 1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4" h="1196">
                    <a:moveTo>
                      <a:pt x="24" y="0"/>
                    </a:moveTo>
                    <a:lnTo>
                      <a:pt x="85" y="284"/>
                    </a:lnTo>
                    <a:lnTo>
                      <a:pt x="0" y="447"/>
                    </a:lnTo>
                    <a:lnTo>
                      <a:pt x="154" y="576"/>
                    </a:lnTo>
                    <a:lnTo>
                      <a:pt x="412" y="886"/>
                    </a:lnTo>
                    <a:lnTo>
                      <a:pt x="395" y="1050"/>
                    </a:lnTo>
                    <a:lnTo>
                      <a:pt x="654" y="1196"/>
                    </a:lnTo>
                    <a:lnTo>
                      <a:pt x="549" y="628"/>
                    </a:lnTo>
                    <a:lnTo>
                      <a:pt x="334" y="242"/>
                    </a:lnTo>
                    <a:lnTo>
                      <a:pt x="24" y="0"/>
                    </a:lnTo>
                    <a:lnTo>
                      <a:pt x="24" y="0"/>
                    </a:lnTo>
                    <a:close/>
                  </a:path>
                </a:pathLst>
              </a:custGeom>
              <a:solidFill>
                <a:srgbClr val="B3D9B3"/>
              </a:solidFill>
              <a:ln>
                <a:noFill/>
              </a:ln>
            </p:spPr>
            <p:txBody>
              <a:bodyPr/>
              <a:lstStyle/>
              <a:p>
                <a:pPr>
                  <a:lnSpc>
                    <a:spcPct val="140000"/>
                  </a:lnSpc>
                  <a:buFontTx/>
                  <a:buChar char="•"/>
                  <a:defRPr/>
                </a:pPr>
                <a:endParaRPr lang="zh-CN" altLang="en-US" kern="0">
                  <a:solidFill>
                    <a:sysClr val="windowText" lastClr="000000"/>
                  </a:solidFill>
                  <a:latin typeface="Arial" panose="020B0604020202020204" pitchFamily="34" charset="0"/>
                </a:endParaRPr>
              </a:p>
            </p:txBody>
          </p:sp>
          <p:sp>
            <p:nvSpPr>
              <p:cNvPr id="37" name="Freeform 9"/>
              <p:cNvSpPr>
                <a:spLocks/>
              </p:cNvSpPr>
              <p:nvPr/>
            </p:nvSpPr>
            <p:spPr bwMode="auto">
              <a:xfrm>
                <a:off x="2360" y="2371"/>
                <a:ext cx="219" cy="413"/>
              </a:xfrm>
              <a:custGeom>
                <a:avLst/>
                <a:gdLst>
                  <a:gd name="T0" fmla="*/ 0 w 438"/>
                  <a:gd name="T1" fmla="*/ 327 h 825"/>
                  <a:gd name="T2" fmla="*/ 274 w 438"/>
                  <a:gd name="T3" fmla="*/ 0 h 825"/>
                  <a:gd name="T4" fmla="*/ 284 w 438"/>
                  <a:gd name="T5" fmla="*/ 361 h 825"/>
                  <a:gd name="T6" fmla="*/ 430 w 438"/>
                  <a:gd name="T7" fmla="*/ 395 h 825"/>
                  <a:gd name="T8" fmla="*/ 438 w 438"/>
                  <a:gd name="T9" fmla="*/ 825 h 825"/>
                  <a:gd name="T10" fmla="*/ 154 w 438"/>
                  <a:gd name="T11" fmla="*/ 585 h 825"/>
                  <a:gd name="T12" fmla="*/ 0 w 438"/>
                  <a:gd name="T13" fmla="*/ 327 h 825"/>
                  <a:gd name="T14" fmla="*/ 0 w 438"/>
                  <a:gd name="T15" fmla="*/ 327 h 8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8" h="825">
                    <a:moveTo>
                      <a:pt x="0" y="327"/>
                    </a:moveTo>
                    <a:lnTo>
                      <a:pt x="274" y="0"/>
                    </a:lnTo>
                    <a:lnTo>
                      <a:pt x="284" y="361"/>
                    </a:lnTo>
                    <a:lnTo>
                      <a:pt x="430" y="395"/>
                    </a:lnTo>
                    <a:lnTo>
                      <a:pt x="438" y="825"/>
                    </a:lnTo>
                    <a:lnTo>
                      <a:pt x="154" y="585"/>
                    </a:lnTo>
                    <a:lnTo>
                      <a:pt x="0" y="327"/>
                    </a:lnTo>
                    <a:lnTo>
                      <a:pt x="0" y="327"/>
                    </a:lnTo>
                    <a:close/>
                  </a:path>
                </a:pathLst>
              </a:custGeom>
              <a:solidFill>
                <a:srgbClr val="8CBF8C"/>
              </a:solidFill>
              <a:ln>
                <a:noFill/>
              </a:ln>
            </p:spPr>
            <p:txBody>
              <a:bodyPr/>
              <a:lstStyle/>
              <a:p>
                <a:pPr>
                  <a:lnSpc>
                    <a:spcPct val="140000"/>
                  </a:lnSpc>
                  <a:buFontTx/>
                  <a:buChar char="•"/>
                  <a:defRPr/>
                </a:pPr>
                <a:endParaRPr lang="zh-CN" altLang="en-US" kern="0">
                  <a:solidFill>
                    <a:sysClr val="windowText" lastClr="000000"/>
                  </a:solidFill>
                  <a:latin typeface="Arial" panose="020B0604020202020204" pitchFamily="34" charset="0"/>
                </a:endParaRPr>
              </a:p>
            </p:txBody>
          </p:sp>
          <p:sp>
            <p:nvSpPr>
              <p:cNvPr id="38" name="Freeform 10"/>
              <p:cNvSpPr>
                <a:spLocks/>
              </p:cNvSpPr>
              <p:nvPr/>
            </p:nvSpPr>
            <p:spPr bwMode="auto">
              <a:xfrm>
                <a:off x="3865" y="2119"/>
                <a:ext cx="284" cy="554"/>
              </a:xfrm>
              <a:custGeom>
                <a:avLst/>
                <a:gdLst>
                  <a:gd name="T0" fmla="*/ 249 w 567"/>
                  <a:gd name="T1" fmla="*/ 1110 h 1110"/>
                  <a:gd name="T2" fmla="*/ 259 w 567"/>
                  <a:gd name="T3" fmla="*/ 876 h 1110"/>
                  <a:gd name="T4" fmla="*/ 163 w 567"/>
                  <a:gd name="T5" fmla="*/ 705 h 1110"/>
                  <a:gd name="T6" fmla="*/ 0 w 567"/>
                  <a:gd name="T7" fmla="*/ 532 h 1110"/>
                  <a:gd name="T8" fmla="*/ 34 w 567"/>
                  <a:gd name="T9" fmla="*/ 95 h 1110"/>
                  <a:gd name="T10" fmla="*/ 300 w 567"/>
                  <a:gd name="T11" fmla="*/ 0 h 1110"/>
                  <a:gd name="T12" fmla="*/ 549 w 567"/>
                  <a:gd name="T13" fmla="*/ 17 h 1110"/>
                  <a:gd name="T14" fmla="*/ 567 w 567"/>
                  <a:gd name="T15" fmla="*/ 378 h 1110"/>
                  <a:gd name="T16" fmla="*/ 464 w 567"/>
                  <a:gd name="T17" fmla="*/ 791 h 1110"/>
                  <a:gd name="T18" fmla="*/ 249 w 567"/>
                  <a:gd name="T19" fmla="*/ 1110 h 1110"/>
                  <a:gd name="T20" fmla="*/ 249 w 567"/>
                  <a:gd name="T21" fmla="*/ 1110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7" h="1110">
                    <a:moveTo>
                      <a:pt x="249" y="1110"/>
                    </a:moveTo>
                    <a:lnTo>
                      <a:pt x="259" y="876"/>
                    </a:lnTo>
                    <a:lnTo>
                      <a:pt x="163" y="705"/>
                    </a:lnTo>
                    <a:lnTo>
                      <a:pt x="0" y="532"/>
                    </a:lnTo>
                    <a:lnTo>
                      <a:pt x="34" y="95"/>
                    </a:lnTo>
                    <a:lnTo>
                      <a:pt x="300" y="0"/>
                    </a:lnTo>
                    <a:lnTo>
                      <a:pt x="549" y="17"/>
                    </a:lnTo>
                    <a:lnTo>
                      <a:pt x="567" y="378"/>
                    </a:lnTo>
                    <a:lnTo>
                      <a:pt x="464" y="791"/>
                    </a:lnTo>
                    <a:lnTo>
                      <a:pt x="249" y="1110"/>
                    </a:lnTo>
                    <a:lnTo>
                      <a:pt x="249" y="1110"/>
                    </a:lnTo>
                    <a:close/>
                  </a:path>
                </a:pathLst>
              </a:custGeom>
              <a:solidFill>
                <a:srgbClr val="8CBF8C"/>
              </a:solidFill>
              <a:ln>
                <a:noFill/>
              </a:ln>
            </p:spPr>
            <p:txBody>
              <a:bodyPr/>
              <a:lstStyle/>
              <a:p>
                <a:pPr>
                  <a:lnSpc>
                    <a:spcPct val="140000"/>
                  </a:lnSpc>
                  <a:buFontTx/>
                  <a:buChar char="•"/>
                  <a:defRPr/>
                </a:pPr>
                <a:endParaRPr lang="zh-CN" altLang="en-US" kern="0">
                  <a:solidFill>
                    <a:sysClr val="windowText" lastClr="000000"/>
                  </a:solidFill>
                  <a:latin typeface="Arial" panose="020B0604020202020204" pitchFamily="34" charset="0"/>
                </a:endParaRPr>
              </a:p>
            </p:txBody>
          </p:sp>
          <p:sp>
            <p:nvSpPr>
              <p:cNvPr id="39" name="Freeform 11"/>
              <p:cNvSpPr>
                <a:spLocks/>
              </p:cNvSpPr>
              <p:nvPr/>
            </p:nvSpPr>
            <p:spPr bwMode="auto">
              <a:xfrm>
                <a:off x="3034" y="2894"/>
                <a:ext cx="531" cy="132"/>
              </a:xfrm>
              <a:custGeom>
                <a:avLst/>
                <a:gdLst>
                  <a:gd name="T0" fmla="*/ 0 w 1059"/>
                  <a:gd name="T1" fmla="*/ 206 h 266"/>
                  <a:gd name="T2" fmla="*/ 310 w 1059"/>
                  <a:gd name="T3" fmla="*/ 86 h 266"/>
                  <a:gd name="T4" fmla="*/ 637 w 1059"/>
                  <a:gd name="T5" fmla="*/ 59 h 266"/>
                  <a:gd name="T6" fmla="*/ 1059 w 1059"/>
                  <a:gd name="T7" fmla="*/ 0 h 266"/>
                  <a:gd name="T8" fmla="*/ 1008 w 1059"/>
                  <a:gd name="T9" fmla="*/ 154 h 266"/>
                  <a:gd name="T10" fmla="*/ 612 w 1059"/>
                  <a:gd name="T11" fmla="*/ 240 h 266"/>
                  <a:gd name="T12" fmla="*/ 259 w 1059"/>
                  <a:gd name="T13" fmla="*/ 266 h 266"/>
                  <a:gd name="T14" fmla="*/ 0 w 1059"/>
                  <a:gd name="T15" fmla="*/ 206 h 266"/>
                  <a:gd name="T16" fmla="*/ 0 w 1059"/>
                  <a:gd name="T17" fmla="*/ 20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9" h="266">
                    <a:moveTo>
                      <a:pt x="0" y="206"/>
                    </a:moveTo>
                    <a:lnTo>
                      <a:pt x="310" y="86"/>
                    </a:lnTo>
                    <a:lnTo>
                      <a:pt x="637" y="59"/>
                    </a:lnTo>
                    <a:lnTo>
                      <a:pt x="1059" y="0"/>
                    </a:lnTo>
                    <a:lnTo>
                      <a:pt x="1008" y="154"/>
                    </a:lnTo>
                    <a:lnTo>
                      <a:pt x="612" y="240"/>
                    </a:lnTo>
                    <a:lnTo>
                      <a:pt x="259" y="266"/>
                    </a:lnTo>
                    <a:lnTo>
                      <a:pt x="0" y="206"/>
                    </a:lnTo>
                    <a:lnTo>
                      <a:pt x="0" y="206"/>
                    </a:lnTo>
                    <a:close/>
                  </a:path>
                </a:pathLst>
              </a:custGeom>
              <a:solidFill>
                <a:srgbClr val="FFFFFF"/>
              </a:solidFill>
              <a:ln>
                <a:noFill/>
              </a:ln>
            </p:spPr>
            <p:txBody>
              <a:bodyPr/>
              <a:lstStyle/>
              <a:p>
                <a:pPr>
                  <a:lnSpc>
                    <a:spcPct val="140000"/>
                  </a:lnSpc>
                  <a:buFontTx/>
                  <a:buChar char="•"/>
                  <a:defRPr/>
                </a:pPr>
                <a:endParaRPr lang="zh-CN" altLang="en-US" kern="0">
                  <a:solidFill>
                    <a:sysClr val="windowText" lastClr="000000"/>
                  </a:solidFill>
                  <a:latin typeface="Arial" panose="020B0604020202020204" pitchFamily="34" charset="0"/>
                </a:endParaRPr>
              </a:p>
            </p:txBody>
          </p:sp>
          <p:sp>
            <p:nvSpPr>
              <p:cNvPr id="40" name="Freeform 12"/>
              <p:cNvSpPr>
                <a:spLocks/>
              </p:cNvSpPr>
              <p:nvPr/>
            </p:nvSpPr>
            <p:spPr bwMode="auto">
              <a:xfrm>
                <a:off x="2299" y="1910"/>
                <a:ext cx="138" cy="276"/>
              </a:xfrm>
              <a:custGeom>
                <a:avLst/>
                <a:gdLst>
                  <a:gd name="T0" fmla="*/ 129 w 275"/>
                  <a:gd name="T1" fmla="*/ 0 h 551"/>
                  <a:gd name="T2" fmla="*/ 275 w 275"/>
                  <a:gd name="T3" fmla="*/ 112 h 551"/>
                  <a:gd name="T4" fmla="*/ 207 w 275"/>
                  <a:gd name="T5" fmla="*/ 422 h 551"/>
                  <a:gd name="T6" fmla="*/ 0 w 275"/>
                  <a:gd name="T7" fmla="*/ 551 h 551"/>
                  <a:gd name="T8" fmla="*/ 129 w 275"/>
                  <a:gd name="T9" fmla="*/ 0 h 551"/>
                  <a:gd name="T10" fmla="*/ 129 w 275"/>
                  <a:gd name="T11" fmla="*/ 0 h 551"/>
                </a:gdLst>
                <a:ahLst/>
                <a:cxnLst>
                  <a:cxn ang="0">
                    <a:pos x="T0" y="T1"/>
                  </a:cxn>
                  <a:cxn ang="0">
                    <a:pos x="T2" y="T3"/>
                  </a:cxn>
                  <a:cxn ang="0">
                    <a:pos x="T4" y="T5"/>
                  </a:cxn>
                  <a:cxn ang="0">
                    <a:pos x="T6" y="T7"/>
                  </a:cxn>
                  <a:cxn ang="0">
                    <a:pos x="T8" y="T9"/>
                  </a:cxn>
                  <a:cxn ang="0">
                    <a:pos x="T10" y="T11"/>
                  </a:cxn>
                </a:cxnLst>
                <a:rect l="0" t="0" r="r" b="b"/>
                <a:pathLst>
                  <a:path w="275" h="551">
                    <a:moveTo>
                      <a:pt x="129" y="0"/>
                    </a:moveTo>
                    <a:lnTo>
                      <a:pt x="275" y="112"/>
                    </a:lnTo>
                    <a:lnTo>
                      <a:pt x="207" y="422"/>
                    </a:lnTo>
                    <a:lnTo>
                      <a:pt x="0" y="551"/>
                    </a:lnTo>
                    <a:lnTo>
                      <a:pt x="129" y="0"/>
                    </a:lnTo>
                    <a:lnTo>
                      <a:pt x="129" y="0"/>
                    </a:lnTo>
                    <a:close/>
                  </a:path>
                </a:pathLst>
              </a:custGeom>
              <a:solidFill>
                <a:srgbClr val="8CBF8C"/>
              </a:solidFill>
              <a:ln>
                <a:noFill/>
              </a:ln>
            </p:spPr>
            <p:txBody>
              <a:bodyPr/>
              <a:lstStyle/>
              <a:p>
                <a:pPr>
                  <a:lnSpc>
                    <a:spcPct val="140000"/>
                  </a:lnSpc>
                  <a:buFontTx/>
                  <a:buChar char="•"/>
                  <a:defRPr/>
                </a:pPr>
                <a:endParaRPr lang="zh-CN" altLang="en-US" kern="0">
                  <a:solidFill>
                    <a:sysClr val="windowText" lastClr="000000"/>
                  </a:solidFill>
                  <a:latin typeface="Arial" panose="020B0604020202020204" pitchFamily="34" charset="0"/>
                </a:endParaRPr>
              </a:p>
            </p:txBody>
          </p:sp>
          <p:sp>
            <p:nvSpPr>
              <p:cNvPr id="41" name="Freeform 13"/>
              <p:cNvSpPr>
                <a:spLocks/>
              </p:cNvSpPr>
              <p:nvPr/>
            </p:nvSpPr>
            <p:spPr bwMode="auto">
              <a:xfrm>
                <a:off x="3070" y="2166"/>
                <a:ext cx="641" cy="731"/>
              </a:xfrm>
              <a:custGeom>
                <a:avLst/>
                <a:gdLst>
                  <a:gd name="T0" fmla="*/ 351 w 1279"/>
                  <a:gd name="T1" fmla="*/ 1394 h 1462"/>
                  <a:gd name="T2" fmla="*/ 266 w 1279"/>
                  <a:gd name="T3" fmla="*/ 1049 h 1462"/>
                  <a:gd name="T4" fmla="*/ 290 w 1279"/>
                  <a:gd name="T5" fmla="*/ 842 h 1462"/>
                  <a:gd name="T6" fmla="*/ 0 w 1279"/>
                  <a:gd name="T7" fmla="*/ 637 h 1462"/>
                  <a:gd name="T8" fmla="*/ 41 w 1279"/>
                  <a:gd name="T9" fmla="*/ 430 h 1462"/>
                  <a:gd name="T10" fmla="*/ 93 w 1279"/>
                  <a:gd name="T11" fmla="*/ 257 h 1462"/>
                  <a:gd name="T12" fmla="*/ 395 w 1279"/>
                  <a:gd name="T13" fmla="*/ 110 h 1462"/>
                  <a:gd name="T14" fmla="*/ 747 w 1279"/>
                  <a:gd name="T15" fmla="*/ 0 h 1462"/>
                  <a:gd name="T16" fmla="*/ 971 w 1279"/>
                  <a:gd name="T17" fmla="*/ 17 h 1462"/>
                  <a:gd name="T18" fmla="*/ 1262 w 1279"/>
                  <a:gd name="T19" fmla="*/ 129 h 1462"/>
                  <a:gd name="T20" fmla="*/ 1279 w 1279"/>
                  <a:gd name="T21" fmla="*/ 378 h 1462"/>
                  <a:gd name="T22" fmla="*/ 1220 w 1279"/>
                  <a:gd name="T23" fmla="*/ 800 h 1462"/>
                  <a:gd name="T24" fmla="*/ 1013 w 1279"/>
                  <a:gd name="T25" fmla="*/ 869 h 1462"/>
                  <a:gd name="T26" fmla="*/ 918 w 1279"/>
                  <a:gd name="T27" fmla="*/ 869 h 1462"/>
                  <a:gd name="T28" fmla="*/ 695 w 1279"/>
                  <a:gd name="T29" fmla="*/ 981 h 1462"/>
                  <a:gd name="T30" fmla="*/ 610 w 1279"/>
                  <a:gd name="T31" fmla="*/ 1152 h 1462"/>
                  <a:gd name="T32" fmla="*/ 576 w 1279"/>
                  <a:gd name="T33" fmla="*/ 1291 h 1462"/>
                  <a:gd name="T34" fmla="*/ 378 w 1279"/>
                  <a:gd name="T35" fmla="*/ 1462 h 1462"/>
                  <a:gd name="T36" fmla="*/ 351 w 1279"/>
                  <a:gd name="T37" fmla="*/ 1394 h 1462"/>
                  <a:gd name="T38" fmla="*/ 351 w 1279"/>
                  <a:gd name="T39" fmla="*/ 1394 h 1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79" h="1462">
                    <a:moveTo>
                      <a:pt x="351" y="1394"/>
                    </a:moveTo>
                    <a:lnTo>
                      <a:pt x="266" y="1049"/>
                    </a:lnTo>
                    <a:lnTo>
                      <a:pt x="290" y="842"/>
                    </a:lnTo>
                    <a:lnTo>
                      <a:pt x="0" y="637"/>
                    </a:lnTo>
                    <a:lnTo>
                      <a:pt x="41" y="430"/>
                    </a:lnTo>
                    <a:lnTo>
                      <a:pt x="93" y="257"/>
                    </a:lnTo>
                    <a:lnTo>
                      <a:pt x="395" y="110"/>
                    </a:lnTo>
                    <a:lnTo>
                      <a:pt x="747" y="0"/>
                    </a:lnTo>
                    <a:lnTo>
                      <a:pt x="971" y="17"/>
                    </a:lnTo>
                    <a:lnTo>
                      <a:pt x="1262" y="129"/>
                    </a:lnTo>
                    <a:lnTo>
                      <a:pt x="1279" y="378"/>
                    </a:lnTo>
                    <a:lnTo>
                      <a:pt x="1220" y="800"/>
                    </a:lnTo>
                    <a:lnTo>
                      <a:pt x="1013" y="869"/>
                    </a:lnTo>
                    <a:lnTo>
                      <a:pt x="918" y="869"/>
                    </a:lnTo>
                    <a:lnTo>
                      <a:pt x="695" y="981"/>
                    </a:lnTo>
                    <a:lnTo>
                      <a:pt x="610" y="1152"/>
                    </a:lnTo>
                    <a:lnTo>
                      <a:pt x="576" y="1291"/>
                    </a:lnTo>
                    <a:lnTo>
                      <a:pt x="378" y="1462"/>
                    </a:lnTo>
                    <a:lnTo>
                      <a:pt x="351" y="1394"/>
                    </a:lnTo>
                    <a:lnTo>
                      <a:pt x="351" y="1394"/>
                    </a:lnTo>
                    <a:close/>
                  </a:path>
                </a:pathLst>
              </a:custGeom>
              <a:solidFill>
                <a:srgbClr val="8CBF8C"/>
              </a:solidFill>
              <a:ln>
                <a:noFill/>
              </a:ln>
            </p:spPr>
            <p:txBody>
              <a:bodyPr/>
              <a:lstStyle/>
              <a:p>
                <a:pPr>
                  <a:lnSpc>
                    <a:spcPct val="140000"/>
                  </a:lnSpc>
                  <a:buFontTx/>
                  <a:buChar char="•"/>
                  <a:defRPr/>
                </a:pPr>
                <a:endParaRPr lang="zh-CN" altLang="en-US" kern="0">
                  <a:solidFill>
                    <a:sysClr val="windowText" lastClr="000000"/>
                  </a:solidFill>
                  <a:latin typeface="Arial" panose="020B0604020202020204" pitchFamily="34" charset="0"/>
                </a:endParaRPr>
              </a:p>
            </p:txBody>
          </p:sp>
          <p:sp>
            <p:nvSpPr>
              <p:cNvPr id="42" name="Freeform 14"/>
              <p:cNvSpPr>
                <a:spLocks/>
              </p:cNvSpPr>
              <p:nvPr/>
            </p:nvSpPr>
            <p:spPr bwMode="auto">
              <a:xfrm>
                <a:off x="2815" y="2053"/>
                <a:ext cx="401" cy="233"/>
              </a:xfrm>
              <a:custGeom>
                <a:avLst/>
                <a:gdLst>
                  <a:gd name="T0" fmla="*/ 0 w 798"/>
                  <a:gd name="T1" fmla="*/ 61 h 464"/>
                  <a:gd name="T2" fmla="*/ 137 w 798"/>
                  <a:gd name="T3" fmla="*/ 207 h 464"/>
                  <a:gd name="T4" fmla="*/ 224 w 798"/>
                  <a:gd name="T5" fmla="*/ 283 h 464"/>
                  <a:gd name="T6" fmla="*/ 652 w 798"/>
                  <a:gd name="T7" fmla="*/ 464 h 464"/>
                  <a:gd name="T8" fmla="*/ 798 w 798"/>
                  <a:gd name="T9" fmla="*/ 405 h 464"/>
                  <a:gd name="T10" fmla="*/ 739 w 798"/>
                  <a:gd name="T11" fmla="*/ 361 h 464"/>
                  <a:gd name="T12" fmla="*/ 764 w 798"/>
                  <a:gd name="T13" fmla="*/ 171 h 464"/>
                  <a:gd name="T14" fmla="*/ 644 w 798"/>
                  <a:gd name="T15" fmla="*/ 103 h 464"/>
                  <a:gd name="T16" fmla="*/ 515 w 798"/>
                  <a:gd name="T17" fmla="*/ 232 h 464"/>
                  <a:gd name="T18" fmla="*/ 378 w 798"/>
                  <a:gd name="T19" fmla="*/ 163 h 464"/>
                  <a:gd name="T20" fmla="*/ 412 w 798"/>
                  <a:gd name="T21" fmla="*/ 0 h 464"/>
                  <a:gd name="T22" fmla="*/ 0 w 798"/>
                  <a:gd name="T23" fmla="*/ 61 h 464"/>
                  <a:gd name="T24" fmla="*/ 0 w 798"/>
                  <a:gd name="T25" fmla="*/ 61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8" h="464">
                    <a:moveTo>
                      <a:pt x="0" y="61"/>
                    </a:moveTo>
                    <a:lnTo>
                      <a:pt x="137" y="207"/>
                    </a:lnTo>
                    <a:lnTo>
                      <a:pt x="224" y="283"/>
                    </a:lnTo>
                    <a:lnTo>
                      <a:pt x="652" y="464"/>
                    </a:lnTo>
                    <a:lnTo>
                      <a:pt x="798" y="405"/>
                    </a:lnTo>
                    <a:lnTo>
                      <a:pt x="739" y="361"/>
                    </a:lnTo>
                    <a:lnTo>
                      <a:pt x="764" y="171"/>
                    </a:lnTo>
                    <a:lnTo>
                      <a:pt x="644" y="103"/>
                    </a:lnTo>
                    <a:lnTo>
                      <a:pt x="515" y="232"/>
                    </a:lnTo>
                    <a:lnTo>
                      <a:pt x="378" y="163"/>
                    </a:lnTo>
                    <a:lnTo>
                      <a:pt x="412" y="0"/>
                    </a:lnTo>
                    <a:lnTo>
                      <a:pt x="0" y="61"/>
                    </a:lnTo>
                    <a:lnTo>
                      <a:pt x="0" y="61"/>
                    </a:lnTo>
                    <a:close/>
                  </a:path>
                </a:pathLst>
              </a:custGeom>
              <a:solidFill>
                <a:srgbClr val="8CBF8C"/>
              </a:solidFill>
              <a:ln>
                <a:noFill/>
              </a:ln>
            </p:spPr>
            <p:txBody>
              <a:bodyPr/>
              <a:lstStyle/>
              <a:p>
                <a:pPr>
                  <a:lnSpc>
                    <a:spcPct val="140000"/>
                  </a:lnSpc>
                  <a:buFontTx/>
                  <a:buChar char="•"/>
                  <a:defRPr/>
                </a:pPr>
                <a:endParaRPr lang="zh-CN" altLang="en-US" kern="0">
                  <a:solidFill>
                    <a:sysClr val="windowText" lastClr="000000"/>
                  </a:solidFill>
                  <a:latin typeface="Arial" panose="020B0604020202020204" pitchFamily="34" charset="0"/>
                </a:endParaRPr>
              </a:p>
            </p:txBody>
          </p:sp>
          <p:sp>
            <p:nvSpPr>
              <p:cNvPr id="43" name="Freeform 15"/>
              <p:cNvSpPr>
                <a:spLocks/>
              </p:cNvSpPr>
              <p:nvPr/>
            </p:nvSpPr>
            <p:spPr bwMode="auto">
              <a:xfrm>
                <a:off x="2974" y="1439"/>
                <a:ext cx="211" cy="66"/>
              </a:xfrm>
              <a:custGeom>
                <a:avLst/>
                <a:gdLst>
                  <a:gd name="T0" fmla="*/ 0 w 422"/>
                  <a:gd name="T1" fmla="*/ 25 h 137"/>
                  <a:gd name="T2" fmla="*/ 301 w 422"/>
                  <a:gd name="T3" fmla="*/ 0 h 137"/>
                  <a:gd name="T4" fmla="*/ 422 w 422"/>
                  <a:gd name="T5" fmla="*/ 25 h 137"/>
                  <a:gd name="T6" fmla="*/ 362 w 422"/>
                  <a:gd name="T7" fmla="*/ 137 h 137"/>
                  <a:gd name="T8" fmla="*/ 181 w 422"/>
                  <a:gd name="T9" fmla="*/ 86 h 137"/>
                  <a:gd name="T10" fmla="*/ 61 w 422"/>
                  <a:gd name="T11" fmla="*/ 93 h 137"/>
                  <a:gd name="T12" fmla="*/ 0 w 422"/>
                  <a:gd name="T13" fmla="*/ 25 h 137"/>
                  <a:gd name="T14" fmla="*/ 0 w 422"/>
                  <a:gd name="T15" fmla="*/ 25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2" h="137">
                    <a:moveTo>
                      <a:pt x="0" y="25"/>
                    </a:moveTo>
                    <a:lnTo>
                      <a:pt x="301" y="0"/>
                    </a:lnTo>
                    <a:lnTo>
                      <a:pt x="422" y="25"/>
                    </a:lnTo>
                    <a:lnTo>
                      <a:pt x="362" y="137"/>
                    </a:lnTo>
                    <a:lnTo>
                      <a:pt x="181" y="86"/>
                    </a:lnTo>
                    <a:lnTo>
                      <a:pt x="61" y="93"/>
                    </a:lnTo>
                    <a:lnTo>
                      <a:pt x="0" y="25"/>
                    </a:lnTo>
                    <a:lnTo>
                      <a:pt x="0" y="25"/>
                    </a:lnTo>
                    <a:close/>
                  </a:path>
                </a:pathLst>
              </a:custGeom>
              <a:solidFill>
                <a:srgbClr val="8CBF8C"/>
              </a:solidFill>
              <a:ln>
                <a:noFill/>
              </a:ln>
            </p:spPr>
            <p:txBody>
              <a:bodyPr/>
              <a:lstStyle/>
              <a:p>
                <a:pPr>
                  <a:lnSpc>
                    <a:spcPct val="140000"/>
                  </a:lnSpc>
                  <a:buFontTx/>
                  <a:buChar char="•"/>
                  <a:defRPr/>
                </a:pPr>
                <a:endParaRPr lang="zh-CN" altLang="en-US" kern="0">
                  <a:solidFill>
                    <a:sysClr val="windowText" lastClr="000000"/>
                  </a:solidFill>
                  <a:latin typeface="Arial" panose="020B0604020202020204" pitchFamily="34" charset="0"/>
                </a:endParaRPr>
              </a:p>
            </p:txBody>
          </p:sp>
          <p:sp>
            <p:nvSpPr>
              <p:cNvPr id="44" name="Freeform 16"/>
              <p:cNvSpPr>
                <a:spLocks/>
              </p:cNvSpPr>
              <p:nvPr/>
            </p:nvSpPr>
            <p:spPr bwMode="auto">
              <a:xfrm>
                <a:off x="2686" y="1521"/>
                <a:ext cx="881" cy="678"/>
              </a:xfrm>
              <a:custGeom>
                <a:avLst/>
                <a:gdLst>
                  <a:gd name="T0" fmla="*/ 594 w 1763"/>
                  <a:gd name="T1" fmla="*/ 24 h 1359"/>
                  <a:gd name="T2" fmla="*/ 337 w 1763"/>
                  <a:gd name="T3" fmla="*/ 127 h 1359"/>
                  <a:gd name="T4" fmla="*/ 267 w 1763"/>
                  <a:gd name="T5" fmla="*/ 283 h 1359"/>
                  <a:gd name="T6" fmla="*/ 0 w 1763"/>
                  <a:gd name="T7" fmla="*/ 566 h 1359"/>
                  <a:gd name="T8" fmla="*/ 17 w 1763"/>
                  <a:gd name="T9" fmla="*/ 739 h 1359"/>
                  <a:gd name="T10" fmla="*/ 0 w 1763"/>
                  <a:gd name="T11" fmla="*/ 929 h 1359"/>
                  <a:gd name="T12" fmla="*/ 86 w 1763"/>
                  <a:gd name="T13" fmla="*/ 1161 h 1359"/>
                  <a:gd name="T14" fmla="*/ 208 w 1763"/>
                  <a:gd name="T15" fmla="*/ 1359 h 1359"/>
                  <a:gd name="T16" fmla="*/ 242 w 1763"/>
                  <a:gd name="T17" fmla="*/ 1134 h 1359"/>
                  <a:gd name="T18" fmla="*/ 396 w 1763"/>
                  <a:gd name="T19" fmla="*/ 1298 h 1359"/>
                  <a:gd name="T20" fmla="*/ 654 w 1763"/>
                  <a:gd name="T21" fmla="*/ 1108 h 1359"/>
                  <a:gd name="T22" fmla="*/ 911 w 1763"/>
                  <a:gd name="T23" fmla="*/ 963 h 1359"/>
                  <a:gd name="T24" fmla="*/ 1067 w 1763"/>
                  <a:gd name="T25" fmla="*/ 929 h 1359"/>
                  <a:gd name="T26" fmla="*/ 1152 w 1763"/>
                  <a:gd name="T27" fmla="*/ 1151 h 1359"/>
                  <a:gd name="T28" fmla="*/ 1238 w 1763"/>
                  <a:gd name="T29" fmla="*/ 929 h 1359"/>
                  <a:gd name="T30" fmla="*/ 1350 w 1763"/>
                  <a:gd name="T31" fmla="*/ 876 h 1359"/>
                  <a:gd name="T32" fmla="*/ 1504 w 1763"/>
                  <a:gd name="T33" fmla="*/ 705 h 1359"/>
                  <a:gd name="T34" fmla="*/ 1763 w 1763"/>
                  <a:gd name="T35" fmla="*/ 463 h 1359"/>
                  <a:gd name="T36" fmla="*/ 1704 w 1763"/>
                  <a:gd name="T37" fmla="*/ 334 h 1359"/>
                  <a:gd name="T38" fmla="*/ 1343 w 1763"/>
                  <a:gd name="T39" fmla="*/ 566 h 1359"/>
                  <a:gd name="T40" fmla="*/ 1462 w 1763"/>
                  <a:gd name="T41" fmla="*/ 344 h 1359"/>
                  <a:gd name="T42" fmla="*/ 1711 w 1763"/>
                  <a:gd name="T43" fmla="*/ 144 h 1359"/>
                  <a:gd name="T44" fmla="*/ 1497 w 1763"/>
                  <a:gd name="T45" fmla="*/ 0 h 1359"/>
                  <a:gd name="T46" fmla="*/ 1299 w 1763"/>
                  <a:gd name="T47" fmla="*/ 68 h 1359"/>
                  <a:gd name="T48" fmla="*/ 1111 w 1763"/>
                  <a:gd name="T49" fmla="*/ 266 h 1359"/>
                  <a:gd name="T50" fmla="*/ 1118 w 1763"/>
                  <a:gd name="T51" fmla="*/ 490 h 1359"/>
                  <a:gd name="T52" fmla="*/ 1033 w 1763"/>
                  <a:gd name="T53" fmla="*/ 515 h 1359"/>
                  <a:gd name="T54" fmla="*/ 964 w 1763"/>
                  <a:gd name="T55" fmla="*/ 378 h 1359"/>
                  <a:gd name="T56" fmla="*/ 774 w 1763"/>
                  <a:gd name="T57" fmla="*/ 378 h 1359"/>
                  <a:gd name="T58" fmla="*/ 749 w 1763"/>
                  <a:gd name="T59" fmla="*/ 283 h 1359"/>
                  <a:gd name="T60" fmla="*/ 791 w 1763"/>
                  <a:gd name="T61" fmla="*/ 102 h 1359"/>
                  <a:gd name="T62" fmla="*/ 749 w 1763"/>
                  <a:gd name="T63" fmla="*/ 51 h 1359"/>
                  <a:gd name="T64" fmla="*/ 594 w 1763"/>
                  <a:gd name="T65" fmla="*/ 24 h 1359"/>
                  <a:gd name="T66" fmla="*/ 594 w 1763"/>
                  <a:gd name="T67" fmla="*/ 24 h 1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63" h="1359">
                    <a:moveTo>
                      <a:pt x="594" y="24"/>
                    </a:moveTo>
                    <a:lnTo>
                      <a:pt x="337" y="127"/>
                    </a:lnTo>
                    <a:lnTo>
                      <a:pt x="267" y="283"/>
                    </a:lnTo>
                    <a:lnTo>
                      <a:pt x="0" y="566"/>
                    </a:lnTo>
                    <a:lnTo>
                      <a:pt x="17" y="739"/>
                    </a:lnTo>
                    <a:lnTo>
                      <a:pt x="0" y="929"/>
                    </a:lnTo>
                    <a:lnTo>
                      <a:pt x="86" y="1161"/>
                    </a:lnTo>
                    <a:lnTo>
                      <a:pt x="208" y="1359"/>
                    </a:lnTo>
                    <a:lnTo>
                      <a:pt x="242" y="1134"/>
                    </a:lnTo>
                    <a:lnTo>
                      <a:pt x="396" y="1298"/>
                    </a:lnTo>
                    <a:lnTo>
                      <a:pt x="654" y="1108"/>
                    </a:lnTo>
                    <a:lnTo>
                      <a:pt x="911" y="963"/>
                    </a:lnTo>
                    <a:lnTo>
                      <a:pt x="1067" y="929"/>
                    </a:lnTo>
                    <a:lnTo>
                      <a:pt x="1152" y="1151"/>
                    </a:lnTo>
                    <a:lnTo>
                      <a:pt x="1238" y="929"/>
                    </a:lnTo>
                    <a:lnTo>
                      <a:pt x="1350" y="876"/>
                    </a:lnTo>
                    <a:lnTo>
                      <a:pt x="1504" y="705"/>
                    </a:lnTo>
                    <a:lnTo>
                      <a:pt x="1763" y="463"/>
                    </a:lnTo>
                    <a:lnTo>
                      <a:pt x="1704" y="334"/>
                    </a:lnTo>
                    <a:lnTo>
                      <a:pt x="1343" y="566"/>
                    </a:lnTo>
                    <a:lnTo>
                      <a:pt x="1462" y="344"/>
                    </a:lnTo>
                    <a:lnTo>
                      <a:pt x="1711" y="144"/>
                    </a:lnTo>
                    <a:lnTo>
                      <a:pt x="1497" y="0"/>
                    </a:lnTo>
                    <a:lnTo>
                      <a:pt x="1299" y="68"/>
                    </a:lnTo>
                    <a:lnTo>
                      <a:pt x="1111" y="266"/>
                    </a:lnTo>
                    <a:lnTo>
                      <a:pt x="1118" y="490"/>
                    </a:lnTo>
                    <a:lnTo>
                      <a:pt x="1033" y="515"/>
                    </a:lnTo>
                    <a:lnTo>
                      <a:pt x="964" y="378"/>
                    </a:lnTo>
                    <a:lnTo>
                      <a:pt x="774" y="378"/>
                    </a:lnTo>
                    <a:lnTo>
                      <a:pt x="749" y="283"/>
                    </a:lnTo>
                    <a:lnTo>
                      <a:pt x="791" y="102"/>
                    </a:lnTo>
                    <a:lnTo>
                      <a:pt x="749" y="51"/>
                    </a:lnTo>
                    <a:lnTo>
                      <a:pt x="594" y="24"/>
                    </a:lnTo>
                    <a:lnTo>
                      <a:pt x="594" y="24"/>
                    </a:lnTo>
                    <a:close/>
                  </a:path>
                </a:pathLst>
              </a:custGeom>
              <a:solidFill>
                <a:srgbClr val="66997F"/>
              </a:solidFill>
              <a:ln>
                <a:noFill/>
              </a:ln>
            </p:spPr>
            <p:txBody>
              <a:bodyPr/>
              <a:lstStyle/>
              <a:p>
                <a:pPr>
                  <a:lnSpc>
                    <a:spcPct val="140000"/>
                  </a:lnSpc>
                  <a:buFontTx/>
                  <a:buChar char="•"/>
                  <a:defRPr/>
                </a:pPr>
                <a:endParaRPr lang="zh-CN" altLang="en-US" kern="0">
                  <a:solidFill>
                    <a:sysClr val="windowText" lastClr="000000"/>
                  </a:solidFill>
                  <a:latin typeface="Arial" panose="020B0604020202020204" pitchFamily="34" charset="0"/>
                </a:endParaRPr>
              </a:p>
            </p:txBody>
          </p:sp>
          <p:sp>
            <p:nvSpPr>
              <p:cNvPr id="45" name="Freeform 17"/>
              <p:cNvSpPr>
                <a:spLocks/>
              </p:cNvSpPr>
              <p:nvPr/>
            </p:nvSpPr>
            <p:spPr bwMode="auto">
              <a:xfrm>
                <a:off x="2280" y="1351"/>
                <a:ext cx="1845" cy="1697"/>
              </a:xfrm>
              <a:custGeom>
                <a:avLst/>
                <a:gdLst>
                  <a:gd name="T0" fmla="*/ 1633 w 3688"/>
                  <a:gd name="T1" fmla="*/ 0 h 3395"/>
                  <a:gd name="T2" fmla="*/ 1068 w 3688"/>
                  <a:gd name="T3" fmla="*/ 116 h 3395"/>
                  <a:gd name="T4" fmla="*/ 712 w 3688"/>
                  <a:gd name="T5" fmla="*/ 316 h 3395"/>
                  <a:gd name="T6" fmla="*/ 347 w 3688"/>
                  <a:gd name="T7" fmla="*/ 673 h 3395"/>
                  <a:gd name="T8" fmla="*/ 140 w 3688"/>
                  <a:gd name="T9" fmla="*/ 1029 h 3395"/>
                  <a:gd name="T10" fmla="*/ 7 w 3688"/>
                  <a:gd name="T11" fmla="*/ 1462 h 3395"/>
                  <a:gd name="T12" fmla="*/ 24 w 3688"/>
                  <a:gd name="T13" fmla="*/ 1985 h 3395"/>
                  <a:gd name="T14" fmla="*/ 201 w 3688"/>
                  <a:gd name="T15" fmla="*/ 2490 h 3395"/>
                  <a:gd name="T16" fmla="*/ 501 w 3688"/>
                  <a:gd name="T17" fmla="*/ 2869 h 3395"/>
                  <a:gd name="T18" fmla="*/ 920 w 3688"/>
                  <a:gd name="T19" fmla="*/ 3171 h 3395"/>
                  <a:gd name="T20" fmla="*/ 1433 w 3688"/>
                  <a:gd name="T21" fmla="*/ 3336 h 3395"/>
                  <a:gd name="T22" fmla="*/ 2005 w 3688"/>
                  <a:gd name="T23" fmla="*/ 3395 h 3395"/>
                  <a:gd name="T24" fmla="*/ 2618 w 3688"/>
                  <a:gd name="T25" fmla="*/ 3283 h 3395"/>
                  <a:gd name="T26" fmla="*/ 3099 w 3688"/>
                  <a:gd name="T27" fmla="*/ 3038 h 3395"/>
                  <a:gd name="T28" fmla="*/ 3456 w 3688"/>
                  <a:gd name="T29" fmla="*/ 2698 h 3395"/>
                  <a:gd name="T30" fmla="*/ 3678 w 3688"/>
                  <a:gd name="T31" fmla="*/ 2241 h 3395"/>
                  <a:gd name="T32" fmla="*/ 3638 w 3688"/>
                  <a:gd name="T33" fmla="*/ 2025 h 3395"/>
                  <a:gd name="T34" fmla="*/ 3572 w 3688"/>
                  <a:gd name="T35" fmla="*/ 2308 h 3395"/>
                  <a:gd name="T36" fmla="*/ 3456 w 3688"/>
                  <a:gd name="T37" fmla="*/ 2357 h 3395"/>
                  <a:gd name="T38" fmla="*/ 3397 w 3688"/>
                  <a:gd name="T39" fmla="*/ 2481 h 3395"/>
                  <a:gd name="T40" fmla="*/ 3256 w 3688"/>
                  <a:gd name="T41" fmla="*/ 2730 h 3395"/>
                  <a:gd name="T42" fmla="*/ 2983 w 3688"/>
                  <a:gd name="T43" fmla="*/ 2964 h 3395"/>
                  <a:gd name="T44" fmla="*/ 2669 w 3688"/>
                  <a:gd name="T45" fmla="*/ 3146 h 3395"/>
                  <a:gd name="T46" fmla="*/ 2097 w 3688"/>
                  <a:gd name="T47" fmla="*/ 3253 h 3395"/>
                  <a:gd name="T48" fmla="*/ 1557 w 3688"/>
                  <a:gd name="T49" fmla="*/ 3237 h 3395"/>
                  <a:gd name="T50" fmla="*/ 1036 w 3688"/>
                  <a:gd name="T51" fmla="*/ 3070 h 3395"/>
                  <a:gd name="T52" fmla="*/ 671 w 3688"/>
                  <a:gd name="T53" fmla="*/ 2814 h 3395"/>
                  <a:gd name="T54" fmla="*/ 289 w 3688"/>
                  <a:gd name="T55" fmla="*/ 2407 h 3395"/>
                  <a:gd name="T56" fmla="*/ 140 w 3688"/>
                  <a:gd name="T57" fmla="*/ 2025 h 3395"/>
                  <a:gd name="T58" fmla="*/ 98 w 3688"/>
                  <a:gd name="T59" fmla="*/ 1694 h 3395"/>
                  <a:gd name="T60" fmla="*/ 165 w 3688"/>
                  <a:gd name="T61" fmla="*/ 1295 h 3395"/>
                  <a:gd name="T62" fmla="*/ 397 w 3688"/>
                  <a:gd name="T63" fmla="*/ 797 h 3395"/>
                  <a:gd name="T64" fmla="*/ 695 w 3688"/>
                  <a:gd name="T65" fmla="*/ 456 h 3395"/>
                  <a:gd name="T66" fmla="*/ 1142 w 3688"/>
                  <a:gd name="T67" fmla="*/ 192 h 3395"/>
                  <a:gd name="T68" fmla="*/ 1665 w 3688"/>
                  <a:gd name="T69" fmla="*/ 67 h 3395"/>
                  <a:gd name="T70" fmla="*/ 1914 w 3688"/>
                  <a:gd name="T71" fmla="*/ 25 h 3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88" h="3395">
                    <a:moveTo>
                      <a:pt x="1914" y="25"/>
                    </a:moveTo>
                    <a:lnTo>
                      <a:pt x="1633" y="0"/>
                    </a:lnTo>
                    <a:lnTo>
                      <a:pt x="1334" y="42"/>
                    </a:lnTo>
                    <a:lnTo>
                      <a:pt x="1068" y="116"/>
                    </a:lnTo>
                    <a:lnTo>
                      <a:pt x="886" y="200"/>
                    </a:lnTo>
                    <a:lnTo>
                      <a:pt x="712" y="316"/>
                    </a:lnTo>
                    <a:lnTo>
                      <a:pt x="538" y="456"/>
                    </a:lnTo>
                    <a:lnTo>
                      <a:pt x="347" y="673"/>
                    </a:lnTo>
                    <a:lnTo>
                      <a:pt x="239" y="821"/>
                    </a:lnTo>
                    <a:lnTo>
                      <a:pt x="140" y="1029"/>
                    </a:lnTo>
                    <a:lnTo>
                      <a:pt x="57" y="1213"/>
                    </a:lnTo>
                    <a:lnTo>
                      <a:pt x="7" y="1462"/>
                    </a:lnTo>
                    <a:lnTo>
                      <a:pt x="0" y="1702"/>
                    </a:lnTo>
                    <a:lnTo>
                      <a:pt x="24" y="1985"/>
                    </a:lnTo>
                    <a:lnTo>
                      <a:pt x="106" y="2241"/>
                    </a:lnTo>
                    <a:lnTo>
                      <a:pt x="201" y="2490"/>
                    </a:lnTo>
                    <a:lnTo>
                      <a:pt x="330" y="2680"/>
                    </a:lnTo>
                    <a:lnTo>
                      <a:pt x="501" y="2869"/>
                    </a:lnTo>
                    <a:lnTo>
                      <a:pt x="682" y="3025"/>
                    </a:lnTo>
                    <a:lnTo>
                      <a:pt x="920" y="3171"/>
                    </a:lnTo>
                    <a:lnTo>
                      <a:pt x="1159" y="3262"/>
                    </a:lnTo>
                    <a:lnTo>
                      <a:pt x="1433" y="3336"/>
                    </a:lnTo>
                    <a:lnTo>
                      <a:pt x="1732" y="3386"/>
                    </a:lnTo>
                    <a:lnTo>
                      <a:pt x="2005" y="3395"/>
                    </a:lnTo>
                    <a:lnTo>
                      <a:pt x="2287" y="3361"/>
                    </a:lnTo>
                    <a:lnTo>
                      <a:pt x="2618" y="3283"/>
                    </a:lnTo>
                    <a:lnTo>
                      <a:pt x="2834" y="3203"/>
                    </a:lnTo>
                    <a:lnTo>
                      <a:pt x="3099" y="3038"/>
                    </a:lnTo>
                    <a:lnTo>
                      <a:pt x="3330" y="2848"/>
                    </a:lnTo>
                    <a:lnTo>
                      <a:pt x="3456" y="2698"/>
                    </a:lnTo>
                    <a:lnTo>
                      <a:pt x="3614" y="2441"/>
                    </a:lnTo>
                    <a:lnTo>
                      <a:pt x="3678" y="2241"/>
                    </a:lnTo>
                    <a:lnTo>
                      <a:pt x="3688" y="2108"/>
                    </a:lnTo>
                    <a:lnTo>
                      <a:pt x="3638" y="2025"/>
                    </a:lnTo>
                    <a:lnTo>
                      <a:pt x="3614" y="2167"/>
                    </a:lnTo>
                    <a:lnTo>
                      <a:pt x="3572" y="2308"/>
                    </a:lnTo>
                    <a:lnTo>
                      <a:pt x="3471" y="2473"/>
                    </a:lnTo>
                    <a:lnTo>
                      <a:pt x="3456" y="2357"/>
                    </a:lnTo>
                    <a:lnTo>
                      <a:pt x="3389" y="2374"/>
                    </a:lnTo>
                    <a:lnTo>
                      <a:pt x="3397" y="2481"/>
                    </a:lnTo>
                    <a:lnTo>
                      <a:pt x="3407" y="2589"/>
                    </a:lnTo>
                    <a:lnTo>
                      <a:pt x="3256" y="2730"/>
                    </a:lnTo>
                    <a:lnTo>
                      <a:pt x="3157" y="2848"/>
                    </a:lnTo>
                    <a:lnTo>
                      <a:pt x="2983" y="2964"/>
                    </a:lnTo>
                    <a:lnTo>
                      <a:pt x="2800" y="3063"/>
                    </a:lnTo>
                    <a:lnTo>
                      <a:pt x="2669" y="3146"/>
                    </a:lnTo>
                    <a:lnTo>
                      <a:pt x="2395" y="3213"/>
                    </a:lnTo>
                    <a:lnTo>
                      <a:pt x="2097" y="3253"/>
                    </a:lnTo>
                    <a:lnTo>
                      <a:pt x="1823" y="3262"/>
                    </a:lnTo>
                    <a:lnTo>
                      <a:pt x="1557" y="3237"/>
                    </a:lnTo>
                    <a:lnTo>
                      <a:pt x="1342" y="3171"/>
                    </a:lnTo>
                    <a:lnTo>
                      <a:pt x="1036" y="3070"/>
                    </a:lnTo>
                    <a:lnTo>
                      <a:pt x="836" y="2954"/>
                    </a:lnTo>
                    <a:lnTo>
                      <a:pt x="671" y="2814"/>
                    </a:lnTo>
                    <a:lnTo>
                      <a:pt x="439" y="2631"/>
                    </a:lnTo>
                    <a:lnTo>
                      <a:pt x="289" y="2407"/>
                    </a:lnTo>
                    <a:lnTo>
                      <a:pt x="207" y="2224"/>
                    </a:lnTo>
                    <a:lnTo>
                      <a:pt x="140" y="2025"/>
                    </a:lnTo>
                    <a:lnTo>
                      <a:pt x="106" y="1852"/>
                    </a:lnTo>
                    <a:lnTo>
                      <a:pt x="98" y="1694"/>
                    </a:lnTo>
                    <a:lnTo>
                      <a:pt x="123" y="1494"/>
                    </a:lnTo>
                    <a:lnTo>
                      <a:pt x="165" y="1295"/>
                    </a:lnTo>
                    <a:lnTo>
                      <a:pt x="256" y="1063"/>
                    </a:lnTo>
                    <a:lnTo>
                      <a:pt x="397" y="797"/>
                    </a:lnTo>
                    <a:lnTo>
                      <a:pt x="545" y="624"/>
                    </a:lnTo>
                    <a:lnTo>
                      <a:pt x="695" y="456"/>
                    </a:lnTo>
                    <a:lnTo>
                      <a:pt x="903" y="299"/>
                    </a:lnTo>
                    <a:lnTo>
                      <a:pt x="1142" y="192"/>
                    </a:lnTo>
                    <a:lnTo>
                      <a:pt x="1359" y="116"/>
                    </a:lnTo>
                    <a:lnTo>
                      <a:pt x="1665" y="67"/>
                    </a:lnTo>
                    <a:lnTo>
                      <a:pt x="1914" y="25"/>
                    </a:lnTo>
                    <a:lnTo>
                      <a:pt x="1914" y="25"/>
                    </a:lnTo>
                    <a:close/>
                  </a:path>
                </a:pathLst>
              </a:custGeom>
              <a:solidFill>
                <a:srgbClr val="000000"/>
              </a:solidFill>
              <a:ln>
                <a:noFill/>
              </a:ln>
            </p:spPr>
            <p:txBody>
              <a:bodyPr/>
              <a:lstStyle/>
              <a:p>
                <a:pPr>
                  <a:lnSpc>
                    <a:spcPct val="140000"/>
                  </a:lnSpc>
                  <a:buFontTx/>
                  <a:buChar char="•"/>
                  <a:defRPr/>
                </a:pPr>
                <a:endParaRPr lang="zh-CN" altLang="en-US" kern="0">
                  <a:solidFill>
                    <a:sysClr val="windowText" lastClr="000000"/>
                  </a:solidFill>
                  <a:latin typeface="Arial" panose="020B0604020202020204" pitchFamily="34" charset="0"/>
                </a:endParaRPr>
              </a:p>
            </p:txBody>
          </p:sp>
          <p:sp>
            <p:nvSpPr>
              <p:cNvPr id="46" name="Freeform 18"/>
              <p:cNvSpPr>
                <a:spLocks/>
              </p:cNvSpPr>
              <p:nvPr/>
            </p:nvSpPr>
            <p:spPr bwMode="auto">
              <a:xfrm>
                <a:off x="3387" y="1375"/>
                <a:ext cx="804" cy="1012"/>
              </a:xfrm>
              <a:custGeom>
                <a:avLst/>
                <a:gdLst>
                  <a:gd name="T0" fmla="*/ 0 w 1608"/>
                  <a:gd name="T1" fmla="*/ 0 h 2026"/>
                  <a:gd name="T2" fmla="*/ 323 w 1608"/>
                  <a:gd name="T3" fmla="*/ 83 h 2026"/>
                  <a:gd name="T4" fmla="*/ 562 w 1608"/>
                  <a:gd name="T5" fmla="*/ 167 h 2026"/>
                  <a:gd name="T6" fmla="*/ 794 w 1608"/>
                  <a:gd name="T7" fmla="*/ 273 h 2026"/>
                  <a:gd name="T8" fmla="*/ 1005 w 1608"/>
                  <a:gd name="T9" fmla="*/ 410 h 2026"/>
                  <a:gd name="T10" fmla="*/ 1159 w 1608"/>
                  <a:gd name="T11" fmla="*/ 557 h 2026"/>
                  <a:gd name="T12" fmla="*/ 1289 w 1608"/>
                  <a:gd name="T13" fmla="*/ 686 h 2026"/>
                  <a:gd name="T14" fmla="*/ 1433 w 1608"/>
                  <a:gd name="T15" fmla="*/ 922 h 2026"/>
                  <a:gd name="T16" fmla="*/ 1517 w 1608"/>
                  <a:gd name="T17" fmla="*/ 1112 h 2026"/>
                  <a:gd name="T18" fmla="*/ 1574 w 1608"/>
                  <a:gd name="T19" fmla="*/ 1311 h 2026"/>
                  <a:gd name="T20" fmla="*/ 1608 w 1608"/>
                  <a:gd name="T21" fmla="*/ 1528 h 2026"/>
                  <a:gd name="T22" fmla="*/ 1591 w 1608"/>
                  <a:gd name="T23" fmla="*/ 1767 h 2026"/>
                  <a:gd name="T24" fmla="*/ 1532 w 1608"/>
                  <a:gd name="T25" fmla="*/ 2026 h 2026"/>
                  <a:gd name="T26" fmla="*/ 1500 w 1608"/>
                  <a:gd name="T27" fmla="*/ 1876 h 2026"/>
                  <a:gd name="T28" fmla="*/ 1450 w 1608"/>
                  <a:gd name="T29" fmla="*/ 1701 h 2026"/>
                  <a:gd name="T30" fmla="*/ 1458 w 1608"/>
                  <a:gd name="T31" fmla="*/ 1528 h 2026"/>
                  <a:gd name="T32" fmla="*/ 1441 w 1608"/>
                  <a:gd name="T33" fmla="*/ 1262 h 2026"/>
                  <a:gd name="T34" fmla="*/ 1384 w 1608"/>
                  <a:gd name="T35" fmla="*/ 1079 h 2026"/>
                  <a:gd name="T36" fmla="*/ 1300 w 1608"/>
                  <a:gd name="T37" fmla="*/ 905 h 2026"/>
                  <a:gd name="T38" fmla="*/ 1201 w 1608"/>
                  <a:gd name="T39" fmla="*/ 747 h 2026"/>
                  <a:gd name="T40" fmla="*/ 1068 w 1608"/>
                  <a:gd name="T41" fmla="*/ 623 h 2026"/>
                  <a:gd name="T42" fmla="*/ 819 w 1608"/>
                  <a:gd name="T43" fmla="*/ 406 h 2026"/>
                  <a:gd name="T44" fmla="*/ 597 w 1608"/>
                  <a:gd name="T45" fmla="*/ 273 h 2026"/>
                  <a:gd name="T46" fmla="*/ 365 w 1608"/>
                  <a:gd name="T47" fmla="*/ 184 h 2026"/>
                  <a:gd name="T48" fmla="*/ 106 w 1608"/>
                  <a:gd name="T49" fmla="*/ 83 h 2026"/>
                  <a:gd name="T50" fmla="*/ 0 w 1608"/>
                  <a:gd name="T51" fmla="*/ 0 h 2026"/>
                  <a:gd name="T52" fmla="*/ 0 w 1608"/>
                  <a:gd name="T53"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08" h="2026">
                    <a:moveTo>
                      <a:pt x="0" y="0"/>
                    </a:moveTo>
                    <a:lnTo>
                      <a:pt x="323" y="83"/>
                    </a:lnTo>
                    <a:lnTo>
                      <a:pt x="562" y="167"/>
                    </a:lnTo>
                    <a:lnTo>
                      <a:pt x="794" y="273"/>
                    </a:lnTo>
                    <a:lnTo>
                      <a:pt x="1005" y="410"/>
                    </a:lnTo>
                    <a:lnTo>
                      <a:pt x="1159" y="557"/>
                    </a:lnTo>
                    <a:lnTo>
                      <a:pt x="1289" y="686"/>
                    </a:lnTo>
                    <a:lnTo>
                      <a:pt x="1433" y="922"/>
                    </a:lnTo>
                    <a:lnTo>
                      <a:pt x="1517" y="1112"/>
                    </a:lnTo>
                    <a:lnTo>
                      <a:pt x="1574" y="1311"/>
                    </a:lnTo>
                    <a:lnTo>
                      <a:pt x="1608" y="1528"/>
                    </a:lnTo>
                    <a:lnTo>
                      <a:pt x="1591" y="1767"/>
                    </a:lnTo>
                    <a:lnTo>
                      <a:pt x="1532" y="2026"/>
                    </a:lnTo>
                    <a:lnTo>
                      <a:pt x="1500" y="1876"/>
                    </a:lnTo>
                    <a:lnTo>
                      <a:pt x="1450" y="1701"/>
                    </a:lnTo>
                    <a:lnTo>
                      <a:pt x="1458" y="1528"/>
                    </a:lnTo>
                    <a:lnTo>
                      <a:pt x="1441" y="1262"/>
                    </a:lnTo>
                    <a:lnTo>
                      <a:pt x="1384" y="1079"/>
                    </a:lnTo>
                    <a:lnTo>
                      <a:pt x="1300" y="905"/>
                    </a:lnTo>
                    <a:lnTo>
                      <a:pt x="1201" y="747"/>
                    </a:lnTo>
                    <a:lnTo>
                      <a:pt x="1068" y="623"/>
                    </a:lnTo>
                    <a:lnTo>
                      <a:pt x="819" y="406"/>
                    </a:lnTo>
                    <a:lnTo>
                      <a:pt x="597" y="273"/>
                    </a:lnTo>
                    <a:lnTo>
                      <a:pt x="365" y="184"/>
                    </a:lnTo>
                    <a:lnTo>
                      <a:pt x="106" y="83"/>
                    </a:lnTo>
                    <a:lnTo>
                      <a:pt x="0" y="0"/>
                    </a:lnTo>
                    <a:lnTo>
                      <a:pt x="0" y="0"/>
                    </a:lnTo>
                    <a:close/>
                  </a:path>
                </a:pathLst>
              </a:custGeom>
              <a:solidFill>
                <a:srgbClr val="000000"/>
              </a:solidFill>
              <a:ln>
                <a:noFill/>
              </a:ln>
            </p:spPr>
            <p:txBody>
              <a:bodyPr/>
              <a:lstStyle/>
              <a:p>
                <a:pPr>
                  <a:lnSpc>
                    <a:spcPct val="140000"/>
                  </a:lnSpc>
                  <a:buFontTx/>
                  <a:buChar char="•"/>
                  <a:defRPr/>
                </a:pPr>
                <a:endParaRPr lang="zh-CN" altLang="en-US" kern="0">
                  <a:solidFill>
                    <a:sysClr val="windowText" lastClr="000000"/>
                  </a:solidFill>
                  <a:latin typeface="Arial" panose="020B0604020202020204" pitchFamily="34" charset="0"/>
                </a:endParaRPr>
              </a:p>
            </p:txBody>
          </p:sp>
          <p:sp>
            <p:nvSpPr>
              <p:cNvPr id="47" name="Freeform 19"/>
              <p:cNvSpPr>
                <a:spLocks/>
              </p:cNvSpPr>
              <p:nvPr/>
            </p:nvSpPr>
            <p:spPr bwMode="auto">
              <a:xfrm>
                <a:off x="2358" y="1637"/>
                <a:ext cx="457" cy="278"/>
              </a:xfrm>
              <a:custGeom>
                <a:avLst/>
                <a:gdLst>
                  <a:gd name="T0" fmla="*/ 52 w 913"/>
                  <a:gd name="T1" fmla="*/ 466 h 557"/>
                  <a:gd name="T2" fmla="*/ 249 w 913"/>
                  <a:gd name="T3" fmla="*/ 301 h 557"/>
                  <a:gd name="T4" fmla="*/ 375 w 913"/>
                  <a:gd name="T5" fmla="*/ 234 h 557"/>
                  <a:gd name="T6" fmla="*/ 565 w 913"/>
                  <a:gd name="T7" fmla="*/ 133 h 557"/>
                  <a:gd name="T8" fmla="*/ 706 w 913"/>
                  <a:gd name="T9" fmla="*/ 67 h 557"/>
                  <a:gd name="T10" fmla="*/ 805 w 913"/>
                  <a:gd name="T11" fmla="*/ 18 h 557"/>
                  <a:gd name="T12" fmla="*/ 913 w 913"/>
                  <a:gd name="T13" fmla="*/ 0 h 557"/>
                  <a:gd name="T14" fmla="*/ 913 w 913"/>
                  <a:gd name="T15" fmla="*/ 42 h 557"/>
                  <a:gd name="T16" fmla="*/ 731 w 913"/>
                  <a:gd name="T17" fmla="*/ 126 h 557"/>
                  <a:gd name="T18" fmla="*/ 499 w 913"/>
                  <a:gd name="T19" fmla="*/ 242 h 557"/>
                  <a:gd name="T20" fmla="*/ 274 w 913"/>
                  <a:gd name="T21" fmla="*/ 392 h 557"/>
                  <a:gd name="T22" fmla="*/ 0 w 913"/>
                  <a:gd name="T23" fmla="*/ 557 h 557"/>
                  <a:gd name="T24" fmla="*/ 52 w 913"/>
                  <a:gd name="T25" fmla="*/ 466 h 557"/>
                  <a:gd name="T26" fmla="*/ 52 w 913"/>
                  <a:gd name="T27" fmla="*/ 46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3" h="557">
                    <a:moveTo>
                      <a:pt x="52" y="466"/>
                    </a:moveTo>
                    <a:lnTo>
                      <a:pt x="249" y="301"/>
                    </a:lnTo>
                    <a:lnTo>
                      <a:pt x="375" y="234"/>
                    </a:lnTo>
                    <a:lnTo>
                      <a:pt x="565" y="133"/>
                    </a:lnTo>
                    <a:lnTo>
                      <a:pt x="706" y="67"/>
                    </a:lnTo>
                    <a:lnTo>
                      <a:pt x="805" y="18"/>
                    </a:lnTo>
                    <a:lnTo>
                      <a:pt x="913" y="0"/>
                    </a:lnTo>
                    <a:lnTo>
                      <a:pt x="913" y="42"/>
                    </a:lnTo>
                    <a:lnTo>
                      <a:pt x="731" y="126"/>
                    </a:lnTo>
                    <a:lnTo>
                      <a:pt x="499" y="242"/>
                    </a:lnTo>
                    <a:lnTo>
                      <a:pt x="274" y="392"/>
                    </a:lnTo>
                    <a:lnTo>
                      <a:pt x="0" y="557"/>
                    </a:lnTo>
                    <a:lnTo>
                      <a:pt x="52" y="466"/>
                    </a:lnTo>
                    <a:lnTo>
                      <a:pt x="52" y="466"/>
                    </a:lnTo>
                    <a:close/>
                  </a:path>
                </a:pathLst>
              </a:custGeom>
              <a:solidFill>
                <a:srgbClr val="000000"/>
              </a:solidFill>
              <a:ln>
                <a:noFill/>
              </a:ln>
            </p:spPr>
            <p:txBody>
              <a:bodyPr/>
              <a:lstStyle/>
              <a:p>
                <a:pPr>
                  <a:lnSpc>
                    <a:spcPct val="140000"/>
                  </a:lnSpc>
                  <a:buFontTx/>
                  <a:buChar char="•"/>
                  <a:defRPr/>
                </a:pPr>
                <a:endParaRPr lang="zh-CN" altLang="en-US" kern="0">
                  <a:solidFill>
                    <a:sysClr val="windowText" lastClr="000000"/>
                  </a:solidFill>
                  <a:latin typeface="Arial" panose="020B0604020202020204" pitchFamily="34" charset="0"/>
                </a:endParaRPr>
              </a:p>
            </p:txBody>
          </p:sp>
          <p:sp>
            <p:nvSpPr>
              <p:cNvPr id="48" name="Freeform 20"/>
              <p:cNvSpPr>
                <a:spLocks/>
              </p:cNvSpPr>
              <p:nvPr/>
            </p:nvSpPr>
            <p:spPr bwMode="auto">
              <a:xfrm>
                <a:off x="2309" y="1902"/>
                <a:ext cx="154" cy="291"/>
              </a:xfrm>
              <a:custGeom>
                <a:avLst/>
                <a:gdLst>
                  <a:gd name="T0" fmla="*/ 17 w 308"/>
                  <a:gd name="T1" fmla="*/ 579 h 579"/>
                  <a:gd name="T2" fmla="*/ 83 w 308"/>
                  <a:gd name="T3" fmla="*/ 488 h 579"/>
                  <a:gd name="T4" fmla="*/ 165 w 308"/>
                  <a:gd name="T5" fmla="*/ 463 h 579"/>
                  <a:gd name="T6" fmla="*/ 232 w 308"/>
                  <a:gd name="T7" fmla="*/ 448 h 579"/>
                  <a:gd name="T8" fmla="*/ 249 w 308"/>
                  <a:gd name="T9" fmla="*/ 397 h 579"/>
                  <a:gd name="T10" fmla="*/ 266 w 308"/>
                  <a:gd name="T11" fmla="*/ 256 h 579"/>
                  <a:gd name="T12" fmla="*/ 308 w 308"/>
                  <a:gd name="T13" fmla="*/ 140 h 579"/>
                  <a:gd name="T14" fmla="*/ 298 w 308"/>
                  <a:gd name="T15" fmla="*/ 81 h 579"/>
                  <a:gd name="T16" fmla="*/ 116 w 308"/>
                  <a:gd name="T17" fmla="*/ 0 h 579"/>
                  <a:gd name="T18" fmla="*/ 83 w 308"/>
                  <a:gd name="T19" fmla="*/ 91 h 579"/>
                  <a:gd name="T20" fmla="*/ 182 w 308"/>
                  <a:gd name="T21" fmla="*/ 123 h 579"/>
                  <a:gd name="T22" fmla="*/ 182 w 308"/>
                  <a:gd name="T23" fmla="*/ 207 h 579"/>
                  <a:gd name="T24" fmla="*/ 157 w 308"/>
                  <a:gd name="T25" fmla="*/ 298 h 579"/>
                  <a:gd name="T26" fmla="*/ 140 w 308"/>
                  <a:gd name="T27" fmla="*/ 389 h 579"/>
                  <a:gd name="T28" fmla="*/ 91 w 308"/>
                  <a:gd name="T29" fmla="*/ 431 h 579"/>
                  <a:gd name="T30" fmla="*/ 0 w 308"/>
                  <a:gd name="T31" fmla="*/ 456 h 579"/>
                  <a:gd name="T32" fmla="*/ 17 w 308"/>
                  <a:gd name="T33" fmla="*/ 579 h 579"/>
                  <a:gd name="T34" fmla="*/ 17 w 308"/>
                  <a:gd name="T35" fmla="*/ 579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8" h="579">
                    <a:moveTo>
                      <a:pt x="17" y="579"/>
                    </a:moveTo>
                    <a:lnTo>
                      <a:pt x="83" y="488"/>
                    </a:lnTo>
                    <a:lnTo>
                      <a:pt x="165" y="463"/>
                    </a:lnTo>
                    <a:lnTo>
                      <a:pt x="232" y="448"/>
                    </a:lnTo>
                    <a:lnTo>
                      <a:pt x="249" y="397"/>
                    </a:lnTo>
                    <a:lnTo>
                      <a:pt x="266" y="256"/>
                    </a:lnTo>
                    <a:lnTo>
                      <a:pt x="308" y="140"/>
                    </a:lnTo>
                    <a:lnTo>
                      <a:pt x="298" y="81"/>
                    </a:lnTo>
                    <a:lnTo>
                      <a:pt x="116" y="0"/>
                    </a:lnTo>
                    <a:lnTo>
                      <a:pt x="83" y="91"/>
                    </a:lnTo>
                    <a:lnTo>
                      <a:pt x="182" y="123"/>
                    </a:lnTo>
                    <a:lnTo>
                      <a:pt x="182" y="207"/>
                    </a:lnTo>
                    <a:lnTo>
                      <a:pt x="157" y="298"/>
                    </a:lnTo>
                    <a:lnTo>
                      <a:pt x="140" y="389"/>
                    </a:lnTo>
                    <a:lnTo>
                      <a:pt x="91" y="431"/>
                    </a:lnTo>
                    <a:lnTo>
                      <a:pt x="0" y="456"/>
                    </a:lnTo>
                    <a:lnTo>
                      <a:pt x="17" y="579"/>
                    </a:lnTo>
                    <a:lnTo>
                      <a:pt x="17" y="579"/>
                    </a:lnTo>
                    <a:close/>
                  </a:path>
                </a:pathLst>
              </a:custGeom>
              <a:solidFill>
                <a:srgbClr val="000000"/>
              </a:solidFill>
              <a:ln>
                <a:noFill/>
              </a:ln>
            </p:spPr>
            <p:txBody>
              <a:bodyPr/>
              <a:lstStyle/>
              <a:p>
                <a:pPr>
                  <a:lnSpc>
                    <a:spcPct val="140000"/>
                  </a:lnSpc>
                  <a:buFontTx/>
                  <a:buChar char="•"/>
                  <a:defRPr/>
                </a:pPr>
                <a:endParaRPr lang="zh-CN" altLang="en-US" kern="0">
                  <a:solidFill>
                    <a:sysClr val="windowText" lastClr="000000"/>
                  </a:solidFill>
                  <a:latin typeface="Arial" panose="020B0604020202020204" pitchFamily="34" charset="0"/>
                </a:endParaRPr>
              </a:p>
            </p:txBody>
          </p:sp>
          <p:sp>
            <p:nvSpPr>
              <p:cNvPr id="49" name="Freeform 21"/>
              <p:cNvSpPr>
                <a:spLocks/>
              </p:cNvSpPr>
              <p:nvPr/>
            </p:nvSpPr>
            <p:spPr bwMode="auto">
              <a:xfrm>
                <a:off x="2317" y="1973"/>
                <a:ext cx="593" cy="399"/>
              </a:xfrm>
              <a:custGeom>
                <a:avLst/>
                <a:gdLst>
                  <a:gd name="T0" fmla="*/ 0 w 1184"/>
                  <a:gd name="T1" fmla="*/ 723 h 797"/>
                  <a:gd name="T2" fmla="*/ 157 w 1184"/>
                  <a:gd name="T3" fmla="*/ 565 h 797"/>
                  <a:gd name="T4" fmla="*/ 355 w 1184"/>
                  <a:gd name="T5" fmla="*/ 390 h 797"/>
                  <a:gd name="T6" fmla="*/ 562 w 1184"/>
                  <a:gd name="T7" fmla="*/ 249 h 797"/>
                  <a:gd name="T8" fmla="*/ 754 w 1184"/>
                  <a:gd name="T9" fmla="*/ 150 h 797"/>
                  <a:gd name="T10" fmla="*/ 962 w 1184"/>
                  <a:gd name="T11" fmla="*/ 59 h 797"/>
                  <a:gd name="T12" fmla="*/ 1184 w 1184"/>
                  <a:gd name="T13" fmla="*/ 0 h 797"/>
                  <a:gd name="T14" fmla="*/ 1036 w 1184"/>
                  <a:gd name="T15" fmla="*/ 84 h 797"/>
                  <a:gd name="T16" fmla="*/ 794 w 1184"/>
                  <a:gd name="T17" fmla="*/ 217 h 797"/>
                  <a:gd name="T18" fmla="*/ 597 w 1184"/>
                  <a:gd name="T19" fmla="*/ 333 h 797"/>
                  <a:gd name="T20" fmla="*/ 422 w 1184"/>
                  <a:gd name="T21" fmla="*/ 449 h 797"/>
                  <a:gd name="T22" fmla="*/ 298 w 1184"/>
                  <a:gd name="T23" fmla="*/ 540 h 797"/>
                  <a:gd name="T24" fmla="*/ 148 w 1184"/>
                  <a:gd name="T25" fmla="*/ 664 h 797"/>
                  <a:gd name="T26" fmla="*/ 17 w 1184"/>
                  <a:gd name="T27" fmla="*/ 797 h 797"/>
                  <a:gd name="T28" fmla="*/ 0 w 1184"/>
                  <a:gd name="T29" fmla="*/ 723 h 797"/>
                  <a:gd name="T30" fmla="*/ 0 w 1184"/>
                  <a:gd name="T31" fmla="*/ 72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4" h="797">
                    <a:moveTo>
                      <a:pt x="0" y="723"/>
                    </a:moveTo>
                    <a:lnTo>
                      <a:pt x="157" y="565"/>
                    </a:lnTo>
                    <a:lnTo>
                      <a:pt x="355" y="390"/>
                    </a:lnTo>
                    <a:lnTo>
                      <a:pt x="562" y="249"/>
                    </a:lnTo>
                    <a:lnTo>
                      <a:pt x="754" y="150"/>
                    </a:lnTo>
                    <a:lnTo>
                      <a:pt x="962" y="59"/>
                    </a:lnTo>
                    <a:lnTo>
                      <a:pt x="1184" y="0"/>
                    </a:lnTo>
                    <a:lnTo>
                      <a:pt x="1036" y="84"/>
                    </a:lnTo>
                    <a:lnTo>
                      <a:pt x="794" y="217"/>
                    </a:lnTo>
                    <a:lnTo>
                      <a:pt x="597" y="333"/>
                    </a:lnTo>
                    <a:lnTo>
                      <a:pt x="422" y="449"/>
                    </a:lnTo>
                    <a:lnTo>
                      <a:pt x="298" y="540"/>
                    </a:lnTo>
                    <a:lnTo>
                      <a:pt x="148" y="664"/>
                    </a:lnTo>
                    <a:lnTo>
                      <a:pt x="17" y="797"/>
                    </a:lnTo>
                    <a:lnTo>
                      <a:pt x="0" y="723"/>
                    </a:lnTo>
                    <a:lnTo>
                      <a:pt x="0" y="723"/>
                    </a:lnTo>
                    <a:close/>
                  </a:path>
                </a:pathLst>
              </a:custGeom>
              <a:solidFill>
                <a:srgbClr val="000000"/>
              </a:solidFill>
              <a:ln>
                <a:noFill/>
              </a:ln>
            </p:spPr>
            <p:txBody>
              <a:bodyPr/>
              <a:lstStyle/>
              <a:p>
                <a:pPr>
                  <a:lnSpc>
                    <a:spcPct val="140000"/>
                  </a:lnSpc>
                  <a:buFontTx/>
                  <a:buChar char="•"/>
                  <a:defRPr/>
                </a:pPr>
                <a:endParaRPr lang="zh-CN" altLang="en-US" kern="0">
                  <a:solidFill>
                    <a:sysClr val="windowText" lastClr="000000"/>
                  </a:solidFill>
                  <a:latin typeface="Arial" panose="020B0604020202020204" pitchFamily="34" charset="0"/>
                </a:endParaRPr>
              </a:p>
            </p:txBody>
          </p:sp>
          <p:sp>
            <p:nvSpPr>
              <p:cNvPr id="50" name="Freeform 22"/>
              <p:cNvSpPr>
                <a:spLocks/>
              </p:cNvSpPr>
              <p:nvPr/>
            </p:nvSpPr>
            <p:spPr bwMode="auto">
              <a:xfrm>
                <a:off x="2372" y="2355"/>
                <a:ext cx="953" cy="444"/>
              </a:xfrm>
              <a:custGeom>
                <a:avLst/>
                <a:gdLst>
                  <a:gd name="T0" fmla="*/ 0 w 1905"/>
                  <a:gd name="T1" fmla="*/ 324 h 888"/>
                  <a:gd name="T2" fmla="*/ 124 w 1905"/>
                  <a:gd name="T3" fmla="*/ 116 h 888"/>
                  <a:gd name="T4" fmla="*/ 247 w 1905"/>
                  <a:gd name="T5" fmla="*/ 0 h 888"/>
                  <a:gd name="T6" fmla="*/ 314 w 1905"/>
                  <a:gd name="T7" fmla="*/ 33 h 888"/>
                  <a:gd name="T8" fmla="*/ 289 w 1905"/>
                  <a:gd name="T9" fmla="*/ 373 h 888"/>
                  <a:gd name="T10" fmla="*/ 380 w 1905"/>
                  <a:gd name="T11" fmla="*/ 381 h 888"/>
                  <a:gd name="T12" fmla="*/ 439 w 1905"/>
                  <a:gd name="T13" fmla="*/ 422 h 888"/>
                  <a:gd name="T14" fmla="*/ 464 w 1905"/>
                  <a:gd name="T15" fmla="*/ 523 h 888"/>
                  <a:gd name="T16" fmla="*/ 472 w 1905"/>
                  <a:gd name="T17" fmla="*/ 671 h 888"/>
                  <a:gd name="T18" fmla="*/ 629 w 1905"/>
                  <a:gd name="T19" fmla="*/ 514 h 888"/>
                  <a:gd name="T20" fmla="*/ 804 w 1905"/>
                  <a:gd name="T21" fmla="*/ 398 h 888"/>
                  <a:gd name="T22" fmla="*/ 1002 w 1905"/>
                  <a:gd name="T23" fmla="*/ 299 h 888"/>
                  <a:gd name="T24" fmla="*/ 1209 w 1905"/>
                  <a:gd name="T25" fmla="*/ 198 h 888"/>
                  <a:gd name="T26" fmla="*/ 1483 w 1905"/>
                  <a:gd name="T27" fmla="*/ 99 h 888"/>
                  <a:gd name="T28" fmla="*/ 1732 w 1905"/>
                  <a:gd name="T29" fmla="*/ 67 h 888"/>
                  <a:gd name="T30" fmla="*/ 1905 w 1905"/>
                  <a:gd name="T31" fmla="*/ 75 h 888"/>
                  <a:gd name="T32" fmla="*/ 1839 w 1905"/>
                  <a:gd name="T33" fmla="*/ 124 h 888"/>
                  <a:gd name="T34" fmla="*/ 1500 w 1905"/>
                  <a:gd name="T35" fmla="*/ 198 h 888"/>
                  <a:gd name="T36" fmla="*/ 1276 w 1905"/>
                  <a:gd name="T37" fmla="*/ 274 h 888"/>
                  <a:gd name="T38" fmla="*/ 1086 w 1905"/>
                  <a:gd name="T39" fmla="*/ 365 h 888"/>
                  <a:gd name="T40" fmla="*/ 894 w 1905"/>
                  <a:gd name="T41" fmla="*/ 457 h 888"/>
                  <a:gd name="T42" fmla="*/ 704 w 1905"/>
                  <a:gd name="T43" fmla="*/ 580 h 888"/>
                  <a:gd name="T44" fmla="*/ 612 w 1905"/>
                  <a:gd name="T45" fmla="*/ 662 h 888"/>
                  <a:gd name="T46" fmla="*/ 513 w 1905"/>
                  <a:gd name="T47" fmla="*/ 746 h 888"/>
                  <a:gd name="T48" fmla="*/ 489 w 1905"/>
                  <a:gd name="T49" fmla="*/ 888 h 888"/>
                  <a:gd name="T50" fmla="*/ 388 w 1905"/>
                  <a:gd name="T51" fmla="*/ 797 h 888"/>
                  <a:gd name="T52" fmla="*/ 388 w 1905"/>
                  <a:gd name="T53" fmla="*/ 656 h 888"/>
                  <a:gd name="T54" fmla="*/ 388 w 1905"/>
                  <a:gd name="T55" fmla="*/ 531 h 888"/>
                  <a:gd name="T56" fmla="*/ 373 w 1905"/>
                  <a:gd name="T57" fmla="*/ 481 h 888"/>
                  <a:gd name="T58" fmla="*/ 306 w 1905"/>
                  <a:gd name="T59" fmla="*/ 447 h 888"/>
                  <a:gd name="T60" fmla="*/ 240 w 1905"/>
                  <a:gd name="T61" fmla="*/ 440 h 888"/>
                  <a:gd name="T62" fmla="*/ 207 w 1905"/>
                  <a:gd name="T63" fmla="*/ 398 h 888"/>
                  <a:gd name="T64" fmla="*/ 215 w 1905"/>
                  <a:gd name="T65" fmla="*/ 149 h 888"/>
                  <a:gd name="T66" fmla="*/ 156 w 1905"/>
                  <a:gd name="T67" fmla="*/ 232 h 888"/>
                  <a:gd name="T68" fmla="*/ 131 w 1905"/>
                  <a:gd name="T69" fmla="*/ 299 h 888"/>
                  <a:gd name="T70" fmla="*/ 57 w 1905"/>
                  <a:gd name="T71" fmla="*/ 405 h 888"/>
                  <a:gd name="T72" fmla="*/ 0 w 1905"/>
                  <a:gd name="T73" fmla="*/ 324 h 888"/>
                  <a:gd name="T74" fmla="*/ 0 w 1905"/>
                  <a:gd name="T75" fmla="*/ 324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05" h="888">
                    <a:moveTo>
                      <a:pt x="0" y="324"/>
                    </a:moveTo>
                    <a:lnTo>
                      <a:pt x="124" y="116"/>
                    </a:lnTo>
                    <a:lnTo>
                      <a:pt x="247" y="0"/>
                    </a:lnTo>
                    <a:lnTo>
                      <a:pt x="314" y="33"/>
                    </a:lnTo>
                    <a:lnTo>
                      <a:pt x="289" y="373"/>
                    </a:lnTo>
                    <a:lnTo>
                      <a:pt x="380" y="381"/>
                    </a:lnTo>
                    <a:lnTo>
                      <a:pt x="439" y="422"/>
                    </a:lnTo>
                    <a:lnTo>
                      <a:pt x="464" y="523"/>
                    </a:lnTo>
                    <a:lnTo>
                      <a:pt x="472" y="671"/>
                    </a:lnTo>
                    <a:lnTo>
                      <a:pt x="629" y="514"/>
                    </a:lnTo>
                    <a:lnTo>
                      <a:pt x="804" y="398"/>
                    </a:lnTo>
                    <a:lnTo>
                      <a:pt x="1002" y="299"/>
                    </a:lnTo>
                    <a:lnTo>
                      <a:pt x="1209" y="198"/>
                    </a:lnTo>
                    <a:lnTo>
                      <a:pt x="1483" y="99"/>
                    </a:lnTo>
                    <a:lnTo>
                      <a:pt x="1732" y="67"/>
                    </a:lnTo>
                    <a:lnTo>
                      <a:pt x="1905" y="75"/>
                    </a:lnTo>
                    <a:lnTo>
                      <a:pt x="1839" y="124"/>
                    </a:lnTo>
                    <a:lnTo>
                      <a:pt x="1500" y="198"/>
                    </a:lnTo>
                    <a:lnTo>
                      <a:pt x="1276" y="274"/>
                    </a:lnTo>
                    <a:lnTo>
                      <a:pt x="1086" y="365"/>
                    </a:lnTo>
                    <a:lnTo>
                      <a:pt x="894" y="457"/>
                    </a:lnTo>
                    <a:lnTo>
                      <a:pt x="704" y="580"/>
                    </a:lnTo>
                    <a:lnTo>
                      <a:pt x="612" y="662"/>
                    </a:lnTo>
                    <a:lnTo>
                      <a:pt x="513" y="746"/>
                    </a:lnTo>
                    <a:lnTo>
                      <a:pt x="489" y="888"/>
                    </a:lnTo>
                    <a:lnTo>
                      <a:pt x="388" y="797"/>
                    </a:lnTo>
                    <a:lnTo>
                      <a:pt x="388" y="656"/>
                    </a:lnTo>
                    <a:lnTo>
                      <a:pt x="388" y="531"/>
                    </a:lnTo>
                    <a:lnTo>
                      <a:pt x="373" y="481"/>
                    </a:lnTo>
                    <a:lnTo>
                      <a:pt x="306" y="447"/>
                    </a:lnTo>
                    <a:lnTo>
                      <a:pt x="240" y="440"/>
                    </a:lnTo>
                    <a:lnTo>
                      <a:pt x="207" y="398"/>
                    </a:lnTo>
                    <a:lnTo>
                      <a:pt x="215" y="149"/>
                    </a:lnTo>
                    <a:lnTo>
                      <a:pt x="156" y="232"/>
                    </a:lnTo>
                    <a:lnTo>
                      <a:pt x="131" y="299"/>
                    </a:lnTo>
                    <a:lnTo>
                      <a:pt x="57" y="405"/>
                    </a:lnTo>
                    <a:lnTo>
                      <a:pt x="0" y="324"/>
                    </a:lnTo>
                    <a:lnTo>
                      <a:pt x="0" y="324"/>
                    </a:lnTo>
                    <a:close/>
                  </a:path>
                </a:pathLst>
              </a:custGeom>
              <a:solidFill>
                <a:srgbClr val="000000"/>
              </a:solidFill>
              <a:ln>
                <a:noFill/>
              </a:ln>
            </p:spPr>
            <p:txBody>
              <a:bodyPr/>
              <a:lstStyle/>
              <a:p>
                <a:pPr>
                  <a:lnSpc>
                    <a:spcPct val="140000"/>
                  </a:lnSpc>
                  <a:buFontTx/>
                  <a:buChar char="•"/>
                  <a:defRPr/>
                </a:pPr>
                <a:endParaRPr lang="zh-CN" altLang="en-US" kern="0">
                  <a:solidFill>
                    <a:sysClr val="windowText" lastClr="000000"/>
                  </a:solidFill>
                  <a:latin typeface="Arial" panose="020B0604020202020204" pitchFamily="34" charset="0"/>
                </a:endParaRPr>
              </a:p>
            </p:txBody>
          </p:sp>
          <p:sp>
            <p:nvSpPr>
              <p:cNvPr id="51" name="Freeform 23"/>
              <p:cNvSpPr>
                <a:spLocks/>
              </p:cNvSpPr>
              <p:nvPr/>
            </p:nvSpPr>
            <p:spPr bwMode="auto">
              <a:xfrm>
                <a:off x="2579" y="1852"/>
                <a:ext cx="1310" cy="1167"/>
              </a:xfrm>
              <a:custGeom>
                <a:avLst/>
                <a:gdLst>
                  <a:gd name="T0" fmla="*/ 98 w 2617"/>
                  <a:gd name="T1" fmla="*/ 0 h 2332"/>
                  <a:gd name="T2" fmla="*/ 49 w 2617"/>
                  <a:gd name="T3" fmla="*/ 118 h 2332"/>
                  <a:gd name="T4" fmla="*/ 15 w 2617"/>
                  <a:gd name="T5" fmla="*/ 308 h 2332"/>
                  <a:gd name="T6" fmla="*/ 0 w 2617"/>
                  <a:gd name="T7" fmla="*/ 540 h 2332"/>
                  <a:gd name="T8" fmla="*/ 24 w 2617"/>
                  <a:gd name="T9" fmla="*/ 764 h 2332"/>
                  <a:gd name="T10" fmla="*/ 57 w 2617"/>
                  <a:gd name="T11" fmla="*/ 964 h 2332"/>
                  <a:gd name="T12" fmla="*/ 98 w 2617"/>
                  <a:gd name="T13" fmla="*/ 1146 h 2332"/>
                  <a:gd name="T14" fmla="*/ 165 w 2617"/>
                  <a:gd name="T15" fmla="*/ 1321 h 2332"/>
                  <a:gd name="T16" fmla="*/ 256 w 2617"/>
                  <a:gd name="T17" fmla="*/ 1553 h 2332"/>
                  <a:gd name="T18" fmla="*/ 363 w 2617"/>
                  <a:gd name="T19" fmla="*/ 1718 h 2332"/>
                  <a:gd name="T20" fmla="*/ 488 w 2617"/>
                  <a:gd name="T21" fmla="*/ 1868 h 2332"/>
                  <a:gd name="T22" fmla="*/ 671 w 2617"/>
                  <a:gd name="T23" fmla="*/ 2034 h 2332"/>
                  <a:gd name="T24" fmla="*/ 994 w 2617"/>
                  <a:gd name="T25" fmla="*/ 2300 h 2332"/>
                  <a:gd name="T26" fmla="*/ 1251 w 2617"/>
                  <a:gd name="T27" fmla="*/ 2332 h 2332"/>
                  <a:gd name="T28" fmla="*/ 1135 w 2617"/>
                  <a:gd name="T29" fmla="*/ 2224 h 2332"/>
                  <a:gd name="T30" fmla="*/ 1258 w 2617"/>
                  <a:gd name="T31" fmla="*/ 2182 h 2332"/>
                  <a:gd name="T32" fmla="*/ 1482 w 2617"/>
                  <a:gd name="T33" fmla="*/ 2157 h 2332"/>
                  <a:gd name="T34" fmla="*/ 1557 w 2617"/>
                  <a:gd name="T35" fmla="*/ 2182 h 2332"/>
                  <a:gd name="T36" fmla="*/ 1648 w 2617"/>
                  <a:gd name="T37" fmla="*/ 2182 h 2332"/>
                  <a:gd name="T38" fmla="*/ 1739 w 2617"/>
                  <a:gd name="T39" fmla="*/ 2142 h 2332"/>
                  <a:gd name="T40" fmla="*/ 1897 w 2617"/>
                  <a:gd name="T41" fmla="*/ 2125 h 2332"/>
                  <a:gd name="T42" fmla="*/ 1897 w 2617"/>
                  <a:gd name="T43" fmla="*/ 2216 h 2332"/>
                  <a:gd name="T44" fmla="*/ 2055 w 2617"/>
                  <a:gd name="T45" fmla="*/ 2117 h 2332"/>
                  <a:gd name="T46" fmla="*/ 2245 w 2617"/>
                  <a:gd name="T47" fmla="*/ 1967 h 2332"/>
                  <a:gd name="T48" fmla="*/ 2410 w 2617"/>
                  <a:gd name="T49" fmla="*/ 1810 h 2332"/>
                  <a:gd name="T50" fmla="*/ 2526 w 2617"/>
                  <a:gd name="T51" fmla="*/ 1686 h 2332"/>
                  <a:gd name="T52" fmla="*/ 2617 w 2617"/>
                  <a:gd name="T53" fmla="*/ 1519 h 2332"/>
                  <a:gd name="T54" fmla="*/ 2543 w 2617"/>
                  <a:gd name="T55" fmla="*/ 1528 h 2332"/>
                  <a:gd name="T56" fmla="*/ 2494 w 2617"/>
                  <a:gd name="T57" fmla="*/ 1595 h 2332"/>
                  <a:gd name="T58" fmla="*/ 2395 w 2617"/>
                  <a:gd name="T59" fmla="*/ 1701 h 2332"/>
                  <a:gd name="T60" fmla="*/ 2311 w 2617"/>
                  <a:gd name="T61" fmla="*/ 1817 h 2332"/>
                  <a:gd name="T62" fmla="*/ 2112 w 2617"/>
                  <a:gd name="T63" fmla="*/ 1975 h 2332"/>
                  <a:gd name="T64" fmla="*/ 1963 w 2617"/>
                  <a:gd name="T65" fmla="*/ 2066 h 2332"/>
                  <a:gd name="T66" fmla="*/ 1798 w 2617"/>
                  <a:gd name="T67" fmla="*/ 2066 h 2332"/>
                  <a:gd name="T68" fmla="*/ 1682 w 2617"/>
                  <a:gd name="T69" fmla="*/ 2091 h 2332"/>
                  <a:gd name="T70" fmla="*/ 1606 w 2617"/>
                  <a:gd name="T71" fmla="*/ 2108 h 2332"/>
                  <a:gd name="T72" fmla="*/ 1648 w 2617"/>
                  <a:gd name="T73" fmla="*/ 2024 h 2332"/>
                  <a:gd name="T74" fmla="*/ 1722 w 2617"/>
                  <a:gd name="T75" fmla="*/ 1868 h 2332"/>
                  <a:gd name="T76" fmla="*/ 1665 w 2617"/>
                  <a:gd name="T77" fmla="*/ 1901 h 2332"/>
                  <a:gd name="T78" fmla="*/ 1581 w 2617"/>
                  <a:gd name="T79" fmla="*/ 2017 h 2332"/>
                  <a:gd name="T80" fmla="*/ 1532 w 2617"/>
                  <a:gd name="T81" fmla="*/ 2083 h 2332"/>
                  <a:gd name="T82" fmla="*/ 1308 w 2617"/>
                  <a:gd name="T83" fmla="*/ 2125 h 2332"/>
                  <a:gd name="T84" fmla="*/ 1192 w 2617"/>
                  <a:gd name="T85" fmla="*/ 2150 h 2332"/>
                  <a:gd name="T86" fmla="*/ 1076 w 2617"/>
                  <a:gd name="T87" fmla="*/ 2157 h 2332"/>
                  <a:gd name="T88" fmla="*/ 960 w 2617"/>
                  <a:gd name="T89" fmla="*/ 2108 h 2332"/>
                  <a:gd name="T90" fmla="*/ 836 w 2617"/>
                  <a:gd name="T91" fmla="*/ 2034 h 2332"/>
                  <a:gd name="T92" fmla="*/ 695 w 2617"/>
                  <a:gd name="T93" fmla="*/ 1901 h 2332"/>
                  <a:gd name="T94" fmla="*/ 562 w 2617"/>
                  <a:gd name="T95" fmla="*/ 1777 h 2332"/>
                  <a:gd name="T96" fmla="*/ 439 w 2617"/>
                  <a:gd name="T97" fmla="*/ 1627 h 2332"/>
                  <a:gd name="T98" fmla="*/ 338 w 2617"/>
                  <a:gd name="T99" fmla="*/ 1486 h 2332"/>
                  <a:gd name="T100" fmla="*/ 256 w 2617"/>
                  <a:gd name="T101" fmla="*/ 1311 h 2332"/>
                  <a:gd name="T102" fmla="*/ 190 w 2617"/>
                  <a:gd name="T103" fmla="*/ 1137 h 2332"/>
                  <a:gd name="T104" fmla="*/ 148 w 2617"/>
                  <a:gd name="T105" fmla="*/ 988 h 2332"/>
                  <a:gd name="T106" fmla="*/ 115 w 2617"/>
                  <a:gd name="T107" fmla="*/ 806 h 2332"/>
                  <a:gd name="T108" fmla="*/ 98 w 2617"/>
                  <a:gd name="T109" fmla="*/ 582 h 2332"/>
                  <a:gd name="T110" fmla="*/ 74 w 2617"/>
                  <a:gd name="T111" fmla="*/ 340 h 2332"/>
                  <a:gd name="T112" fmla="*/ 106 w 2617"/>
                  <a:gd name="T113" fmla="*/ 175 h 2332"/>
                  <a:gd name="T114" fmla="*/ 115 w 2617"/>
                  <a:gd name="T115" fmla="*/ 76 h 2332"/>
                  <a:gd name="T116" fmla="*/ 98 w 2617"/>
                  <a:gd name="T117" fmla="*/ 0 h 2332"/>
                  <a:gd name="T118" fmla="*/ 98 w 2617"/>
                  <a:gd name="T119" fmla="*/ 0 h 2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617" h="2332">
                    <a:moveTo>
                      <a:pt x="98" y="0"/>
                    </a:moveTo>
                    <a:lnTo>
                      <a:pt x="49" y="118"/>
                    </a:lnTo>
                    <a:lnTo>
                      <a:pt x="15" y="308"/>
                    </a:lnTo>
                    <a:lnTo>
                      <a:pt x="0" y="540"/>
                    </a:lnTo>
                    <a:lnTo>
                      <a:pt x="24" y="764"/>
                    </a:lnTo>
                    <a:lnTo>
                      <a:pt x="57" y="964"/>
                    </a:lnTo>
                    <a:lnTo>
                      <a:pt x="98" y="1146"/>
                    </a:lnTo>
                    <a:lnTo>
                      <a:pt x="165" y="1321"/>
                    </a:lnTo>
                    <a:lnTo>
                      <a:pt x="256" y="1553"/>
                    </a:lnTo>
                    <a:lnTo>
                      <a:pt x="363" y="1718"/>
                    </a:lnTo>
                    <a:lnTo>
                      <a:pt x="488" y="1868"/>
                    </a:lnTo>
                    <a:lnTo>
                      <a:pt x="671" y="2034"/>
                    </a:lnTo>
                    <a:lnTo>
                      <a:pt x="994" y="2300"/>
                    </a:lnTo>
                    <a:lnTo>
                      <a:pt x="1251" y="2332"/>
                    </a:lnTo>
                    <a:lnTo>
                      <a:pt x="1135" y="2224"/>
                    </a:lnTo>
                    <a:lnTo>
                      <a:pt x="1258" y="2182"/>
                    </a:lnTo>
                    <a:lnTo>
                      <a:pt x="1482" y="2157"/>
                    </a:lnTo>
                    <a:lnTo>
                      <a:pt x="1557" y="2182"/>
                    </a:lnTo>
                    <a:lnTo>
                      <a:pt x="1648" y="2182"/>
                    </a:lnTo>
                    <a:lnTo>
                      <a:pt x="1739" y="2142"/>
                    </a:lnTo>
                    <a:lnTo>
                      <a:pt x="1897" y="2125"/>
                    </a:lnTo>
                    <a:lnTo>
                      <a:pt x="1897" y="2216"/>
                    </a:lnTo>
                    <a:lnTo>
                      <a:pt x="2055" y="2117"/>
                    </a:lnTo>
                    <a:lnTo>
                      <a:pt x="2245" y="1967"/>
                    </a:lnTo>
                    <a:lnTo>
                      <a:pt x="2410" y="1810"/>
                    </a:lnTo>
                    <a:lnTo>
                      <a:pt x="2526" y="1686"/>
                    </a:lnTo>
                    <a:lnTo>
                      <a:pt x="2617" y="1519"/>
                    </a:lnTo>
                    <a:lnTo>
                      <a:pt x="2543" y="1528"/>
                    </a:lnTo>
                    <a:lnTo>
                      <a:pt x="2494" y="1595"/>
                    </a:lnTo>
                    <a:lnTo>
                      <a:pt x="2395" y="1701"/>
                    </a:lnTo>
                    <a:lnTo>
                      <a:pt x="2311" y="1817"/>
                    </a:lnTo>
                    <a:lnTo>
                      <a:pt x="2112" y="1975"/>
                    </a:lnTo>
                    <a:lnTo>
                      <a:pt x="1963" y="2066"/>
                    </a:lnTo>
                    <a:lnTo>
                      <a:pt x="1798" y="2066"/>
                    </a:lnTo>
                    <a:lnTo>
                      <a:pt x="1682" y="2091"/>
                    </a:lnTo>
                    <a:lnTo>
                      <a:pt x="1606" y="2108"/>
                    </a:lnTo>
                    <a:lnTo>
                      <a:pt x="1648" y="2024"/>
                    </a:lnTo>
                    <a:lnTo>
                      <a:pt x="1722" y="1868"/>
                    </a:lnTo>
                    <a:lnTo>
                      <a:pt x="1665" y="1901"/>
                    </a:lnTo>
                    <a:lnTo>
                      <a:pt x="1581" y="2017"/>
                    </a:lnTo>
                    <a:lnTo>
                      <a:pt x="1532" y="2083"/>
                    </a:lnTo>
                    <a:lnTo>
                      <a:pt x="1308" y="2125"/>
                    </a:lnTo>
                    <a:lnTo>
                      <a:pt x="1192" y="2150"/>
                    </a:lnTo>
                    <a:lnTo>
                      <a:pt x="1076" y="2157"/>
                    </a:lnTo>
                    <a:lnTo>
                      <a:pt x="960" y="2108"/>
                    </a:lnTo>
                    <a:lnTo>
                      <a:pt x="836" y="2034"/>
                    </a:lnTo>
                    <a:lnTo>
                      <a:pt x="695" y="1901"/>
                    </a:lnTo>
                    <a:lnTo>
                      <a:pt x="562" y="1777"/>
                    </a:lnTo>
                    <a:lnTo>
                      <a:pt x="439" y="1627"/>
                    </a:lnTo>
                    <a:lnTo>
                      <a:pt x="338" y="1486"/>
                    </a:lnTo>
                    <a:lnTo>
                      <a:pt x="256" y="1311"/>
                    </a:lnTo>
                    <a:lnTo>
                      <a:pt x="190" y="1137"/>
                    </a:lnTo>
                    <a:lnTo>
                      <a:pt x="148" y="988"/>
                    </a:lnTo>
                    <a:lnTo>
                      <a:pt x="115" y="806"/>
                    </a:lnTo>
                    <a:lnTo>
                      <a:pt x="98" y="582"/>
                    </a:lnTo>
                    <a:lnTo>
                      <a:pt x="74" y="340"/>
                    </a:lnTo>
                    <a:lnTo>
                      <a:pt x="106" y="175"/>
                    </a:lnTo>
                    <a:lnTo>
                      <a:pt x="115" y="76"/>
                    </a:lnTo>
                    <a:lnTo>
                      <a:pt x="98" y="0"/>
                    </a:lnTo>
                    <a:lnTo>
                      <a:pt x="98" y="0"/>
                    </a:lnTo>
                    <a:close/>
                  </a:path>
                </a:pathLst>
              </a:custGeom>
              <a:solidFill>
                <a:srgbClr val="000000"/>
              </a:solidFill>
              <a:ln>
                <a:noFill/>
              </a:ln>
            </p:spPr>
            <p:txBody>
              <a:bodyPr/>
              <a:lstStyle/>
              <a:p>
                <a:pPr>
                  <a:lnSpc>
                    <a:spcPct val="140000"/>
                  </a:lnSpc>
                  <a:buFontTx/>
                  <a:buChar char="•"/>
                  <a:defRPr/>
                </a:pPr>
                <a:endParaRPr lang="zh-CN" altLang="en-US" kern="0">
                  <a:solidFill>
                    <a:sysClr val="windowText" lastClr="000000"/>
                  </a:solidFill>
                  <a:latin typeface="Arial" panose="020B0604020202020204" pitchFamily="34" charset="0"/>
                </a:endParaRPr>
              </a:p>
            </p:txBody>
          </p:sp>
          <p:sp>
            <p:nvSpPr>
              <p:cNvPr id="52" name="Freeform 24"/>
              <p:cNvSpPr>
                <a:spLocks/>
              </p:cNvSpPr>
              <p:nvPr/>
            </p:nvSpPr>
            <p:spPr bwMode="auto">
              <a:xfrm>
                <a:off x="2674" y="1380"/>
                <a:ext cx="348" cy="336"/>
              </a:xfrm>
              <a:custGeom>
                <a:avLst/>
                <a:gdLst>
                  <a:gd name="T0" fmla="*/ 587 w 695"/>
                  <a:gd name="T1" fmla="*/ 0 h 671"/>
                  <a:gd name="T2" fmla="*/ 414 w 695"/>
                  <a:gd name="T3" fmla="*/ 124 h 671"/>
                  <a:gd name="T4" fmla="*/ 298 w 695"/>
                  <a:gd name="T5" fmla="*/ 225 h 671"/>
                  <a:gd name="T6" fmla="*/ 199 w 695"/>
                  <a:gd name="T7" fmla="*/ 340 h 671"/>
                  <a:gd name="T8" fmla="*/ 99 w 695"/>
                  <a:gd name="T9" fmla="*/ 449 h 671"/>
                  <a:gd name="T10" fmla="*/ 0 w 695"/>
                  <a:gd name="T11" fmla="*/ 671 h 671"/>
                  <a:gd name="T12" fmla="*/ 116 w 695"/>
                  <a:gd name="T13" fmla="*/ 605 h 671"/>
                  <a:gd name="T14" fmla="*/ 207 w 695"/>
                  <a:gd name="T15" fmla="*/ 456 h 671"/>
                  <a:gd name="T16" fmla="*/ 340 w 695"/>
                  <a:gd name="T17" fmla="*/ 306 h 671"/>
                  <a:gd name="T18" fmla="*/ 446 w 695"/>
                  <a:gd name="T19" fmla="*/ 200 h 671"/>
                  <a:gd name="T20" fmla="*/ 562 w 695"/>
                  <a:gd name="T21" fmla="*/ 109 h 671"/>
                  <a:gd name="T22" fmla="*/ 695 w 695"/>
                  <a:gd name="T23" fmla="*/ 8 h 671"/>
                  <a:gd name="T24" fmla="*/ 587 w 695"/>
                  <a:gd name="T25" fmla="*/ 0 h 671"/>
                  <a:gd name="T26" fmla="*/ 587 w 695"/>
                  <a:gd name="T27"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5" h="671">
                    <a:moveTo>
                      <a:pt x="587" y="0"/>
                    </a:moveTo>
                    <a:lnTo>
                      <a:pt x="414" y="124"/>
                    </a:lnTo>
                    <a:lnTo>
                      <a:pt x="298" y="225"/>
                    </a:lnTo>
                    <a:lnTo>
                      <a:pt x="199" y="340"/>
                    </a:lnTo>
                    <a:lnTo>
                      <a:pt x="99" y="449"/>
                    </a:lnTo>
                    <a:lnTo>
                      <a:pt x="0" y="671"/>
                    </a:lnTo>
                    <a:lnTo>
                      <a:pt x="116" y="605"/>
                    </a:lnTo>
                    <a:lnTo>
                      <a:pt x="207" y="456"/>
                    </a:lnTo>
                    <a:lnTo>
                      <a:pt x="340" y="306"/>
                    </a:lnTo>
                    <a:lnTo>
                      <a:pt x="446" y="200"/>
                    </a:lnTo>
                    <a:lnTo>
                      <a:pt x="562" y="109"/>
                    </a:lnTo>
                    <a:lnTo>
                      <a:pt x="695" y="8"/>
                    </a:lnTo>
                    <a:lnTo>
                      <a:pt x="587" y="0"/>
                    </a:lnTo>
                    <a:lnTo>
                      <a:pt x="587" y="0"/>
                    </a:lnTo>
                    <a:close/>
                  </a:path>
                </a:pathLst>
              </a:custGeom>
              <a:solidFill>
                <a:srgbClr val="000000"/>
              </a:solidFill>
              <a:ln>
                <a:noFill/>
              </a:ln>
            </p:spPr>
            <p:txBody>
              <a:bodyPr/>
              <a:lstStyle/>
              <a:p>
                <a:pPr>
                  <a:lnSpc>
                    <a:spcPct val="140000"/>
                  </a:lnSpc>
                  <a:buFontTx/>
                  <a:buChar char="•"/>
                  <a:defRPr/>
                </a:pPr>
                <a:endParaRPr lang="zh-CN" altLang="en-US" kern="0">
                  <a:solidFill>
                    <a:sysClr val="windowText" lastClr="000000"/>
                  </a:solidFill>
                  <a:latin typeface="Arial" panose="020B0604020202020204" pitchFamily="34" charset="0"/>
                </a:endParaRPr>
              </a:p>
            </p:txBody>
          </p:sp>
          <p:sp>
            <p:nvSpPr>
              <p:cNvPr id="53" name="Freeform 25"/>
              <p:cNvSpPr>
                <a:spLocks/>
              </p:cNvSpPr>
              <p:nvPr/>
            </p:nvSpPr>
            <p:spPr bwMode="auto">
              <a:xfrm>
                <a:off x="3143" y="1393"/>
                <a:ext cx="446" cy="1364"/>
              </a:xfrm>
              <a:custGeom>
                <a:avLst/>
                <a:gdLst>
                  <a:gd name="T0" fmla="*/ 0 w 896"/>
                  <a:gd name="T1" fmla="*/ 8 h 2730"/>
                  <a:gd name="T2" fmla="*/ 158 w 896"/>
                  <a:gd name="T3" fmla="*/ 91 h 2730"/>
                  <a:gd name="T4" fmla="*/ 274 w 896"/>
                  <a:gd name="T5" fmla="*/ 175 h 2730"/>
                  <a:gd name="T6" fmla="*/ 365 w 896"/>
                  <a:gd name="T7" fmla="*/ 257 h 2730"/>
                  <a:gd name="T8" fmla="*/ 473 w 896"/>
                  <a:gd name="T9" fmla="*/ 397 h 2730"/>
                  <a:gd name="T10" fmla="*/ 589 w 896"/>
                  <a:gd name="T11" fmla="*/ 614 h 2730"/>
                  <a:gd name="T12" fmla="*/ 664 w 896"/>
                  <a:gd name="T13" fmla="*/ 813 h 2730"/>
                  <a:gd name="T14" fmla="*/ 747 w 896"/>
                  <a:gd name="T15" fmla="*/ 1038 h 2730"/>
                  <a:gd name="T16" fmla="*/ 797 w 896"/>
                  <a:gd name="T17" fmla="*/ 1327 h 2730"/>
                  <a:gd name="T18" fmla="*/ 797 w 896"/>
                  <a:gd name="T19" fmla="*/ 1709 h 2730"/>
                  <a:gd name="T20" fmla="*/ 789 w 896"/>
                  <a:gd name="T21" fmla="*/ 2007 h 2730"/>
                  <a:gd name="T22" fmla="*/ 764 w 896"/>
                  <a:gd name="T23" fmla="*/ 2174 h 2730"/>
                  <a:gd name="T24" fmla="*/ 730 w 896"/>
                  <a:gd name="T25" fmla="*/ 2357 h 2730"/>
                  <a:gd name="T26" fmla="*/ 664 w 896"/>
                  <a:gd name="T27" fmla="*/ 2555 h 2730"/>
                  <a:gd name="T28" fmla="*/ 597 w 896"/>
                  <a:gd name="T29" fmla="*/ 2730 h 2730"/>
                  <a:gd name="T30" fmla="*/ 673 w 896"/>
                  <a:gd name="T31" fmla="*/ 2671 h 2730"/>
                  <a:gd name="T32" fmla="*/ 764 w 896"/>
                  <a:gd name="T33" fmla="*/ 2488 h 2730"/>
                  <a:gd name="T34" fmla="*/ 838 w 896"/>
                  <a:gd name="T35" fmla="*/ 2224 h 2730"/>
                  <a:gd name="T36" fmla="*/ 880 w 896"/>
                  <a:gd name="T37" fmla="*/ 1925 h 2730"/>
                  <a:gd name="T38" fmla="*/ 896 w 896"/>
                  <a:gd name="T39" fmla="*/ 1709 h 2730"/>
                  <a:gd name="T40" fmla="*/ 871 w 896"/>
                  <a:gd name="T41" fmla="*/ 1393 h 2730"/>
                  <a:gd name="T42" fmla="*/ 846 w 896"/>
                  <a:gd name="T43" fmla="*/ 1112 h 2730"/>
                  <a:gd name="T44" fmla="*/ 789 w 896"/>
                  <a:gd name="T45" fmla="*/ 912 h 2730"/>
                  <a:gd name="T46" fmla="*/ 722 w 896"/>
                  <a:gd name="T47" fmla="*/ 713 h 2730"/>
                  <a:gd name="T48" fmla="*/ 607 w 896"/>
                  <a:gd name="T49" fmla="*/ 449 h 2730"/>
                  <a:gd name="T50" fmla="*/ 515 w 896"/>
                  <a:gd name="T51" fmla="*/ 291 h 2730"/>
                  <a:gd name="T52" fmla="*/ 375 w 896"/>
                  <a:gd name="T53" fmla="*/ 150 h 2730"/>
                  <a:gd name="T54" fmla="*/ 241 w 896"/>
                  <a:gd name="T55" fmla="*/ 66 h 2730"/>
                  <a:gd name="T56" fmla="*/ 158 w 896"/>
                  <a:gd name="T57" fmla="*/ 0 h 2730"/>
                  <a:gd name="T58" fmla="*/ 0 w 896"/>
                  <a:gd name="T59" fmla="*/ 8 h 2730"/>
                  <a:gd name="T60" fmla="*/ 0 w 896"/>
                  <a:gd name="T61" fmla="*/ 8 h 2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96" h="2730">
                    <a:moveTo>
                      <a:pt x="0" y="8"/>
                    </a:moveTo>
                    <a:lnTo>
                      <a:pt x="158" y="91"/>
                    </a:lnTo>
                    <a:lnTo>
                      <a:pt x="274" y="175"/>
                    </a:lnTo>
                    <a:lnTo>
                      <a:pt x="365" y="257"/>
                    </a:lnTo>
                    <a:lnTo>
                      <a:pt x="473" y="397"/>
                    </a:lnTo>
                    <a:lnTo>
                      <a:pt x="589" y="614"/>
                    </a:lnTo>
                    <a:lnTo>
                      <a:pt x="664" y="813"/>
                    </a:lnTo>
                    <a:lnTo>
                      <a:pt x="747" y="1038"/>
                    </a:lnTo>
                    <a:lnTo>
                      <a:pt x="797" y="1327"/>
                    </a:lnTo>
                    <a:lnTo>
                      <a:pt x="797" y="1709"/>
                    </a:lnTo>
                    <a:lnTo>
                      <a:pt x="789" y="2007"/>
                    </a:lnTo>
                    <a:lnTo>
                      <a:pt x="764" y="2174"/>
                    </a:lnTo>
                    <a:lnTo>
                      <a:pt x="730" y="2357"/>
                    </a:lnTo>
                    <a:lnTo>
                      <a:pt x="664" y="2555"/>
                    </a:lnTo>
                    <a:lnTo>
                      <a:pt x="597" y="2730"/>
                    </a:lnTo>
                    <a:lnTo>
                      <a:pt x="673" y="2671"/>
                    </a:lnTo>
                    <a:lnTo>
                      <a:pt x="764" y="2488"/>
                    </a:lnTo>
                    <a:lnTo>
                      <a:pt x="838" y="2224"/>
                    </a:lnTo>
                    <a:lnTo>
                      <a:pt x="880" y="1925"/>
                    </a:lnTo>
                    <a:lnTo>
                      <a:pt x="896" y="1709"/>
                    </a:lnTo>
                    <a:lnTo>
                      <a:pt x="871" y="1393"/>
                    </a:lnTo>
                    <a:lnTo>
                      <a:pt x="846" y="1112"/>
                    </a:lnTo>
                    <a:lnTo>
                      <a:pt x="789" y="912"/>
                    </a:lnTo>
                    <a:lnTo>
                      <a:pt x="722" y="713"/>
                    </a:lnTo>
                    <a:lnTo>
                      <a:pt x="607" y="449"/>
                    </a:lnTo>
                    <a:lnTo>
                      <a:pt x="515" y="291"/>
                    </a:lnTo>
                    <a:lnTo>
                      <a:pt x="375" y="150"/>
                    </a:lnTo>
                    <a:lnTo>
                      <a:pt x="241" y="66"/>
                    </a:lnTo>
                    <a:lnTo>
                      <a:pt x="158" y="0"/>
                    </a:lnTo>
                    <a:lnTo>
                      <a:pt x="0" y="8"/>
                    </a:lnTo>
                    <a:lnTo>
                      <a:pt x="0" y="8"/>
                    </a:lnTo>
                    <a:close/>
                  </a:path>
                </a:pathLst>
              </a:custGeom>
              <a:solidFill>
                <a:srgbClr val="000000"/>
              </a:solidFill>
              <a:ln>
                <a:noFill/>
              </a:ln>
            </p:spPr>
            <p:txBody>
              <a:bodyPr/>
              <a:lstStyle/>
              <a:p>
                <a:pPr>
                  <a:lnSpc>
                    <a:spcPct val="140000"/>
                  </a:lnSpc>
                  <a:buFontTx/>
                  <a:buChar char="•"/>
                  <a:defRPr/>
                </a:pPr>
                <a:endParaRPr lang="zh-CN" altLang="en-US" kern="0">
                  <a:solidFill>
                    <a:sysClr val="windowText" lastClr="000000"/>
                  </a:solidFill>
                  <a:latin typeface="Arial" panose="020B0604020202020204" pitchFamily="34" charset="0"/>
                </a:endParaRPr>
              </a:p>
            </p:txBody>
          </p:sp>
          <p:sp>
            <p:nvSpPr>
              <p:cNvPr id="54" name="Freeform 26"/>
              <p:cNvSpPr>
                <a:spLocks/>
              </p:cNvSpPr>
              <p:nvPr/>
            </p:nvSpPr>
            <p:spPr bwMode="auto">
              <a:xfrm>
                <a:off x="3030" y="1856"/>
                <a:ext cx="1132" cy="337"/>
              </a:xfrm>
              <a:custGeom>
                <a:avLst/>
                <a:gdLst>
                  <a:gd name="T0" fmla="*/ 32 w 2262"/>
                  <a:gd name="T1" fmla="*/ 134 h 672"/>
                  <a:gd name="T2" fmla="*/ 315 w 2262"/>
                  <a:gd name="T3" fmla="*/ 68 h 672"/>
                  <a:gd name="T4" fmla="*/ 597 w 2262"/>
                  <a:gd name="T5" fmla="*/ 26 h 672"/>
                  <a:gd name="T6" fmla="*/ 819 w 2262"/>
                  <a:gd name="T7" fmla="*/ 17 h 672"/>
                  <a:gd name="T8" fmla="*/ 1040 w 2262"/>
                  <a:gd name="T9" fmla="*/ 0 h 672"/>
                  <a:gd name="T10" fmla="*/ 1325 w 2262"/>
                  <a:gd name="T11" fmla="*/ 34 h 672"/>
                  <a:gd name="T12" fmla="*/ 1541 w 2262"/>
                  <a:gd name="T13" fmla="*/ 83 h 672"/>
                  <a:gd name="T14" fmla="*/ 1714 w 2262"/>
                  <a:gd name="T15" fmla="*/ 134 h 672"/>
                  <a:gd name="T16" fmla="*/ 1922 w 2262"/>
                  <a:gd name="T17" fmla="*/ 201 h 672"/>
                  <a:gd name="T18" fmla="*/ 2055 w 2262"/>
                  <a:gd name="T19" fmla="*/ 283 h 672"/>
                  <a:gd name="T20" fmla="*/ 2262 w 2262"/>
                  <a:gd name="T21" fmla="*/ 450 h 672"/>
                  <a:gd name="T22" fmla="*/ 2237 w 2262"/>
                  <a:gd name="T23" fmla="*/ 672 h 672"/>
                  <a:gd name="T24" fmla="*/ 2121 w 2262"/>
                  <a:gd name="T25" fmla="*/ 615 h 672"/>
                  <a:gd name="T26" fmla="*/ 2087 w 2262"/>
                  <a:gd name="T27" fmla="*/ 541 h 672"/>
                  <a:gd name="T28" fmla="*/ 2121 w 2262"/>
                  <a:gd name="T29" fmla="*/ 490 h 672"/>
                  <a:gd name="T30" fmla="*/ 2062 w 2262"/>
                  <a:gd name="T31" fmla="*/ 416 h 672"/>
                  <a:gd name="T32" fmla="*/ 1897 w 2262"/>
                  <a:gd name="T33" fmla="*/ 300 h 672"/>
                  <a:gd name="T34" fmla="*/ 1749 w 2262"/>
                  <a:gd name="T35" fmla="*/ 241 h 672"/>
                  <a:gd name="T36" fmla="*/ 1517 w 2262"/>
                  <a:gd name="T37" fmla="*/ 167 h 672"/>
                  <a:gd name="T38" fmla="*/ 1285 w 2262"/>
                  <a:gd name="T39" fmla="*/ 117 h 672"/>
                  <a:gd name="T40" fmla="*/ 1085 w 2262"/>
                  <a:gd name="T41" fmla="*/ 100 h 672"/>
                  <a:gd name="T42" fmla="*/ 861 w 2262"/>
                  <a:gd name="T43" fmla="*/ 83 h 672"/>
                  <a:gd name="T44" fmla="*/ 629 w 2262"/>
                  <a:gd name="T45" fmla="*/ 93 h 672"/>
                  <a:gd name="T46" fmla="*/ 397 w 2262"/>
                  <a:gd name="T47" fmla="*/ 125 h 672"/>
                  <a:gd name="T48" fmla="*/ 232 w 2262"/>
                  <a:gd name="T49" fmla="*/ 159 h 672"/>
                  <a:gd name="T50" fmla="*/ 0 w 2262"/>
                  <a:gd name="T51" fmla="*/ 216 h 672"/>
                  <a:gd name="T52" fmla="*/ 32 w 2262"/>
                  <a:gd name="T53" fmla="*/ 134 h 672"/>
                  <a:gd name="T54" fmla="*/ 32 w 2262"/>
                  <a:gd name="T55" fmla="*/ 134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62" h="672">
                    <a:moveTo>
                      <a:pt x="32" y="134"/>
                    </a:moveTo>
                    <a:lnTo>
                      <a:pt x="315" y="68"/>
                    </a:lnTo>
                    <a:lnTo>
                      <a:pt x="597" y="26"/>
                    </a:lnTo>
                    <a:lnTo>
                      <a:pt x="819" y="17"/>
                    </a:lnTo>
                    <a:lnTo>
                      <a:pt x="1040" y="0"/>
                    </a:lnTo>
                    <a:lnTo>
                      <a:pt x="1325" y="34"/>
                    </a:lnTo>
                    <a:lnTo>
                      <a:pt x="1541" y="83"/>
                    </a:lnTo>
                    <a:lnTo>
                      <a:pt x="1714" y="134"/>
                    </a:lnTo>
                    <a:lnTo>
                      <a:pt x="1922" y="201"/>
                    </a:lnTo>
                    <a:lnTo>
                      <a:pt x="2055" y="283"/>
                    </a:lnTo>
                    <a:lnTo>
                      <a:pt x="2262" y="450"/>
                    </a:lnTo>
                    <a:lnTo>
                      <a:pt x="2237" y="672"/>
                    </a:lnTo>
                    <a:lnTo>
                      <a:pt x="2121" y="615"/>
                    </a:lnTo>
                    <a:lnTo>
                      <a:pt x="2087" y="541"/>
                    </a:lnTo>
                    <a:lnTo>
                      <a:pt x="2121" y="490"/>
                    </a:lnTo>
                    <a:lnTo>
                      <a:pt x="2062" y="416"/>
                    </a:lnTo>
                    <a:lnTo>
                      <a:pt x="1897" y="300"/>
                    </a:lnTo>
                    <a:lnTo>
                      <a:pt x="1749" y="241"/>
                    </a:lnTo>
                    <a:lnTo>
                      <a:pt x="1517" y="167"/>
                    </a:lnTo>
                    <a:lnTo>
                      <a:pt x="1285" y="117"/>
                    </a:lnTo>
                    <a:lnTo>
                      <a:pt x="1085" y="100"/>
                    </a:lnTo>
                    <a:lnTo>
                      <a:pt x="861" y="83"/>
                    </a:lnTo>
                    <a:lnTo>
                      <a:pt x="629" y="93"/>
                    </a:lnTo>
                    <a:lnTo>
                      <a:pt x="397" y="125"/>
                    </a:lnTo>
                    <a:lnTo>
                      <a:pt x="232" y="159"/>
                    </a:lnTo>
                    <a:lnTo>
                      <a:pt x="0" y="216"/>
                    </a:lnTo>
                    <a:lnTo>
                      <a:pt x="32" y="134"/>
                    </a:lnTo>
                    <a:lnTo>
                      <a:pt x="32" y="134"/>
                    </a:lnTo>
                    <a:close/>
                  </a:path>
                </a:pathLst>
              </a:custGeom>
              <a:solidFill>
                <a:srgbClr val="000000"/>
              </a:solidFill>
              <a:ln>
                <a:noFill/>
              </a:ln>
            </p:spPr>
            <p:txBody>
              <a:bodyPr/>
              <a:lstStyle/>
              <a:p>
                <a:pPr>
                  <a:lnSpc>
                    <a:spcPct val="140000"/>
                  </a:lnSpc>
                  <a:buFontTx/>
                  <a:buChar char="•"/>
                  <a:defRPr/>
                </a:pPr>
                <a:endParaRPr lang="zh-CN" altLang="en-US" kern="0">
                  <a:solidFill>
                    <a:sysClr val="windowText" lastClr="000000"/>
                  </a:solidFill>
                  <a:latin typeface="Arial" panose="020B0604020202020204" pitchFamily="34" charset="0"/>
                </a:endParaRPr>
              </a:p>
            </p:txBody>
          </p:sp>
          <p:sp>
            <p:nvSpPr>
              <p:cNvPr id="55" name="Freeform 27"/>
              <p:cNvSpPr>
                <a:spLocks/>
              </p:cNvSpPr>
              <p:nvPr/>
            </p:nvSpPr>
            <p:spPr bwMode="auto">
              <a:xfrm>
                <a:off x="3246" y="2156"/>
                <a:ext cx="277" cy="103"/>
              </a:xfrm>
              <a:custGeom>
                <a:avLst/>
                <a:gdLst>
                  <a:gd name="T0" fmla="*/ 0 w 555"/>
                  <a:gd name="T1" fmla="*/ 133 h 207"/>
                  <a:gd name="T2" fmla="*/ 183 w 555"/>
                  <a:gd name="T3" fmla="*/ 67 h 207"/>
                  <a:gd name="T4" fmla="*/ 323 w 555"/>
                  <a:gd name="T5" fmla="*/ 17 h 207"/>
                  <a:gd name="T6" fmla="*/ 555 w 555"/>
                  <a:gd name="T7" fmla="*/ 0 h 207"/>
                  <a:gd name="T8" fmla="*/ 521 w 555"/>
                  <a:gd name="T9" fmla="*/ 67 h 207"/>
                  <a:gd name="T10" fmla="*/ 363 w 555"/>
                  <a:gd name="T11" fmla="*/ 67 h 207"/>
                  <a:gd name="T12" fmla="*/ 223 w 555"/>
                  <a:gd name="T13" fmla="*/ 116 h 207"/>
                  <a:gd name="T14" fmla="*/ 124 w 555"/>
                  <a:gd name="T15" fmla="*/ 166 h 207"/>
                  <a:gd name="T16" fmla="*/ 25 w 555"/>
                  <a:gd name="T17" fmla="*/ 207 h 207"/>
                  <a:gd name="T18" fmla="*/ 0 w 555"/>
                  <a:gd name="T19" fmla="*/ 133 h 207"/>
                  <a:gd name="T20" fmla="*/ 0 w 555"/>
                  <a:gd name="T21" fmla="*/ 13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5" h="207">
                    <a:moveTo>
                      <a:pt x="0" y="133"/>
                    </a:moveTo>
                    <a:lnTo>
                      <a:pt x="183" y="67"/>
                    </a:lnTo>
                    <a:lnTo>
                      <a:pt x="323" y="17"/>
                    </a:lnTo>
                    <a:lnTo>
                      <a:pt x="555" y="0"/>
                    </a:lnTo>
                    <a:lnTo>
                      <a:pt x="521" y="67"/>
                    </a:lnTo>
                    <a:lnTo>
                      <a:pt x="363" y="67"/>
                    </a:lnTo>
                    <a:lnTo>
                      <a:pt x="223" y="116"/>
                    </a:lnTo>
                    <a:lnTo>
                      <a:pt x="124" y="166"/>
                    </a:lnTo>
                    <a:lnTo>
                      <a:pt x="25" y="207"/>
                    </a:lnTo>
                    <a:lnTo>
                      <a:pt x="0" y="133"/>
                    </a:lnTo>
                    <a:lnTo>
                      <a:pt x="0" y="133"/>
                    </a:lnTo>
                    <a:close/>
                  </a:path>
                </a:pathLst>
              </a:custGeom>
              <a:solidFill>
                <a:srgbClr val="000000"/>
              </a:solidFill>
              <a:ln>
                <a:noFill/>
              </a:ln>
            </p:spPr>
            <p:txBody>
              <a:bodyPr/>
              <a:lstStyle/>
              <a:p>
                <a:pPr>
                  <a:lnSpc>
                    <a:spcPct val="140000"/>
                  </a:lnSpc>
                  <a:buFontTx/>
                  <a:buChar char="•"/>
                  <a:defRPr/>
                </a:pPr>
                <a:endParaRPr lang="zh-CN" altLang="en-US" kern="0">
                  <a:solidFill>
                    <a:sysClr val="windowText" lastClr="000000"/>
                  </a:solidFill>
                  <a:latin typeface="Arial" panose="020B0604020202020204" pitchFamily="34" charset="0"/>
                </a:endParaRPr>
              </a:p>
            </p:txBody>
          </p:sp>
          <p:sp>
            <p:nvSpPr>
              <p:cNvPr id="56" name="Freeform 28"/>
              <p:cNvSpPr>
                <a:spLocks/>
              </p:cNvSpPr>
              <p:nvPr/>
            </p:nvSpPr>
            <p:spPr bwMode="auto">
              <a:xfrm>
                <a:off x="3436" y="2388"/>
                <a:ext cx="543" cy="416"/>
              </a:xfrm>
              <a:custGeom>
                <a:avLst/>
                <a:gdLst>
                  <a:gd name="T0" fmla="*/ 0 w 1086"/>
                  <a:gd name="T1" fmla="*/ 32 h 829"/>
                  <a:gd name="T2" fmla="*/ 232 w 1086"/>
                  <a:gd name="T3" fmla="*/ 0 h 829"/>
                  <a:gd name="T4" fmla="*/ 514 w 1086"/>
                  <a:gd name="T5" fmla="*/ 25 h 829"/>
                  <a:gd name="T6" fmla="*/ 681 w 1086"/>
                  <a:gd name="T7" fmla="*/ 65 h 829"/>
                  <a:gd name="T8" fmla="*/ 822 w 1086"/>
                  <a:gd name="T9" fmla="*/ 131 h 829"/>
                  <a:gd name="T10" fmla="*/ 928 w 1086"/>
                  <a:gd name="T11" fmla="*/ 222 h 829"/>
                  <a:gd name="T12" fmla="*/ 1004 w 1086"/>
                  <a:gd name="T13" fmla="*/ 298 h 829"/>
                  <a:gd name="T14" fmla="*/ 1054 w 1086"/>
                  <a:gd name="T15" fmla="*/ 397 h 829"/>
                  <a:gd name="T16" fmla="*/ 1086 w 1086"/>
                  <a:gd name="T17" fmla="*/ 629 h 829"/>
                  <a:gd name="T18" fmla="*/ 837 w 1086"/>
                  <a:gd name="T19" fmla="*/ 829 h 829"/>
                  <a:gd name="T20" fmla="*/ 913 w 1086"/>
                  <a:gd name="T21" fmla="*/ 663 h 829"/>
                  <a:gd name="T22" fmla="*/ 945 w 1086"/>
                  <a:gd name="T23" fmla="*/ 523 h 829"/>
                  <a:gd name="T24" fmla="*/ 938 w 1086"/>
                  <a:gd name="T25" fmla="*/ 373 h 829"/>
                  <a:gd name="T26" fmla="*/ 862 w 1086"/>
                  <a:gd name="T27" fmla="*/ 264 h 829"/>
                  <a:gd name="T28" fmla="*/ 755 w 1086"/>
                  <a:gd name="T29" fmla="*/ 198 h 829"/>
                  <a:gd name="T30" fmla="*/ 622 w 1086"/>
                  <a:gd name="T31" fmla="*/ 141 h 829"/>
                  <a:gd name="T32" fmla="*/ 481 w 1086"/>
                  <a:gd name="T33" fmla="*/ 116 h 829"/>
                  <a:gd name="T34" fmla="*/ 316 w 1086"/>
                  <a:gd name="T35" fmla="*/ 82 h 829"/>
                  <a:gd name="T36" fmla="*/ 109 w 1086"/>
                  <a:gd name="T37" fmla="*/ 74 h 829"/>
                  <a:gd name="T38" fmla="*/ 8 w 1086"/>
                  <a:gd name="T39" fmla="*/ 91 h 829"/>
                  <a:gd name="T40" fmla="*/ 0 w 1086"/>
                  <a:gd name="T41" fmla="*/ 32 h 829"/>
                  <a:gd name="T42" fmla="*/ 0 w 1086"/>
                  <a:gd name="T43" fmla="*/ 32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6" h="829">
                    <a:moveTo>
                      <a:pt x="0" y="32"/>
                    </a:moveTo>
                    <a:lnTo>
                      <a:pt x="232" y="0"/>
                    </a:lnTo>
                    <a:lnTo>
                      <a:pt x="514" y="25"/>
                    </a:lnTo>
                    <a:lnTo>
                      <a:pt x="681" y="65"/>
                    </a:lnTo>
                    <a:lnTo>
                      <a:pt x="822" y="131"/>
                    </a:lnTo>
                    <a:lnTo>
                      <a:pt x="928" y="222"/>
                    </a:lnTo>
                    <a:lnTo>
                      <a:pt x="1004" y="298"/>
                    </a:lnTo>
                    <a:lnTo>
                      <a:pt x="1054" y="397"/>
                    </a:lnTo>
                    <a:lnTo>
                      <a:pt x="1086" y="629"/>
                    </a:lnTo>
                    <a:lnTo>
                      <a:pt x="837" y="829"/>
                    </a:lnTo>
                    <a:lnTo>
                      <a:pt x="913" y="663"/>
                    </a:lnTo>
                    <a:lnTo>
                      <a:pt x="945" y="523"/>
                    </a:lnTo>
                    <a:lnTo>
                      <a:pt x="938" y="373"/>
                    </a:lnTo>
                    <a:lnTo>
                      <a:pt x="862" y="264"/>
                    </a:lnTo>
                    <a:lnTo>
                      <a:pt x="755" y="198"/>
                    </a:lnTo>
                    <a:lnTo>
                      <a:pt x="622" y="141"/>
                    </a:lnTo>
                    <a:lnTo>
                      <a:pt x="481" y="116"/>
                    </a:lnTo>
                    <a:lnTo>
                      <a:pt x="316" y="82"/>
                    </a:lnTo>
                    <a:lnTo>
                      <a:pt x="109" y="74"/>
                    </a:lnTo>
                    <a:lnTo>
                      <a:pt x="8" y="91"/>
                    </a:lnTo>
                    <a:lnTo>
                      <a:pt x="0" y="32"/>
                    </a:lnTo>
                    <a:lnTo>
                      <a:pt x="0" y="32"/>
                    </a:lnTo>
                    <a:close/>
                  </a:path>
                </a:pathLst>
              </a:custGeom>
              <a:solidFill>
                <a:srgbClr val="000000"/>
              </a:solidFill>
              <a:ln>
                <a:noFill/>
              </a:ln>
            </p:spPr>
            <p:txBody>
              <a:bodyPr/>
              <a:lstStyle/>
              <a:p>
                <a:pPr>
                  <a:lnSpc>
                    <a:spcPct val="140000"/>
                  </a:lnSpc>
                  <a:buFontTx/>
                  <a:buChar char="•"/>
                  <a:defRPr/>
                </a:pPr>
                <a:endParaRPr lang="zh-CN" altLang="en-US" kern="0">
                  <a:solidFill>
                    <a:sysClr val="windowText" lastClr="000000"/>
                  </a:solidFill>
                  <a:latin typeface="Arial" panose="020B0604020202020204" pitchFamily="34" charset="0"/>
                </a:endParaRPr>
              </a:p>
            </p:txBody>
          </p:sp>
          <p:sp>
            <p:nvSpPr>
              <p:cNvPr id="57" name="Freeform 29"/>
              <p:cNvSpPr>
                <a:spLocks/>
              </p:cNvSpPr>
              <p:nvPr/>
            </p:nvSpPr>
            <p:spPr bwMode="auto">
              <a:xfrm>
                <a:off x="3516" y="2174"/>
                <a:ext cx="227" cy="431"/>
              </a:xfrm>
              <a:custGeom>
                <a:avLst/>
                <a:gdLst>
                  <a:gd name="T0" fmla="*/ 225 w 457"/>
                  <a:gd name="T1" fmla="*/ 0 h 862"/>
                  <a:gd name="T2" fmla="*/ 274 w 457"/>
                  <a:gd name="T3" fmla="*/ 49 h 862"/>
                  <a:gd name="T4" fmla="*/ 407 w 457"/>
                  <a:gd name="T5" fmla="*/ 57 h 862"/>
                  <a:gd name="T6" fmla="*/ 457 w 457"/>
                  <a:gd name="T7" fmla="*/ 115 h 862"/>
                  <a:gd name="T8" fmla="*/ 439 w 457"/>
                  <a:gd name="T9" fmla="*/ 298 h 862"/>
                  <a:gd name="T10" fmla="*/ 407 w 457"/>
                  <a:gd name="T11" fmla="*/ 505 h 862"/>
                  <a:gd name="T12" fmla="*/ 380 w 457"/>
                  <a:gd name="T13" fmla="*/ 695 h 862"/>
                  <a:gd name="T14" fmla="*/ 356 w 457"/>
                  <a:gd name="T15" fmla="*/ 811 h 862"/>
                  <a:gd name="T16" fmla="*/ 240 w 457"/>
                  <a:gd name="T17" fmla="*/ 862 h 862"/>
                  <a:gd name="T18" fmla="*/ 0 w 457"/>
                  <a:gd name="T19" fmla="*/ 862 h 862"/>
                  <a:gd name="T20" fmla="*/ 17 w 457"/>
                  <a:gd name="T21" fmla="*/ 811 h 862"/>
                  <a:gd name="T22" fmla="*/ 116 w 457"/>
                  <a:gd name="T23" fmla="*/ 821 h 862"/>
                  <a:gd name="T24" fmla="*/ 240 w 457"/>
                  <a:gd name="T25" fmla="*/ 779 h 862"/>
                  <a:gd name="T26" fmla="*/ 306 w 457"/>
                  <a:gd name="T27" fmla="*/ 705 h 862"/>
                  <a:gd name="T28" fmla="*/ 323 w 457"/>
                  <a:gd name="T29" fmla="*/ 522 h 862"/>
                  <a:gd name="T30" fmla="*/ 365 w 457"/>
                  <a:gd name="T31" fmla="*/ 264 h 862"/>
                  <a:gd name="T32" fmla="*/ 356 w 457"/>
                  <a:gd name="T33" fmla="*/ 140 h 862"/>
                  <a:gd name="T34" fmla="*/ 291 w 457"/>
                  <a:gd name="T35" fmla="*/ 115 h 862"/>
                  <a:gd name="T36" fmla="*/ 215 w 457"/>
                  <a:gd name="T37" fmla="*/ 91 h 862"/>
                  <a:gd name="T38" fmla="*/ 225 w 457"/>
                  <a:gd name="T39" fmla="*/ 0 h 862"/>
                  <a:gd name="T40" fmla="*/ 225 w 457"/>
                  <a:gd name="T41" fmla="*/ 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7" h="862">
                    <a:moveTo>
                      <a:pt x="225" y="0"/>
                    </a:moveTo>
                    <a:lnTo>
                      <a:pt x="274" y="49"/>
                    </a:lnTo>
                    <a:lnTo>
                      <a:pt x="407" y="57"/>
                    </a:lnTo>
                    <a:lnTo>
                      <a:pt x="457" y="115"/>
                    </a:lnTo>
                    <a:lnTo>
                      <a:pt x="439" y="298"/>
                    </a:lnTo>
                    <a:lnTo>
                      <a:pt x="407" y="505"/>
                    </a:lnTo>
                    <a:lnTo>
                      <a:pt x="380" y="695"/>
                    </a:lnTo>
                    <a:lnTo>
                      <a:pt x="356" y="811"/>
                    </a:lnTo>
                    <a:lnTo>
                      <a:pt x="240" y="862"/>
                    </a:lnTo>
                    <a:lnTo>
                      <a:pt x="0" y="862"/>
                    </a:lnTo>
                    <a:lnTo>
                      <a:pt x="17" y="811"/>
                    </a:lnTo>
                    <a:lnTo>
                      <a:pt x="116" y="821"/>
                    </a:lnTo>
                    <a:lnTo>
                      <a:pt x="240" y="779"/>
                    </a:lnTo>
                    <a:lnTo>
                      <a:pt x="306" y="705"/>
                    </a:lnTo>
                    <a:lnTo>
                      <a:pt x="323" y="522"/>
                    </a:lnTo>
                    <a:lnTo>
                      <a:pt x="365" y="264"/>
                    </a:lnTo>
                    <a:lnTo>
                      <a:pt x="356" y="140"/>
                    </a:lnTo>
                    <a:lnTo>
                      <a:pt x="291" y="115"/>
                    </a:lnTo>
                    <a:lnTo>
                      <a:pt x="215" y="91"/>
                    </a:lnTo>
                    <a:lnTo>
                      <a:pt x="225" y="0"/>
                    </a:lnTo>
                    <a:lnTo>
                      <a:pt x="225" y="0"/>
                    </a:lnTo>
                    <a:close/>
                  </a:path>
                </a:pathLst>
              </a:custGeom>
              <a:solidFill>
                <a:srgbClr val="000000"/>
              </a:solidFill>
              <a:ln>
                <a:noFill/>
              </a:ln>
            </p:spPr>
            <p:txBody>
              <a:bodyPr/>
              <a:lstStyle/>
              <a:p>
                <a:pPr>
                  <a:lnSpc>
                    <a:spcPct val="140000"/>
                  </a:lnSpc>
                  <a:buFontTx/>
                  <a:buChar char="•"/>
                  <a:defRPr/>
                </a:pPr>
                <a:endParaRPr lang="zh-CN" altLang="en-US" kern="0">
                  <a:solidFill>
                    <a:sysClr val="windowText" lastClr="000000"/>
                  </a:solidFill>
                  <a:latin typeface="Arial" panose="020B0604020202020204" pitchFamily="34" charset="0"/>
                </a:endParaRPr>
              </a:p>
            </p:txBody>
          </p:sp>
          <p:sp>
            <p:nvSpPr>
              <p:cNvPr id="58" name="Freeform 30"/>
              <p:cNvSpPr>
                <a:spLocks/>
              </p:cNvSpPr>
              <p:nvPr/>
            </p:nvSpPr>
            <p:spPr bwMode="auto">
              <a:xfrm>
                <a:off x="3229" y="2613"/>
                <a:ext cx="240" cy="286"/>
              </a:xfrm>
              <a:custGeom>
                <a:avLst/>
                <a:gdLst>
                  <a:gd name="T0" fmla="*/ 0 w 481"/>
                  <a:gd name="T1" fmla="*/ 399 h 572"/>
                  <a:gd name="T2" fmla="*/ 8 w 481"/>
                  <a:gd name="T3" fmla="*/ 540 h 572"/>
                  <a:gd name="T4" fmla="*/ 59 w 481"/>
                  <a:gd name="T5" fmla="*/ 572 h 572"/>
                  <a:gd name="T6" fmla="*/ 165 w 481"/>
                  <a:gd name="T7" fmla="*/ 498 h 572"/>
                  <a:gd name="T8" fmla="*/ 298 w 481"/>
                  <a:gd name="T9" fmla="*/ 416 h 572"/>
                  <a:gd name="T10" fmla="*/ 357 w 481"/>
                  <a:gd name="T11" fmla="*/ 332 h 572"/>
                  <a:gd name="T12" fmla="*/ 348 w 481"/>
                  <a:gd name="T13" fmla="*/ 249 h 572"/>
                  <a:gd name="T14" fmla="*/ 397 w 481"/>
                  <a:gd name="T15" fmla="*/ 157 h 572"/>
                  <a:gd name="T16" fmla="*/ 481 w 481"/>
                  <a:gd name="T17" fmla="*/ 66 h 572"/>
                  <a:gd name="T18" fmla="*/ 432 w 481"/>
                  <a:gd name="T19" fmla="*/ 0 h 572"/>
                  <a:gd name="T20" fmla="*/ 357 w 481"/>
                  <a:gd name="T21" fmla="*/ 83 h 572"/>
                  <a:gd name="T22" fmla="*/ 298 w 481"/>
                  <a:gd name="T23" fmla="*/ 150 h 572"/>
                  <a:gd name="T24" fmla="*/ 266 w 481"/>
                  <a:gd name="T25" fmla="*/ 232 h 572"/>
                  <a:gd name="T26" fmla="*/ 257 w 481"/>
                  <a:gd name="T27" fmla="*/ 325 h 572"/>
                  <a:gd name="T28" fmla="*/ 224 w 481"/>
                  <a:gd name="T29" fmla="*/ 382 h 572"/>
                  <a:gd name="T30" fmla="*/ 141 w 481"/>
                  <a:gd name="T31" fmla="*/ 441 h 572"/>
                  <a:gd name="T32" fmla="*/ 91 w 481"/>
                  <a:gd name="T33" fmla="*/ 482 h 572"/>
                  <a:gd name="T34" fmla="*/ 49 w 481"/>
                  <a:gd name="T35" fmla="*/ 374 h 572"/>
                  <a:gd name="T36" fmla="*/ 0 w 481"/>
                  <a:gd name="T37" fmla="*/ 399 h 572"/>
                  <a:gd name="T38" fmla="*/ 0 w 481"/>
                  <a:gd name="T39" fmla="*/ 399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1" h="572">
                    <a:moveTo>
                      <a:pt x="0" y="399"/>
                    </a:moveTo>
                    <a:lnTo>
                      <a:pt x="8" y="540"/>
                    </a:lnTo>
                    <a:lnTo>
                      <a:pt x="59" y="572"/>
                    </a:lnTo>
                    <a:lnTo>
                      <a:pt x="165" y="498"/>
                    </a:lnTo>
                    <a:lnTo>
                      <a:pt x="298" y="416"/>
                    </a:lnTo>
                    <a:lnTo>
                      <a:pt x="357" y="332"/>
                    </a:lnTo>
                    <a:lnTo>
                      <a:pt x="348" y="249"/>
                    </a:lnTo>
                    <a:lnTo>
                      <a:pt x="397" y="157"/>
                    </a:lnTo>
                    <a:lnTo>
                      <a:pt x="481" y="66"/>
                    </a:lnTo>
                    <a:lnTo>
                      <a:pt x="432" y="0"/>
                    </a:lnTo>
                    <a:lnTo>
                      <a:pt x="357" y="83"/>
                    </a:lnTo>
                    <a:lnTo>
                      <a:pt x="298" y="150"/>
                    </a:lnTo>
                    <a:lnTo>
                      <a:pt x="266" y="232"/>
                    </a:lnTo>
                    <a:lnTo>
                      <a:pt x="257" y="325"/>
                    </a:lnTo>
                    <a:lnTo>
                      <a:pt x="224" y="382"/>
                    </a:lnTo>
                    <a:lnTo>
                      <a:pt x="141" y="441"/>
                    </a:lnTo>
                    <a:lnTo>
                      <a:pt x="91" y="482"/>
                    </a:lnTo>
                    <a:lnTo>
                      <a:pt x="49" y="374"/>
                    </a:lnTo>
                    <a:lnTo>
                      <a:pt x="0" y="399"/>
                    </a:lnTo>
                    <a:lnTo>
                      <a:pt x="0" y="399"/>
                    </a:lnTo>
                    <a:close/>
                  </a:path>
                </a:pathLst>
              </a:custGeom>
              <a:solidFill>
                <a:srgbClr val="000000"/>
              </a:solidFill>
              <a:ln>
                <a:noFill/>
              </a:ln>
            </p:spPr>
            <p:txBody>
              <a:bodyPr/>
              <a:lstStyle/>
              <a:p>
                <a:pPr>
                  <a:lnSpc>
                    <a:spcPct val="140000"/>
                  </a:lnSpc>
                  <a:buFontTx/>
                  <a:buChar char="•"/>
                  <a:defRPr/>
                </a:pPr>
                <a:endParaRPr lang="zh-CN" altLang="en-US" kern="0">
                  <a:solidFill>
                    <a:sysClr val="windowText" lastClr="000000"/>
                  </a:solidFill>
                  <a:latin typeface="Arial" panose="020B0604020202020204" pitchFamily="34" charset="0"/>
                </a:endParaRPr>
              </a:p>
            </p:txBody>
          </p:sp>
          <p:sp>
            <p:nvSpPr>
              <p:cNvPr id="59" name="Freeform 31"/>
              <p:cNvSpPr>
                <a:spLocks/>
              </p:cNvSpPr>
              <p:nvPr/>
            </p:nvSpPr>
            <p:spPr bwMode="auto">
              <a:xfrm>
                <a:off x="2967" y="1500"/>
                <a:ext cx="1132" cy="937"/>
              </a:xfrm>
              <a:custGeom>
                <a:avLst/>
                <a:gdLst>
                  <a:gd name="T0" fmla="*/ 1783 w 2264"/>
                  <a:gd name="T1" fmla="*/ 224 h 1876"/>
                  <a:gd name="T2" fmla="*/ 1865 w 2264"/>
                  <a:gd name="T3" fmla="*/ 391 h 1876"/>
                  <a:gd name="T4" fmla="*/ 1956 w 2264"/>
                  <a:gd name="T5" fmla="*/ 532 h 1876"/>
                  <a:gd name="T6" fmla="*/ 2048 w 2264"/>
                  <a:gd name="T7" fmla="*/ 680 h 1876"/>
                  <a:gd name="T8" fmla="*/ 2082 w 2264"/>
                  <a:gd name="T9" fmla="*/ 781 h 1876"/>
                  <a:gd name="T10" fmla="*/ 2247 w 2264"/>
                  <a:gd name="T11" fmla="*/ 747 h 1876"/>
                  <a:gd name="T12" fmla="*/ 2264 w 2264"/>
                  <a:gd name="T13" fmla="*/ 813 h 1876"/>
                  <a:gd name="T14" fmla="*/ 2124 w 2264"/>
                  <a:gd name="T15" fmla="*/ 855 h 1876"/>
                  <a:gd name="T16" fmla="*/ 2148 w 2264"/>
                  <a:gd name="T17" fmla="*/ 1030 h 1876"/>
                  <a:gd name="T18" fmla="*/ 2164 w 2264"/>
                  <a:gd name="T19" fmla="*/ 1269 h 1876"/>
                  <a:gd name="T20" fmla="*/ 2148 w 2264"/>
                  <a:gd name="T21" fmla="*/ 1494 h 1876"/>
                  <a:gd name="T22" fmla="*/ 2114 w 2264"/>
                  <a:gd name="T23" fmla="*/ 1644 h 1876"/>
                  <a:gd name="T24" fmla="*/ 2023 w 2264"/>
                  <a:gd name="T25" fmla="*/ 1876 h 1876"/>
                  <a:gd name="T26" fmla="*/ 2023 w 2264"/>
                  <a:gd name="T27" fmla="*/ 1777 h 1876"/>
                  <a:gd name="T28" fmla="*/ 2072 w 2264"/>
                  <a:gd name="T29" fmla="*/ 1494 h 1876"/>
                  <a:gd name="T30" fmla="*/ 2082 w 2264"/>
                  <a:gd name="T31" fmla="*/ 1262 h 1876"/>
                  <a:gd name="T32" fmla="*/ 2090 w 2264"/>
                  <a:gd name="T33" fmla="*/ 1079 h 1876"/>
                  <a:gd name="T34" fmla="*/ 2040 w 2264"/>
                  <a:gd name="T35" fmla="*/ 887 h 1876"/>
                  <a:gd name="T36" fmla="*/ 1998 w 2264"/>
                  <a:gd name="T37" fmla="*/ 739 h 1876"/>
                  <a:gd name="T38" fmla="*/ 1932 w 2264"/>
                  <a:gd name="T39" fmla="*/ 614 h 1876"/>
                  <a:gd name="T40" fmla="*/ 1840 w 2264"/>
                  <a:gd name="T41" fmla="*/ 498 h 1876"/>
                  <a:gd name="T42" fmla="*/ 1759 w 2264"/>
                  <a:gd name="T43" fmla="*/ 598 h 1876"/>
                  <a:gd name="T44" fmla="*/ 1840 w 2264"/>
                  <a:gd name="T45" fmla="*/ 680 h 1876"/>
                  <a:gd name="T46" fmla="*/ 1917 w 2264"/>
                  <a:gd name="T47" fmla="*/ 730 h 1876"/>
                  <a:gd name="T48" fmla="*/ 1907 w 2264"/>
                  <a:gd name="T49" fmla="*/ 781 h 1876"/>
                  <a:gd name="T50" fmla="*/ 1833 w 2264"/>
                  <a:gd name="T51" fmla="*/ 771 h 1876"/>
                  <a:gd name="T52" fmla="*/ 1717 w 2264"/>
                  <a:gd name="T53" fmla="*/ 680 h 1876"/>
                  <a:gd name="T54" fmla="*/ 1650 w 2264"/>
                  <a:gd name="T55" fmla="*/ 614 h 1876"/>
                  <a:gd name="T56" fmla="*/ 1717 w 2264"/>
                  <a:gd name="T57" fmla="*/ 522 h 1876"/>
                  <a:gd name="T58" fmla="*/ 1783 w 2264"/>
                  <a:gd name="T59" fmla="*/ 431 h 1876"/>
                  <a:gd name="T60" fmla="*/ 1734 w 2264"/>
                  <a:gd name="T61" fmla="*/ 315 h 1876"/>
                  <a:gd name="T62" fmla="*/ 1667 w 2264"/>
                  <a:gd name="T63" fmla="*/ 249 h 1876"/>
                  <a:gd name="T64" fmla="*/ 1502 w 2264"/>
                  <a:gd name="T65" fmla="*/ 167 h 1876"/>
                  <a:gd name="T66" fmla="*/ 1236 w 2264"/>
                  <a:gd name="T67" fmla="*/ 100 h 1876"/>
                  <a:gd name="T68" fmla="*/ 821 w 2264"/>
                  <a:gd name="T69" fmla="*/ 76 h 1876"/>
                  <a:gd name="T70" fmla="*/ 424 w 2264"/>
                  <a:gd name="T71" fmla="*/ 83 h 1876"/>
                  <a:gd name="T72" fmla="*/ 158 w 2264"/>
                  <a:gd name="T73" fmla="*/ 125 h 1876"/>
                  <a:gd name="T74" fmla="*/ 51 w 2264"/>
                  <a:gd name="T75" fmla="*/ 150 h 1876"/>
                  <a:gd name="T76" fmla="*/ 0 w 2264"/>
                  <a:gd name="T77" fmla="*/ 116 h 1876"/>
                  <a:gd name="T78" fmla="*/ 150 w 2264"/>
                  <a:gd name="T79" fmla="*/ 76 h 1876"/>
                  <a:gd name="T80" fmla="*/ 481 w 2264"/>
                  <a:gd name="T81" fmla="*/ 24 h 1876"/>
                  <a:gd name="T82" fmla="*/ 747 w 2264"/>
                  <a:gd name="T83" fmla="*/ 0 h 1876"/>
                  <a:gd name="T84" fmla="*/ 1120 w 2264"/>
                  <a:gd name="T85" fmla="*/ 17 h 1876"/>
                  <a:gd name="T86" fmla="*/ 1401 w 2264"/>
                  <a:gd name="T87" fmla="*/ 66 h 1876"/>
                  <a:gd name="T88" fmla="*/ 1707 w 2264"/>
                  <a:gd name="T89" fmla="*/ 116 h 1876"/>
                  <a:gd name="T90" fmla="*/ 1783 w 2264"/>
                  <a:gd name="T91" fmla="*/ 224 h 1876"/>
                  <a:gd name="T92" fmla="*/ 1783 w 2264"/>
                  <a:gd name="T93" fmla="*/ 224 h 1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64" h="1876">
                    <a:moveTo>
                      <a:pt x="1783" y="224"/>
                    </a:moveTo>
                    <a:lnTo>
                      <a:pt x="1865" y="391"/>
                    </a:lnTo>
                    <a:lnTo>
                      <a:pt x="1956" y="532"/>
                    </a:lnTo>
                    <a:lnTo>
                      <a:pt x="2048" y="680"/>
                    </a:lnTo>
                    <a:lnTo>
                      <a:pt x="2082" y="781"/>
                    </a:lnTo>
                    <a:lnTo>
                      <a:pt x="2247" y="747"/>
                    </a:lnTo>
                    <a:lnTo>
                      <a:pt x="2264" y="813"/>
                    </a:lnTo>
                    <a:lnTo>
                      <a:pt x="2124" y="855"/>
                    </a:lnTo>
                    <a:lnTo>
                      <a:pt x="2148" y="1030"/>
                    </a:lnTo>
                    <a:lnTo>
                      <a:pt x="2164" y="1269"/>
                    </a:lnTo>
                    <a:lnTo>
                      <a:pt x="2148" y="1494"/>
                    </a:lnTo>
                    <a:lnTo>
                      <a:pt x="2114" y="1644"/>
                    </a:lnTo>
                    <a:lnTo>
                      <a:pt x="2023" y="1876"/>
                    </a:lnTo>
                    <a:lnTo>
                      <a:pt x="2023" y="1777"/>
                    </a:lnTo>
                    <a:lnTo>
                      <a:pt x="2072" y="1494"/>
                    </a:lnTo>
                    <a:lnTo>
                      <a:pt x="2082" y="1262"/>
                    </a:lnTo>
                    <a:lnTo>
                      <a:pt x="2090" y="1079"/>
                    </a:lnTo>
                    <a:lnTo>
                      <a:pt x="2040" y="887"/>
                    </a:lnTo>
                    <a:lnTo>
                      <a:pt x="1998" y="739"/>
                    </a:lnTo>
                    <a:lnTo>
                      <a:pt x="1932" y="614"/>
                    </a:lnTo>
                    <a:lnTo>
                      <a:pt x="1840" y="498"/>
                    </a:lnTo>
                    <a:lnTo>
                      <a:pt x="1759" y="598"/>
                    </a:lnTo>
                    <a:lnTo>
                      <a:pt x="1840" y="680"/>
                    </a:lnTo>
                    <a:lnTo>
                      <a:pt x="1917" y="730"/>
                    </a:lnTo>
                    <a:lnTo>
                      <a:pt x="1907" y="781"/>
                    </a:lnTo>
                    <a:lnTo>
                      <a:pt x="1833" y="771"/>
                    </a:lnTo>
                    <a:lnTo>
                      <a:pt x="1717" y="680"/>
                    </a:lnTo>
                    <a:lnTo>
                      <a:pt x="1650" y="614"/>
                    </a:lnTo>
                    <a:lnTo>
                      <a:pt x="1717" y="522"/>
                    </a:lnTo>
                    <a:lnTo>
                      <a:pt x="1783" y="431"/>
                    </a:lnTo>
                    <a:lnTo>
                      <a:pt x="1734" y="315"/>
                    </a:lnTo>
                    <a:lnTo>
                      <a:pt x="1667" y="249"/>
                    </a:lnTo>
                    <a:lnTo>
                      <a:pt x="1502" y="167"/>
                    </a:lnTo>
                    <a:lnTo>
                      <a:pt x="1236" y="100"/>
                    </a:lnTo>
                    <a:lnTo>
                      <a:pt x="821" y="76"/>
                    </a:lnTo>
                    <a:lnTo>
                      <a:pt x="424" y="83"/>
                    </a:lnTo>
                    <a:lnTo>
                      <a:pt x="158" y="125"/>
                    </a:lnTo>
                    <a:lnTo>
                      <a:pt x="51" y="150"/>
                    </a:lnTo>
                    <a:lnTo>
                      <a:pt x="0" y="116"/>
                    </a:lnTo>
                    <a:lnTo>
                      <a:pt x="150" y="76"/>
                    </a:lnTo>
                    <a:lnTo>
                      <a:pt x="481" y="24"/>
                    </a:lnTo>
                    <a:lnTo>
                      <a:pt x="747" y="0"/>
                    </a:lnTo>
                    <a:lnTo>
                      <a:pt x="1120" y="17"/>
                    </a:lnTo>
                    <a:lnTo>
                      <a:pt x="1401" y="66"/>
                    </a:lnTo>
                    <a:lnTo>
                      <a:pt x="1707" y="116"/>
                    </a:lnTo>
                    <a:lnTo>
                      <a:pt x="1783" y="224"/>
                    </a:lnTo>
                    <a:lnTo>
                      <a:pt x="1783" y="224"/>
                    </a:lnTo>
                    <a:close/>
                  </a:path>
                </a:pathLst>
              </a:custGeom>
              <a:solidFill>
                <a:srgbClr val="000000"/>
              </a:solidFill>
              <a:ln>
                <a:noFill/>
              </a:ln>
            </p:spPr>
            <p:txBody>
              <a:bodyPr/>
              <a:lstStyle/>
              <a:p>
                <a:pPr>
                  <a:lnSpc>
                    <a:spcPct val="140000"/>
                  </a:lnSpc>
                  <a:buFontTx/>
                  <a:buChar char="•"/>
                  <a:defRPr/>
                </a:pPr>
                <a:endParaRPr lang="zh-CN" altLang="en-US" kern="0">
                  <a:solidFill>
                    <a:sysClr val="windowText" lastClr="000000"/>
                  </a:solidFill>
                  <a:latin typeface="Arial" panose="020B0604020202020204" pitchFamily="34" charset="0"/>
                </a:endParaRPr>
              </a:p>
            </p:txBody>
          </p:sp>
          <p:sp>
            <p:nvSpPr>
              <p:cNvPr id="60" name="Freeform 32"/>
              <p:cNvSpPr>
                <a:spLocks/>
              </p:cNvSpPr>
              <p:nvPr/>
            </p:nvSpPr>
            <p:spPr bwMode="auto">
              <a:xfrm>
                <a:off x="2914" y="2174"/>
                <a:ext cx="324" cy="593"/>
              </a:xfrm>
              <a:custGeom>
                <a:avLst/>
                <a:gdLst>
                  <a:gd name="T0" fmla="*/ 0 w 646"/>
                  <a:gd name="T1" fmla="*/ 64 h 1186"/>
                  <a:gd name="T2" fmla="*/ 298 w 646"/>
                  <a:gd name="T3" fmla="*/ 165 h 1186"/>
                  <a:gd name="T4" fmla="*/ 405 w 646"/>
                  <a:gd name="T5" fmla="*/ 207 h 1186"/>
                  <a:gd name="T6" fmla="*/ 330 w 646"/>
                  <a:gd name="T7" fmla="*/ 347 h 1186"/>
                  <a:gd name="T8" fmla="*/ 256 w 646"/>
                  <a:gd name="T9" fmla="*/ 555 h 1186"/>
                  <a:gd name="T10" fmla="*/ 239 w 646"/>
                  <a:gd name="T11" fmla="*/ 638 h 1186"/>
                  <a:gd name="T12" fmla="*/ 306 w 646"/>
                  <a:gd name="T13" fmla="*/ 695 h 1186"/>
                  <a:gd name="T14" fmla="*/ 464 w 646"/>
                  <a:gd name="T15" fmla="*/ 779 h 1186"/>
                  <a:gd name="T16" fmla="*/ 562 w 646"/>
                  <a:gd name="T17" fmla="*/ 828 h 1186"/>
                  <a:gd name="T18" fmla="*/ 555 w 646"/>
                  <a:gd name="T19" fmla="*/ 1077 h 1186"/>
                  <a:gd name="T20" fmla="*/ 604 w 646"/>
                  <a:gd name="T21" fmla="*/ 1186 h 1186"/>
                  <a:gd name="T22" fmla="*/ 629 w 646"/>
                  <a:gd name="T23" fmla="*/ 1094 h 1186"/>
                  <a:gd name="T24" fmla="*/ 621 w 646"/>
                  <a:gd name="T25" fmla="*/ 954 h 1186"/>
                  <a:gd name="T26" fmla="*/ 646 w 646"/>
                  <a:gd name="T27" fmla="*/ 870 h 1186"/>
                  <a:gd name="T28" fmla="*/ 629 w 646"/>
                  <a:gd name="T29" fmla="*/ 779 h 1186"/>
                  <a:gd name="T30" fmla="*/ 521 w 646"/>
                  <a:gd name="T31" fmla="*/ 729 h 1186"/>
                  <a:gd name="T32" fmla="*/ 429 w 646"/>
                  <a:gd name="T33" fmla="*/ 663 h 1186"/>
                  <a:gd name="T34" fmla="*/ 323 w 646"/>
                  <a:gd name="T35" fmla="*/ 613 h 1186"/>
                  <a:gd name="T36" fmla="*/ 380 w 646"/>
                  <a:gd name="T37" fmla="*/ 380 h 1186"/>
                  <a:gd name="T38" fmla="*/ 481 w 646"/>
                  <a:gd name="T39" fmla="*/ 264 h 1186"/>
                  <a:gd name="T40" fmla="*/ 454 w 646"/>
                  <a:gd name="T41" fmla="*/ 172 h 1186"/>
                  <a:gd name="T42" fmla="*/ 306 w 646"/>
                  <a:gd name="T43" fmla="*/ 91 h 1186"/>
                  <a:gd name="T44" fmla="*/ 148 w 646"/>
                  <a:gd name="T45" fmla="*/ 32 h 1186"/>
                  <a:gd name="T46" fmla="*/ 66 w 646"/>
                  <a:gd name="T47" fmla="*/ 0 h 1186"/>
                  <a:gd name="T48" fmla="*/ 0 w 646"/>
                  <a:gd name="T49" fmla="*/ 64 h 1186"/>
                  <a:gd name="T50" fmla="*/ 0 w 646"/>
                  <a:gd name="T51" fmla="*/ 64 h 1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46" h="1186">
                    <a:moveTo>
                      <a:pt x="0" y="64"/>
                    </a:moveTo>
                    <a:lnTo>
                      <a:pt x="298" y="165"/>
                    </a:lnTo>
                    <a:lnTo>
                      <a:pt x="405" y="207"/>
                    </a:lnTo>
                    <a:lnTo>
                      <a:pt x="330" y="347"/>
                    </a:lnTo>
                    <a:lnTo>
                      <a:pt x="256" y="555"/>
                    </a:lnTo>
                    <a:lnTo>
                      <a:pt x="239" y="638"/>
                    </a:lnTo>
                    <a:lnTo>
                      <a:pt x="306" y="695"/>
                    </a:lnTo>
                    <a:lnTo>
                      <a:pt x="464" y="779"/>
                    </a:lnTo>
                    <a:lnTo>
                      <a:pt x="562" y="828"/>
                    </a:lnTo>
                    <a:lnTo>
                      <a:pt x="555" y="1077"/>
                    </a:lnTo>
                    <a:lnTo>
                      <a:pt x="604" y="1186"/>
                    </a:lnTo>
                    <a:lnTo>
                      <a:pt x="629" y="1094"/>
                    </a:lnTo>
                    <a:lnTo>
                      <a:pt x="621" y="954"/>
                    </a:lnTo>
                    <a:lnTo>
                      <a:pt x="646" y="870"/>
                    </a:lnTo>
                    <a:lnTo>
                      <a:pt x="629" y="779"/>
                    </a:lnTo>
                    <a:lnTo>
                      <a:pt x="521" y="729"/>
                    </a:lnTo>
                    <a:lnTo>
                      <a:pt x="429" y="663"/>
                    </a:lnTo>
                    <a:lnTo>
                      <a:pt x="323" y="613"/>
                    </a:lnTo>
                    <a:lnTo>
                      <a:pt x="380" y="380"/>
                    </a:lnTo>
                    <a:lnTo>
                      <a:pt x="481" y="264"/>
                    </a:lnTo>
                    <a:lnTo>
                      <a:pt x="454" y="172"/>
                    </a:lnTo>
                    <a:lnTo>
                      <a:pt x="306" y="91"/>
                    </a:lnTo>
                    <a:lnTo>
                      <a:pt x="148" y="32"/>
                    </a:lnTo>
                    <a:lnTo>
                      <a:pt x="66" y="0"/>
                    </a:lnTo>
                    <a:lnTo>
                      <a:pt x="0" y="64"/>
                    </a:lnTo>
                    <a:lnTo>
                      <a:pt x="0" y="64"/>
                    </a:lnTo>
                    <a:close/>
                  </a:path>
                </a:pathLst>
              </a:custGeom>
              <a:solidFill>
                <a:srgbClr val="000000"/>
              </a:solidFill>
              <a:ln>
                <a:noFill/>
              </a:ln>
            </p:spPr>
            <p:txBody>
              <a:bodyPr/>
              <a:lstStyle/>
              <a:p>
                <a:pPr>
                  <a:lnSpc>
                    <a:spcPct val="140000"/>
                  </a:lnSpc>
                  <a:buFontTx/>
                  <a:buChar char="•"/>
                  <a:defRPr/>
                </a:pPr>
                <a:endParaRPr lang="zh-CN" altLang="en-US" kern="0">
                  <a:solidFill>
                    <a:sysClr val="windowText" lastClr="000000"/>
                  </a:solidFill>
                  <a:latin typeface="Arial" panose="020B0604020202020204" pitchFamily="34" charset="0"/>
                </a:endParaRPr>
              </a:p>
            </p:txBody>
          </p:sp>
          <p:sp>
            <p:nvSpPr>
              <p:cNvPr id="61" name="Freeform 33"/>
              <p:cNvSpPr>
                <a:spLocks/>
              </p:cNvSpPr>
              <p:nvPr/>
            </p:nvSpPr>
            <p:spPr bwMode="auto">
              <a:xfrm>
                <a:off x="2711" y="2052"/>
                <a:ext cx="182" cy="162"/>
              </a:xfrm>
              <a:custGeom>
                <a:avLst/>
                <a:gdLst>
                  <a:gd name="T0" fmla="*/ 365 w 365"/>
                  <a:gd name="T1" fmla="*/ 215 h 323"/>
                  <a:gd name="T2" fmla="*/ 340 w 365"/>
                  <a:gd name="T3" fmla="*/ 133 h 323"/>
                  <a:gd name="T4" fmla="*/ 291 w 365"/>
                  <a:gd name="T5" fmla="*/ 42 h 323"/>
                  <a:gd name="T6" fmla="*/ 232 w 365"/>
                  <a:gd name="T7" fmla="*/ 0 h 323"/>
                  <a:gd name="T8" fmla="*/ 125 w 365"/>
                  <a:gd name="T9" fmla="*/ 25 h 323"/>
                  <a:gd name="T10" fmla="*/ 91 w 365"/>
                  <a:gd name="T11" fmla="*/ 124 h 323"/>
                  <a:gd name="T12" fmla="*/ 59 w 365"/>
                  <a:gd name="T13" fmla="*/ 91 h 323"/>
                  <a:gd name="T14" fmla="*/ 0 w 365"/>
                  <a:gd name="T15" fmla="*/ 99 h 323"/>
                  <a:gd name="T16" fmla="*/ 0 w 365"/>
                  <a:gd name="T17" fmla="*/ 141 h 323"/>
                  <a:gd name="T18" fmla="*/ 83 w 365"/>
                  <a:gd name="T19" fmla="*/ 249 h 323"/>
                  <a:gd name="T20" fmla="*/ 158 w 365"/>
                  <a:gd name="T21" fmla="*/ 323 h 323"/>
                  <a:gd name="T22" fmla="*/ 224 w 365"/>
                  <a:gd name="T23" fmla="*/ 306 h 323"/>
                  <a:gd name="T24" fmla="*/ 199 w 365"/>
                  <a:gd name="T25" fmla="*/ 242 h 323"/>
                  <a:gd name="T26" fmla="*/ 175 w 365"/>
                  <a:gd name="T27" fmla="*/ 158 h 323"/>
                  <a:gd name="T28" fmla="*/ 165 w 365"/>
                  <a:gd name="T29" fmla="*/ 91 h 323"/>
                  <a:gd name="T30" fmla="*/ 215 w 365"/>
                  <a:gd name="T31" fmla="*/ 74 h 323"/>
                  <a:gd name="T32" fmla="*/ 256 w 365"/>
                  <a:gd name="T33" fmla="*/ 150 h 323"/>
                  <a:gd name="T34" fmla="*/ 315 w 365"/>
                  <a:gd name="T35" fmla="*/ 232 h 323"/>
                  <a:gd name="T36" fmla="*/ 357 w 365"/>
                  <a:gd name="T37" fmla="*/ 257 h 323"/>
                  <a:gd name="T38" fmla="*/ 365 w 365"/>
                  <a:gd name="T39" fmla="*/ 215 h 323"/>
                  <a:gd name="T40" fmla="*/ 365 w 365"/>
                  <a:gd name="T41" fmla="*/ 215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5" h="323">
                    <a:moveTo>
                      <a:pt x="365" y="215"/>
                    </a:moveTo>
                    <a:lnTo>
                      <a:pt x="340" y="133"/>
                    </a:lnTo>
                    <a:lnTo>
                      <a:pt x="291" y="42"/>
                    </a:lnTo>
                    <a:lnTo>
                      <a:pt x="232" y="0"/>
                    </a:lnTo>
                    <a:lnTo>
                      <a:pt x="125" y="25"/>
                    </a:lnTo>
                    <a:lnTo>
                      <a:pt x="91" y="124"/>
                    </a:lnTo>
                    <a:lnTo>
                      <a:pt x="59" y="91"/>
                    </a:lnTo>
                    <a:lnTo>
                      <a:pt x="0" y="99"/>
                    </a:lnTo>
                    <a:lnTo>
                      <a:pt x="0" y="141"/>
                    </a:lnTo>
                    <a:lnTo>
                      <a:pt x="83" y="249"/>
                    </a:lnTo>
                    <a:lnTo>
                      <a:pt x="158" y="323"/>
                    </a:lnTo>
                    <a:lnTo>
                      <a:pt x="224" y="306"/>
                    </a:lnTo>
                    <a:lnTo>
                      <a:pt x="199" y="242"/>
                    </a:lnTo>
                    <a:lnTo>
                      <a:pt x="175" y="158"/>
                    </a:lnTo>
                    <a:lnTo>
                      <a:pt x="165" y="91"/>
                    </a:lnTo>
                    <a:lnTo>
                      <a:pt x="215" y="74"/>
                    </a:lnTo>
                    <a:lnTo>
                      <a:pt x="256" y="150"/>
                    </a:lnTo>
                    <a:lnTo>
                      <a:pt x="315" y="232"/>
                    </a:lnTo>
                    <a:lnTo>
                      <a:pt x="357" y="257"/>
                    </a:lnTo>
                    <a:lnTo>
                      <a:pt x="365" y="215"/>
                    </a:lnTo>
                    <a:lnTo>
                      <a:pt x="365" y="215"/>
                    </a:lnTo>
                    <a:close/>
                  </a:path>
                </a:pathLst>
              </a:custGeom>
              <a:solidFill>
                <a:srgbClr val="000000"/>
              </a:solidFill>
              <a:ln>
                <a:noFill/>
              </a:ln>
            </p:spPr>
            <p:txBody>
              <a:bodyPr/>
              <a:lstStyle/>
              <a:p>
                <a:pPr>
                  <a:lnSpc>
                    <a:spcPct val="140000"/>
                  </a:lnSpc>
                  <a:buFontTx/>
                  <a:buChar char="•"/>
                  <a:defRPr/>
                </a:pPr>
                <a:endParaRPr lang="zh-CN" altLang="en-US" kern="0">
                  <a:solidFill>
                    <a:sysClr val="windowText" lastClr="000000"/>
                  </a:solidFill>
                  <a:latin typeface="Arial" panose="020B0604020202020204" pitchFamily="34" charset="0"/>
                </a:endParaRPr>
              </a:p>
            </p:txBody>
          </p:sp>
          <p:sp>
            <p:nvSpPr>
              <p:cNvPr id="62" name="Freeform 34"/>
              <p:cNvSpPr>
                <a:spLocks/>
              </p:cNvSpPr>
              <p:nvPr/>
            </p:nvSpPr>
            <p:spPr bwMode="auto">
              <a:xfrm>
                <a:off x="2657" y="1608"/>
                <a:ext cx="224" cy="460"/>
              </a:xfrm>
              <a:custGeom>
                <a:avLst/>
                <a:gdLst>
                  <a:gd name="T0" fmla="*/ 449 w 449"/>
                  <a:gd name="T1" fmla="*/ 50 h 920"/>
                  <a:gd name="T2" fmla="*/ 333 w 449"/>
                  <a:gd name="T3" fmla="*/ 175 h 920"/>
                  <a:gd name="T4" fmla="*/ 217 w 449"/>
                  <a:gd name="T5" fmla="*/ 267 h 920"/>
                  <a:gd name="T6" fmla="*/ 109 w 449"/>
                  <a:gd name="T7" fmla="*/ 422 h 920"/>
                  <a:gd name="T8" fmla="*/ 143 w 449"/>
                  <a:gd name="T9" fmla="*/ 464 h 920"/>
                  <a:gd name="T10" fmla="*/ 143 w 449"/>
                  <a:gd name="T11" fmla="*/ 555 h 920"/>
                  <a:gd name="T12" fmla="*/ 116 w 449"/>
                  <a:gd name="T13" fmla="*/ 631 h 920"/>
                  <a:gd name="T14" fmla="*/ 101 w 449"/>
                  <a:gd name="T15" fmla="*/ 747 h 920"/>
                  <a:gd name="T16" fmla="*/ 109 w 449"/>
                  <a:gd name="T17" fmla="*/ 920 h 920"/>
                  <a:gd name="T18" fmla="*/ 35 w 449"/>
                  <a:gd name="T19" fmla="*/ 846 h 920"/>
                  <a:gd name="T20" fmla="*/ 0 w 449"/>
                  <a:gd name="T21" fmla="*/ 706 h 920"/>
                  <a:gd name="T22" fmla="*/ 35 w 449"/>
                  <a:gd name="T23" fmla="*/ 573 h 920"/>
                  <a:gd name="T24" fmla="*/ 52 w 449"/>
                  <a:gd name="T25" fmla="*/ 498 h 920"/>
                  <a:gd name="T26" fmla="*/ 18 w 449"/>
                  <a:gd name="T27" fmla="*/ 440 h 920"/>
                  <a:gd name="T28" fmla="*/ 52 w 449"/>
                  <a:gd name="T29" fmla="*/ 358 h 920"/>
                  <a:gd name="T30" fmla="*/ 134 w 449"/>
                  <a:gd name="T31" fmla="*/ 257 h 920"/>
                  <a:gd name="T32" fmla="*/ 284 w 449"/>
                  <a:gd name="T33" fmla="*/ 133 h 920"/>
                  <a:gd name="T34" fmla="*/ 440 w 449"/>
                  <a:gd name="T35" fmla="*/ 0 h 920"/>
                  <a:gd name="T36" fmla="*/ 449 w 449"/>
                  <a:gd name="T37" fmla="*/ 50 h 920"/>
                  <a:gd name="T38" fmla="*/ 449 w 449"/>
                  <a:gd name="T39" fmla="*/ 50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9" h="920">
                    <a:moveTo>
                      <a:pt x="449" y="50"/>
                    </a:moveTo>
                    <a:lnTo>
                      <a:pt x="333" y="175"/>
                    </a:lnTo>
                    <a:lnTo>
                      <a:pt x="217" y="267"/>
                    </a:lnTo>
                    <a:lnTo>
                      <a:pt x="109" y="422"/>
                    </a:lnTo>
                    <a:lnTo>
                      <a:pt x="143" y="464"/>
                    </a:lnTo>
                    <a:lnTo>
                      <a:pt x="143" y="555"/>
                    </a:lnTo>
                    <a:lnTo>
                      <a:pt x="116" y="631"/>
                    </a:lnTo>
                    <a:lnTo>
                      <a:pt x="101" y="747"/>
                    </a:lnTo>
                    <a:lnTo>
                      <a:pt x="109" y="920"/>
                    </a:lnTo>
                    <a:lnTo>
                      <a:pt x="35" y="846"/>
                    </a:lnTo>
                    <a:lnTo>
                      <a:pt x="0" y="706"/>
                    </a:lnTo>
                    <a:lnTo>
                      <a:pt x="35" y="573"/>
                    </a:lnTo>
                    <a:lnTo>
                      <a:pt x="52" y="498"/>
                    </a:lnTo>
                    <a:lnTo>
                      <a:pt x="18" y="440"/>
                    </a:lnTo>
                    <a:lnTo>
                      <a:pt x="52" y="358"/>
                    </a:lnTo>
                    <a:lnTo>
                      <a:pt x="134" y="257"/>
                    </a:lnTo>
                    <a:lnTo>
                      <a:pt x="284" y="133"/>
                    </a:lnTo>
                    <a:lnTo>
                      <a:pt x="440" y="0"/>
                    </a:lnTo>
                    <a:lnTo>
                      <a:pt x="449" y="50"/>
                    </a:lnTo>
                    <a:lnTo>
                      <a:pt x="449" y="50"/>
                    </a:lnTo>
                    <a:close/>
                  </a:path>
                </a:pathLst>
              </a:custGeom>
              <a:solidFill>
                <a:srgbClr val="000000"/>
              </a:solidFill>
              <a:ln>
                <a:noFill/>
              </a:ln>
            </p:spPr>
            <p:txBody>
              <a:bodyPr/>
              <a:lstStyle/>
              <a:p>
                <a:pPr>
                  <a:lnSpc>
                    <a:spcPct val="140000"/>
                  </a:lnSpc>
                  <a:buFontTx/>
                  <a:buChar char="•"/>
                  <a:defRPr/>
                </a:pPr>
                <a:endParaRPr lang="zh-CN" altLang="en-US" kern="0">
                  <a:solidFill>
                    <a:sysClr val="windowText" lastClr="000000"/>
                  </a:solidFill>
                  <a:latin typeface="Arial" panose="020B0604020202020204" pitchFamily="34" charset="0"/>
                </a:endParaRPr>
              </a:p>
            </p:txBody>
          </p:sp>
          <p:sp>
            <p:nvSpPr>
              <p:cNvPr id="63" name="Freeform 35"/>
              <p:cNvSpPr>
                <a:spLocks/>
              </p:cNvSpPr>
              <p:nvPr/>
            </p:nvSpPr>
            <p:spPr bwMode="auto">
              <a:xfrm>
                <a:off x="2832" y="1521"/>
                <a:ext cx="174" cy="90"/>
              </a:xfrm>
              <a:custGeom>
                <a:avLst/>
                <a:gdLst>
                  <a:gd name="T0" fmla="*/ 0 w 348"/>
                  <a:gd name="T1" fmla="*/ 108 h 182"/>
                  <a:gd name="T2" fmla="*/ 131 w 348"/>
                  <a:gd name="T3" fmla="*/ 49 h 182"/>
                  <a:gd name="T4" fmla="*/ 257 w 348"/>
                  <a:gd name="T5" fmla="*/ 0 h 182"/>
                  <a:gd name="T6" fmla="*/ 348 w 348"/>
                  <a:gd name="T7" fmla="*/ 9 h 182"/>
                  <a:gd name="T8" fmla="*/ 297 w 348"/>
                  <a:gd name="T9" fmla="*/ 49 h 182"/>
                  <a:gd name="T10" fmla="*/ 173 w 348"/>
                  <a:gd name="T11" fmla="*/ 91 h 182"/>
                  <a:gd name="T12" fmla="*/ 82 w 348"/>
                  <a:gd name="T13" fmla="*/ 115 h 182"/>
                  <a:gd name="T14" fmla="*/ 0 w 348"/>
                  <a:gd name="T15" fmla="*/ 182 h 182"/>
                  <a:gd name="T16" fmla="*/ 0 w 348"/>
                  <a:gd name="T17" fmla="*/ 108 h 182"/>
                  <a:gd name="T18" fmla="*/ 0 w 348"/>
                  <a:gd name="T19" fmla="*/ 10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8" h="182">
                    <a:moveTo>
                      <a:pt x="0" y="108"/>
                    </a:moveTo>
                    <a:lnTo>
                      <a:pt x="131" y="49"/>
                    </a:lnTo>
                    <a:lnTo>
                      <a:pt x="257" y="0"/>
                    </a:lnTo>
                    <a:lnTo>
                      <a:pt x="348" y="9"/>
                    </a:lnTo>
                    <a:lnTo>
                      <a:pt x="297" y="49"/>
                    </a:lnTo>
                    <a:lnTo>
                      <a:pt x="173" y="91"/>
                    </a:lnTo>
                    <a:lnTo>
                      <a:pt x="82" y="115"/>
                    </a:lnTo>
                    <a:lnTo>
                      <a:pt x="0" y="182"/>
                    </a:lnTo>
                    <a:lnTo>
                      <a:pt x="0" y="108"/>
                    </a:lnTo>
                    <a:lnTo>
                      <a:pt x="0" y="108"/>
                    </a:lnTo>
                    <a:close/>
                  </a:path>
                </a:pathLst>
              </a:custGeom>
              <a:solidFill>
                <a:srgbClr val="000000"/>
              </a:solidFill>
              <a:ln>
                <a:noFill/>
              </a:ln>
            </p:spPr>
            <p:txBody>
              <a:bodyPr/>
              <a:lstStyle/>
              <a:p>
                <a:pPr>
                  <a:lnSpc>
                    <a:spcPct val="140000"/>
                  </a:lnSpc>
                  <a:buFontTx/>
                  <a:buChar char="•"/>
                  <a:defRPr/>
                </a:pPr>
                <a:endParaRPr lang="zh-CN" altLang="en-US" kern="0">
                  <a:solidFill>
                    <a:sysClr val="windowText" lastClr="000000"/>
                  </a:solidFill>
                  <a:latin typeface="Arial" panose="020B0604020202020204" pitchFamily="34" charset="0"/>
                </a:endParaRPr>
              </a:p>
            </p:txBody>
          </p:sp>
          <p:sp>
            <p:nvSpPr>
              <p:cNvPr id="64" name="Freeform 36"/>
              <p:cNvSpPr>
                <a:spLocks/>
              </p:cNvSpPr>
              <p:nvPr/>
            </p:nvSpPr>
            <p:spPr bwMode="auto">
              <a:xfrm>
                <a:off x="3046" y="1558"/>
                <a:ext cx="275" cy="236"/>
              </a:xfrm>
              <a:custGeom>
                <a:avLst/>
                <a:gdLst>
                  <a:gd name="T0" fmla="*/ 34 w 547"/>
                  <a:gd name="T1" fmla="*/ 41 h 473"/>
                  <a:gd name="T2" fmla="*/ 42 w 547"/>
                  <a:gd name="T3" fmla="*/ 93 h 473"/>
                  <a:gd name="T4" fmla="*/ 9 w 547"/>
                  <a:gd name="T5" fmla="*/ 157 h 473"/>
                  <a:gd name="T6" fmla="*/ 0 w 547"/>
                  <a:gd name="T7" fmla="*/ 233 h 473"/>
                  <a:gd name="T8" fmla="*/ 17 w 547"/>
                  <a:gd name="T9" fmla="*/ 300 h 473"/>
                  <a:gd name="T10" fmla="*/ 66 w 547"/>
                  <a:gd name="T11" fmla="*/ 340 h 473"/>
                  <a:gd name="T12" fmla="*/ 158 w 547"/>
                  <a:gd name="T13" fmla="*/ 349 h 473"/>
                  <a:gd name="T14" fmla="*/ 224 w 547"/>
                  <a:gd name="T15" fmla="*/ 340 h 473"/>
                  <a:gd name="T16" fmla="*/ 257 w 547"/>
                  <a:gd name="T17" fmla="*/ 433 h 473"/>
                  <a:gd name="T18" fmla="*/ 348 w 547"/>
                  <a:gd name="T19" fmla="*/ 473 h 473"/>
                  <a:gd name="T20" fmla="*/ 414 w 547"/>
                  <a:gd name="T21" fmla="*/ 433 h 473"/>
                  <a:gd name="T22" fmla="*/ 439 w 547"/>
                  <a:gd name="T23" fmla="*/ 357 h 473"/>
                  <a:gd name="T24" fmla="*/ 449 w 547"/>
                  <a:gd name="T25" fmla="*/ 216 h 473"/>
                  <a:gd name="T26" fmla="*/ 547 w 547"/>
                  <a:gd name="T27" fmla="*/ 100 h 473"/>
                  <a:gd name="T28" fmla="*/ 540 w 547"/>
                  <a:gd name="T29" fmla="*/ 0 h 473"/>
                  <a:gd name="T30" fmla="*/ 473 w 547"/>
                  <a:gd name="T31" fmla="*/ 41 h 473"/>
                  <a:gd name="T32" fmla="*/ 431 w 547"/>
                  <a:gd name="T33" fmla="*/ 108 h 473"/>
                  <a:gd name="T34" fmla="*/ 348 w 547"/>
                  <a:gd name="T35" fmla="*/ 209 h 473"/>
                  <a:gd name="T36" fmla="*/ 365 w 547"/>
                  <a:gd name="T37" fmla="*/ 300 h 473"/>
                  <a:gd name="T38" fmla="*/ 357 w 547"/>
                  <a:gd name="T39" fmla="*/ 391 h 473"/>
                  <a:gd name="T40" fmla="*/ 316 w 547"/>
                  <a:gd name="T41" fmla="*/ 367 h 473"/>
                  <a:gd name="T42" fmla="*/ 298 w 547"/>
                  <a:gd name="T43" fmla="*/ 275 h 473"/>
                  <a:gd name="T44" fmla="*/ 217 w 547"/>
                  <a:gd name="T45" fmla="*/ 233 h 473"/>
                  <a:gd name="T46" fmla="*/ 158 w 547"/>
                  <a:gd name="T47" fmla="*/ 283 h 473"/>
                  <a:gd name="T48" fmla="*/ 101 w 547"/>
                  <a:gd name="T49" fmla="*/ 249 h 473"/>
                  <a:gd name="T50" fmla="*/ 91 w 547"/>
                  <a:gd name="T51" fmla="*/ 167 h 473"/>
                  <a:gd name="T52" fmla="*/ 150 w 547"/>
                  <a:gd name="T53" fmla="*/ 34 h 473"/>
                  <a:gd name="T54" fmla="*/ 101 w 547"/>
                  <a:gd name="T55" fmla="*/ 9 h 473"/>
                  <a:gd name="T56" fmla="*/ 34 w 547"/>
                  <a:gd name="T57" fmla="*/ 41 h 473"/>
                  <a:gd name="T58" fmla="*/ 34 w 547"/>
                  <a:gd name="T59" fmla="*/ 41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47" h="473">
                    <a:moveTo>
                      <a:pt x="34" y="41"/>
                    </a:moveTo>
                    <a:lnTo>
                      <a:pt x="42" y="93"/>
                    </a:lnTo>
                    <a:lnTo>
                      <a:pt x="9" y="157"/>
                    </a:lnTo>
                    <a:lnTo>
                      <a:pt x="0" y="233"/>
                    </a:lnTo>
                    <a:lnTo>
                      <a:pt x="17" y="300"/>
                    </a:lnTo>
                    <a:lnTo>
                      <a:pt x="66" y="340"/>
                    </a:lnTo>
                    <a:lnTo>
                      <a:pt x="158" y="349"/>
                    </a:lnTo>
                    <a:lnTo>
                      <a:pt x="224" y="340"/>
                    </a:lnTo>
                    <a:lnTo>
                      <a:pt x="257" y="433"/>
                    </a:lnTo>
                    <a:lnTo>
                      <a:pt x="348" y="473"/>
                    </a:lnTo>
                    <a:lnTo>
                      <a:pt x="414" y="433"/>
                    </a:lnTo>
                    <a:lnTo>
                      <a:pt x="439" y="357"/>
                    </a:lnTo>
                    <a:lnTo>
                      <a:pt x="449" y="216"/>
                    </a:lnTo>
                    <a:lnTo>
                      <a:pt x="547" y="100"/>
                    </a:lnTo>
                    <a:lnTo>
                      <a:pt x="540" y="0"/>
                    </a:lnTo>
                    <a:lnTo>
                      <a:pt x="473" y="41"/>
                    </a:lnTo>
                    <a:lnTo>
                      <a:pt x="431" y="108"/>
                    </a:lnTo>
                    <a:lnTo>
                      <a:pt x="348" y="209"/>
                    </a:lnTo>
                    <a:lnTo>
                      <a:pt x="365" y="300"/>
                    </a:lnTo>
                    <a:lnTo>
                      <a:pt x="357" y="391"/>
                    </a:lnTo>
                    <a:lnTo>
                      <a:pt x="316" y="367"/>
                    </a:lnTo>
                    <a:lnTo>
                      <a:pt x="298" y="275"/>
                    </a:lnTo>
                    <a:lnTo>
                      <a:pt x="217" y="233"/>
                    </a:lnTo>
                    <a:lnTo>
                      <a:pt x="158" y="283"/>
                    </a:lnTo>
                    <a:lnTo>
                      <a:pt x="101" y="249"/>
                    </a:lnTo>
                    <a:lnTo>
                      <a:pt x="91" y="167"/>
                    </a:lnTo>
                    <a:lnTo>
                      <a:pt x="150" y="34"/>
                    </a:lnTo>
                    <a:lnTo>
                      <a:pt x="101" y="9"/>
                    </a:lnTo>
                    <a:lnTo>
                      <a:pt x="34" y="41"/>
                    </a:lnTo>
                    <a:lnTo>
                      <a:pt x="34" y="41"/>
                    </a:lnTo>
                    <a:close/>
                  </a:path>
                </a:pathLst>
              </a:custGeom>
              <a:solidFill>
                <a:srgbClr val="000000"/>
              </a:solidFill>
              <a:ln>
                <a:noFill/>
              </a:ln>
            </p:spPr>
            <p:txBody>
              <a:bodyPr/>
              <a:lstStyle/>
              <a:p>
                <a:pPr>
                  <a:lnSpc>
                    <a:spcPct val="140000"/>
                  </a:lnSpc>
                  <a:buFontTx/>
                  <a:buChar char="•"/>
                  <a:defRPr/>
                </a:pPr>
                <a:endParaRPr lang="zh-CN" altLang="en-US" kern="0">
                  <a:solidFill>
                    <a:sysClr val="windowText" lastClr="000000"/>
                  </a:solidFill>
                  <a:latin typeface="Arial" panose="020B0604020202020204" pitchFamily="34" charset="0"/>
                </a:endParaRPr>
              </a:p>
            </p:txBody>
          </p:sp>
          <p:sp>
            <p:nvSpPr>
              <p:cNvPr id="65" name="Freeform 37"/>
              <p:cNvSpPr>
                <a:spLocks/>
              </p:cNvSpPr>
              <p:nvPr/>
            </p:nvSpPr>
            <p:spPr bwMode="auto">
              <a:xfrm>
                <a:off x="3071" y="1526"/>
                <a:ext cx="514" cy="580"/>
              </a:xfrm>
              <a:custGeom>
                <a:avLst/>
                <a:gdLst>
                  <a:gd name="T0" fmla="*/ 772 w 1029"/>
                  <a:gd name="T1" fmla="*/ 0 h 1161"/>
                  <a:gd name="T2" fmla="*/ 905 w 1029"/>
                  <a:gd name="T3" fmla="*/ 74 h 1161"/>
                  <a:gd name="T4" fmla="*/ 1004 w 1029"/>
                  <a:gd name="T5" fmla="*/ 106 h 1161"/>
                  <a:gd name="T6" fmla="*/ 997 w 1029"/>
                  <a:gd name="T7" fmla="*/ 165 h 1161"/>
                  <a:gd name="T8" fmla="*/ 846 w 1029"/>
                  <a:gd name="T9" fmla="*/ 281 h 1161"/>
                  <a:gd name="T10" fmla="*/ 639 w 1029"/>
                  <a:gd name="T11" fmla="*/ 464 h 1161"/>
                  <a:gd name="T12" fmla="*/ 938 w 1029"/>
                  <a:gd name="T13" fmla="*/ 298 h 1161"/>
                  <a:gd name="T14" fmla="*/ 997 w 1029"/>
                  <a:gd name="T15" fmla="*/ 331 h 1161"/>
                  <a:gd name="T16" fmla="*/ 1029 w 1029"/>
                  <a:gd name="T17" fmla="*/ 489 h 1161"/>
                  <a:gd name="T18" fmla="*/ 962 w 1029"/>
                  <a:gd name="T19" fmla="*/ 538 h 1161"/>
                  <a:gd name="T20" fmla="*/ 881 w 1029"/>
                  <a:gd name="T21" fmla="*/ 563 h 1161"/>
                  <a:gd name="T22" fmla="*/ 765 w 1029"/>
                  <a:gd name="T23" fmla="*/ 688 h 1161"/>
                  <a:gd name="T24" fmla="*/ 681 w 1029"/>
                  <a:gd name="T25" fmla="*/ 812 h 1161"/>
                  <a:gd name="T26" fmla="*/ 614 w 1029"/>
                  <a:gd name="T27" fmla="*/ 895 h 1161"/>
                  <a:gd name="T28" fmla="*/ 533 w 1029"/>
                  <a:gd name="T29" fmla="*/ 945 h 1161"/>
                  <a:gd name="T30" fmla="*/ 457 w 1029"/>
                  <a:gd name="T31" fmla="*/ 962 h 1161"/>
                  <a:gd name="T32" fmla="*/ 466 w 1029"/>
                  <a:gd name="T33" fmla="*/ 1045 h 1161"/>
                  <a:gd name="T34" fmla="*/ 440 w 1029"/>
                  <a:gd name="T35" fmla="*/ 1144 h 1161"/>
                  <a:gd name="T36" fmla="*/ 375 w 1029"/>
                  <a:gd name="T37" fmla="*/ 1161 h 1161"/>
                  <a:gd name="T38" fmla="*/ 333 w 1029"/>
                  <a:gd name="T39" fmla="*/ 1127 h 1161"/>
                  <a:gd name="T40" fmla="*/ 308 w 1029"/>
                  <a:gd name="T41" fmla="*/ 1061 h 1161"/>
                  <a:gd name="T42" fmla="*/ 291 w 1029"/>
                  <a:gd name="T43" fmla="*/ 994 h 1161"/>
                  <a:gd name="T44" fmla="*/ 234 w 1029"/>
                  <a:gd name="T45" fmla="*/ 962 h 1161"/>
                  <a:gd name="T46" fmla="*/ 126 w 1029"/>
                  <a:gd name="T47" fmla="*/ 994 h 1161"/>
                  <a:gd name="T48" fmla="*/ 25 w 1029"/>
                  <a:gd name="T49" fmla="*/ 1061 h 1161"/>
                  <a:gd name="T50" fmla="*/ 0 w 1029"/>
                  <a:gd name="T51" fmla="*/ 994 h 1161"/>
                  <a:gd name="T52" fmla="*/ 151 w 1029"/>
                  <a:gd name="T53" fmla="*/ 912 h 1161"/>
                  <a:gd name="T54" fmla="*/ 274 w 1029"/>
                  <a:gd name="T55" fmla="*/ 871 h 1161"/>
                  <a:gd name="T56" fmla="*/ 350 w 1029"/>
                  <a:gd name="T57" fmla="*/ 895 h 1161"/>
                  <a:gd name="T58" fmla="*/ 358 w 1029"/>
                  <a:gd name="T59" fmla="*/ 979 h 1161"/>
                  <a:gd name="T60" fmla="*/ 382 w 1029"/>
                  <a:gd name="T61" fmla="*/ 1078 h 1161"/>
                  <a:gd name="T62" fmla="*/ 400 w 1029"/>
                  <a:gd name="T63" fmla="*/ 994 h 1161"/>
                  <a:gd name="T64" fmla="*/ 432 w 1029"/>
                  <a:gd name="T65" fmla="*/ 912 h 1161"/>
                  <a:gd name="T66" fmla="*/ 548 w 1029"/>
                  <a:gd name="T67" fmla="*/ 871 h 1161"/>
                  <a:gd name="T68" fmla="*/ 664 w 1029"/>
                  <a:gd name="T69" fmla="*/ 772 h 1161"/>
                  <a:gd name="T70" fmla="*/ 738 w 1029"/>
                  <a:gd name="T71" fmla="*/ 663 h 1161"/>
                  <a:gd name="T72" fmla="*/ 871 w 1029"/>
                  <a:gd name="T73" fmla="*/ 523 h 1161"/>
                  <a:gd name="T74" fmla="*/ 905 w 1029"/>
                  <a:gd name="T75" fmla="*/ 447 h 1161"/>
                  <a:gd name="T76" fmla="*/ 888 w 1029"/>
                  <a:gd name="T77" fmla="*/ 380 h 1161"/>
                  <a:gd name="T78" fmla="*/ 789 w 1029"/>
                  <a:gd name="T79" fmla="*/ 447 h 1161"/>
                  <a:gd name="T80" fmla="*/ 656 w 1029"/>
                  <a:gd name="T81" fmla="*/ 530 h 1161"/>
                  <a:gd name="T82" fmla="*/ 565 w 1029"/>
                  <a:gd name="T83" fmla="*/ 597 h 1161"/>
                  <a:gd name="T84" fmla="*/ 506 w 1029"/>
                  <a:gd name="T85" fmla="*/ 530 h 1161"/>
                  <a:gd name="T86" fmla="*/ 639 w 1029"/>
                  <a:gd name="T87" fmla="*/ 380 h 1161"/>
                  <a:gd name="T88" fmla="*/ 748 w 1029"/>
                  <a:gd name="T89" fmla="*/ 274 h 1161"/>
                  <a:gd name="T90" fmla="*/ 896 w 1029"/>
                  <a:gd name="T91" fmla="*/ 165 h 1161"/>
                  <a:gd name="T92" fmla="*/ 797 w 1029"/>
                  <a:gd name="T93" fmla="*/ 91 h 1161"/>
                  <a:gd name="T94" fmla="*/ 706 w 1029"/>
                  <a:gd name="T95" fmla="*/ 0 h 1161"/>
                  <a:gd name="T96" fmla="*/ 772 w 1029"/>
                  <a:gd name="T97" fmla="*/ 0 h 1161"/>
                  <a:gd name="T98" fmla="*/ 772 w 1029"/>
                  <a:gd name="T99" fmla="*/ 0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29" h="1161">
                    <a:moveTo>
                      <a:pt x="772" y="0"/>
                    </a:moveTo>
                    <a:lnTo>
                      <a:pt x="905" y="74"/>
                    </a:lnTo>
                    <a:lnTo>
                      <a:pt x="1004" y="106"/>
                    </a:lnTo>
                    <a:lnTo>
                      <a:pt x="997" y="165"/>
                    </a:lnTo>
                    <a:lnTo>
                      <a:pt x="846" y="281"/>
                    </a:lnTo>
                    <a:lnTo>
                      <a:pt x="639" y="464"/>
                    </a:lnTo>
                    <a:lnTo>
                      <a:pt x="938" y="298"/>
                    </a:lnTo>
                    <a:lnTo>
                      <a:pt x="997" y="331"/>
                    </a:lnTo>
                    <a:lnTo>
                      <a:pt x="1029" y="489"/>
                    </a:lnTo>
                    <a:lnTo>
                      <a:pt x="962" y="538"/>
                    </a:lnTo>
                    <a:lnTo>
                      <a:pt x="881" y="563"/>
                    </a:lnTo>
                    <a:lnTo>
                      <a:pt x="765" y="688"/>
                    </a:lnTo>
                    <a:lnTo>
                      <a:pt x="681" y="812"/>
                    </a:lnTo>
                    <a:lnTo>
                      <a:pt x="614" y="895"/>
                    </a:lnTo>
                    <a:lnTo>
                      <a:pt x="533" y="945"/>
                    </a:lnTo>
                    <a:lnTo>
                      <a:pt x="457" y="962"/>
                    </a:lnTo>
                    <a:lnTo>
                      <a:pt x="466" y="1045"/>
                    </a:lnTo>
                    <a:lnTo>
                      <a:pt x="440" y="1144"/>
                    </a:lnTo>
                    <a:lnTo>
                      <a:pt x="375" y="1161"/>
                    </a:lnTo>
                    <a:lnTo>
                      <a:pt x="333" y="1127"/>
                    </a:lnTo>
                    <a:lnTo>
                      <a:pt x="308" y="1061"/>
                    </a:lnTo>
                    <a:lnTo>
                      <a:pt x="291" y="994"/>
                    </a:lnTo>
                    <a:lnTo>
                      <a:pt x="234" y="962"/>
                    </a:lnTo>
                    <a:lnTo>
                      <a:pt x="126" y="994"/>
                    </a:lnTo>
                    <a:lnTo>
                      <a:pt x="25" y="1061"/>
                    </a:lnTo>
                    <a:lnTo>
                      <a:pt x="0" y="994"/>
                    </a:lnTo>
                    <a:lnTo>
                      <a:pt x="151" y="912"/>
                    </a:lnTo>
                    <a:lnTo>
                      <a:pt x="274" y="871"/>
                    </a:lnTo>
                    <a:lnTo>
                      <a:pt x="350" y="895"/>
                    </a:lnTo>
                    <a:lnTo>
                      <a:pt x="358" y="979"/>
                    </a:lnTo>
                    <a:lnTo>
                      <a:pt x="382" y="1078"/>
                    </a:lnTo>
                    <a:lnTo>
                      <a:pt x="400" y="994"/>
                    </a:lnTo>
                    <a:lnTo>
                      <a:pt x="432" y="912"/>
                    </a:lnTo>
                    <a:lnTo>
                      <a:pt x="548" y="871"/>
                    </a:lnTo>
                    <a:lnTo>
                      <a:pt x="664" y="772"/>
                    </a:lnTo>
                    <a:lnTo>
                      <a:pt x="738" y="663"/>
                    </a:lnTo>
                    <a:lnTo>
                      <a:pt x="871" y="523"/>
                    </a:lnTo>
                    <a:lnTo>
                      <a:pt x="905" y="447"/>
                    </a:lnTo>
                    <a:lnTo>
                      <a:pt x="888" y="380"/>
                    </a:lnTo>
                    <a:lnTo>
                      <a:pt x="789" y="447"/>
                    </a:lnTo>
                    <a:lnTo>
                      <a:pt x="656" y="530"/>
                    </a:lnTo>
                    <a:lnTo>
                      <a:pt x="565" y="597"/>
                    </a:lnTo>
                    <a:lnTo>
                      <a:pt x="506" y="530"/>
                    </a:lnTo>
                    <a:lnTo>
                      <a:pt x="639" y="380"/>
                    </a:lnTo>
                    <a:lnTo>
                      <a:pt x="748" y="274"/>
                    </a:lnTo>
                    <a:lnTo>
                      <a:pt x="896" y="165"/>
                    </a:lnTo>
                    <a:lnTo>
                      <a:pt x="797" y="91"/>
                    </a:lnTo>
                    <a:lnTo>
                      <a:pt x="706" y="0"/>
                    </a:lnTo>
                    <a:lnTo>
                      <a:pt x="772" y="0"/>
                    </a:lnTo>
                    <a:lnTo>
                      <a:pt x="772" y="0"/>
                    </a:lnTo>
                    <a:close/>
                  </a:path>
                </a:pathLst>
              </a:custGeom>
              <a:solidFill>
                <a:srgbClr val="000000"/>
              </a:solidFill>
              <a:ln>
                <a:noFill/>
              </a:ln>
            </p:spPr>
            <p:txBody>
              <a:bodyPr/>
              <a:lstStyle/>
              <a:p>
                <a:pPr>
                  <a:lnSpc>
                    <a:spcPct val="140000"/>
                  </a:lnSpc>
                  <a:buFontTx/>
                  <a:buChar char="•"/>
                  <a:defRPr/>
                </a:pPr>
                <a:endParaRPr lang="zh-CN" altLang="en-US" kern="0">
                  <a:solidFill>
                    <a:sysClr val="windowText" lastClr="000000"/>
                  </a:solidFill>
                  <a:latin typeface="Arial" panose="020B0604020202020204" pitchFamily="34" charset="0"/>
                </a:endParaRPr>
              </a:p>
            </p:txBody>
          </p:sp>
          <p:sp>
            <p:nvSpPr>
              <p:cNvPr id="66" name="Freeform 38"/>
              <p:cNvSpPr>
                <a:spLocks/>
              </p:cNvSpPr>
              <p:nvPr/>
            </p:nvSpPr>
            <p:spPr bwMode="auto">
              <a:xfrm>
                <a:off x="3835" y="2085"/>
                <a:ext cx="194" cy="402"/>
              </a:xfrm>
              <a:custGeom>
                <a:avLst/>
                <a:gdLst>
                  <a:gd name="T0" fmla="*/ 390 w 390"/>
                  <a:gd name="T1" fmla="*/ 0 h 804"/>
                  <a:gd name="T2" fmla="*/ 49 w 390"/>
                  <a:gd name="T3" fmla="*/ 140 h 804"/>
                  <a:gd name="T4" fmla="*/ 65 w 390"/>
                  <a:gd name="T5" fmla="*/ 290 h 804"/>
                  <a:gd name="T6" fmla="*/ 40 w 390"/>
                  <a:gd name="T7" fmla="*/ 456 h 804"/>
                  <a:gd name="T8" fmla="*/ 15 w 390"/>
                  <a:gd name="T9" fmla="*/ 555 h 804"/>
                  <a:gd name="T10" fmla="*/ 0 w 390"/>
                  <a:gd name="T11" fmla="*/ 638 h 804"/>
                  <a:gd name="T12" fmla="*/ 99 w 390"/>
                  <a:gd name="T13" fmla="*/ 705 h 804"/>
                  <a:gd name="T14" fmla="*/ 247 w 390"/>
                  <a:gd name="T15" fmla="*/ 804 h 804"/>
                  <a:gd name="T16" fmla="*/ 299 w 390"/>
                  <a:gd name="T17" fmla="*/ 796 h 804"/>
                  <a:gd name="T18" fmla="*/ 264 w 390"/>
                  <a:gd name="T19" fmla="*/ 737 h 804"/>
                  <a:gd name="T20" fmla="*/ 183 w 390"/>
                  <a:gd name="T21" fmla="*/ 655 h 804"/>
                  <a:gd name="T22" fmla="*/ 99 w 390"/>
                  <a:gd name="T23" fmla="*/ 606 h 804"/>
                  <a:gd name="T24" fmla="*/ 131 w 390"/>
                  <a:gd name="T25" fmla="*/ 424 h 804"/>
                  <a:gd name="T26" fmla="*/ 165 w 390"/>
                  <a:gd name="T27" fmla="*/ 256 h 804"/>
                  <a:gd name="T28" fmla="*/ 183 w 390"/>
                  <a:gd name="T29" fmla="*/ 182 h 804"/>
                  <a:gd name="T30" fmla="*/ 306 w 390"/>
                  <a:gd name="T31" fmla="*/ 108 h 804"/>
                  <a:gd name="T32" fmla="*/ 390 w 390"/>
                  <a:gd name="T33" fmla="*/ 91 h 804"/>
                  <a:gd name="T34" fmla="*/ 390 w 390"/>
                  <a:gd name="T35" fmla="*/ 0 h 804"/>
                  <a:gd name="T36" fmla="*/ 390 w 390"/>
                  <a:gd name="T37" fmla="*/ 0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0" h="804">
                    <a:moveTo>
                      <a:pt x="390" y="0"/>
                    </a:moveTo>
                    <a:lnTo>
                      <a:pt x="49" y="140"/>
                    </a:lnTo>
                    <a:lnTo>
                      <a:pt x="65" y="290"/>
                    </a:lnTo>
                    <a:lnTo>
                      <a:pt x="40" y="456"/>
                    </a:lnTo>
                    <a:lnTo>
                      <a:pt x="15" y="555"/>
                    </a:lnTo>
                    <a:lnTo>
                      <a:pt x="0" y="638"/>
                    </a:lnTo>
                    <a:lnTo>
                      <a:pt x="99" y="705"/>
                    </a:lnTo>
                    <a:lnTo>
                      <a:pt x="247" y="804"/>
                    </a:lnTo>
                    <a:lnTo>
                      <a:pt x="299" y="796"/>
                    </a:lnTo>
                    <a:lnTo>
                      <a:pt x="264" y="737"/>
                    </a:lnTo>
                    <a:lnTo>
                      <a:pt x="183" y="655"/>
                    </a:lnTo>
                    <a:lnTo>
                      <a:pt x="99" y="606"/>
                    </a:lnTo>
                    <a:lnTo>
                      <a:pt x="131" y="424"/>
                    </a:lnTo>
                    <a:lnTo>
                      <a:pt x="165" y="256"/>
                    </a:lnTo>
                    <a:lnTo>
                      <a:pt x="183" y="182"/>
                    </a:lnTo>
                    <a:lnTo>
                      <a:pt x="306" y="108"/>
                    </a:lnTo>
                    <a:lnTo>
                      <a:pt x="390" y="91"/>
                    </a:lnTo>
                    <a:lnTo>
                      <a:pt x="390" y="0"/>
                    </a:lnTo>
                    <a:lnTo>
                      <a:pt x="390" y="0"/>
                    </a:lnTo>
                    <a:close/>
                  </a:path>
                </a:pathLst>
              </a:custGeom>
              <a:solidFill>
                <a:srgbClr val="000000"/>
              </a:solidFill>
              <a:ln>
                <a:noFill/>
              </a:ln>
            </p:spPr>
            <p:txBody>
              <a:bodyPr/>
              <a:lstStyle/>
              <a:p>
                <a:pPr>
                  <a:lnSpc>
                    <a:spcPct val="140000"/>
                  </a:lnSpc>
                  <a:buFontTx/>
                  <a:buChar char="•"/>
                  <a:defRPr/>
                </a:pPr>
                <a:endParaRPr lang="zh-CN" altLang="en-US" kern="0">
                  <a:solidFill>
                    <a:sysClr val="windowText" lastClr="000000"/>
                  </a:solidFill>
                  <a:latin typeface="Arial" panose="020B0604020202020204" pitchFamily="34" charset="0"/>
                </a:endParaRPr>
              </a:p>
            </p:txBody>
          </p:sp>
          <p:sp>
            <p:nvSpPr>
              <p:cNvPr id="67" name="Freeform 39"/>
              <p:cNvSpPr>
                <a:spLocks/>
              </p:cNvSpPr>
              <p:nvPr/>
            </p:nvSpPr>
            <p:spPr bwMode="auto">
              <a:xfrm>
                <a:off x="2997" y="2044"/>
                <a:ext cx="228" cy="220"/>
              </a:xfrm>
              <a:custGeom>
                <a:avLst/>
                <a:gdLst>
                  <a:gd name="T0" fmla="*/ 57 w 456"/>
                  <a:gd name="T1" fmla="*/ 0 h 441"/>
                  <a:gd name="T2" fmla="*/ 8 w 456"/>
                  <a:gd name="T3" fmla="*/ 91 h 441"/>
                  <a:gd name="T4" fmla="*/ 0 w 456"/>
                  <a:gd name="T5" fmla="*/ 192 h 441"/>
                  <a:gd name="T6" fmla="*/ 84 w 456"/>
                  <a:gd name="T7" fmla="*/ 259 h 441"/>
                  <a:gd name="T8" fmla="*/ 183 w 456"/>
                  <a:gd name="T9" fmla="*/ 291 h 441"/>
                  <a:gd name="T10" fmla="*/ 249 w 456"/>
                  <a:gd name="T11" fmla="*/ 241 h 441"/>
                  <a:gd name="T12" fmla="*/ 281 w 456"/>
                  <a:gd name="T13" fmla="*/ 182 h 441"/>
                  <a:gd name="T14" fmla="*/ 356 w 456"/>
                  <a:gd name="T15" fmla="*/ 224 h 441"/>
                  <a:gd name="T16" fmla="*/ 289 w 456"/>
                  <a:gd name="T17" fmla="*/ 266 h 441"/>
                  <a:gd name="T18" fmla="*/ 274 w 456"/>
                  <a:gd name="T19" fmla="*/ 333 h 441"/>
                  <a:gd name="T20" fmla="*/ 316 w 456"/>
                  <a:gd name="T21" fmla="*/ 382 h 441"/>
                  <a:gd name="T22" fmla="*/ 432 w 456"/>
                  <a:gd name="T23" fmla="*/ 441 h 441"/>
                  <a:gd name="T24" fmla="*/ 456 w 456"/>
                  <a:gd name="T25" fmla="*/ 390 h 441"/>
                  <a:gd name="T26" fmla="*/ 405 w 456"/>
                  <a:gd name="T27" fmla="*/ 350 h 441"/>
                  <a:gd name="T28" fmla="*/ 390 w 456"/>
                  <a:gd name="T29" fmla="*/ 308 h 441"/>
                  <a:gd name="T30" fmla="*/ 432 w 456"/>
                  <a:gd name="T31" fmla="*/ 266 h 441"/>
                  <a:gd name="T32" fmla="*/ 439 w 456"/>
                  <a:gd name="T33" fmla="*/ 217 h 441"/>
                  <a:gd name="T34" fmla="*/ 405 w 456"/>
                  <a:gd name="T35" fmla="*/ 141 h 441"/>
                  <a:gd name="T36" fmla="*/ 331 w 456"/>
                  <a:gd name="T37" fmla="*/ 101 h 441"/>
                  <a:gd name="T38" fmla="*/ 257 w 456"/>
                  <a:gd name="T39" fmla="*/ 108 h 441"/>
                  <a:gd name="T40" fmla="*/ 200 w 456"/>
                  <a:gd name="T41" fmla="*/ 182 h 441"/>
                  <a:gd name="T42" fmla="*/ 148 w 456"/>
                  <a:gd name="T43" fmla="*/ 207 h 441"/>
                  <a:gd name="T44" fmla="*/ 74 w 456"/>
                  <a:gd name="T45" fmla="*/ 175 h 441"/>
                  <a:gd name="T46" fmla="*/ 84 w 456"/>
                  <a:gd name="T47" fmla="*/ 108 h 441"/>
                  <a:gd name="T48" fmla="*/ 116 w 456"/>
                  <a:gd name="T49" fmla="*/ 42 h 441"/>
                  <a:gd name="T50" fmla="*/ 57 w 456"/>
                  <a:gd name="T51" fmla="*/ 0 h 441"/>
                  <a:gd name="T52" fmla="*/ 57 w 456"/>
                  <a:gd name="T53" fmla="*/ 0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6" h="441">
                    <a:moveTo>
                      <a:pt x="57" y="0"/>
                    </a:moveTo>
                    <a:lnTo>
                      <a:pt x="8" y="91"/>
                    </a:lnTo>
                    <a:lnTo>
                      <a:pt x="0" y="192"/>
                    </a:lnTo>
                    <a:lnTo>
                      <a:pt x="84" y="259"/>
                    </a:lnTo>
                    <a:lnTo>
                      <a:pt x="183" y="291"/>
                    </a:lnTo>
                    <a:lnTo>
                      <a:pt x="249" y="241"/>
                    </a:lnTo>
                    <a:lnTo>
                      <a:pt x="281" y="182"/>
                    </a:lnTo>
                    <a:lnTo>
                      <a:pt x="356" y="224"/>
                    </a:lnTo>
                    <a:lnTo>
                      <a:pt x="289" y="266"/>
                    </a:lnTo>
                    <a:lnTo>
                      <a:pt x="274" y="333"/>
                    </a:lnTo>
                    <a:lnTo>
                      <a:pt x="316" y="382"/>
                    </a:lnTo>
                    <a:lnTo>
                      <a:pt x="432" y="441"/>
                    </a:lnTo>
                    <a:lnTo>
                      <a:pt x="456" y="390"/>
                    </a:lnTo>
                    <a:lnTo>
                      <a:pt x="405" y="350"/>
                    </a:lnTo>
                    <a:lnTo>
                      <a:pt x="390" y="308"/>
                    </a:lnTo>
                    <a:lnTo>
                      <a:pt x="432" y="266"/>
                    </a:lnTo>
                    <a:lnTo>
                      <a:pt x="439" y="217"/>
                    </a:lnTo>
                    <a:lnTo>
                      <a:pt x="405" y="141"/>
                    </a:lnTo>
                    <a:lnTo>
                      <a:pt x="331" y="101"/>
                    </a:lnTo>
                    <a:lnTo>
                      <a:pt x="257" y="108"/>
                    </a:lnTo>
                    <a:lnTo>
                      <a:pt x="200" y="182"/>
                    </a:lnTo>
                    <a:lnTo>
                      <a:pt x="148" y="207"/>
                    </a:lnTo>
                    <a:lnTo>
                      <a:pt x="74" y="175"/>
                    </a:lnTo>
                    <a:lnTo>
                      <a:pt x="84" y="108"/>
                    </a:lnTo>
                    <a:lnTo>
                      <a:pt x="116" y="42"/>
                    </a:lnTo>
                    <a:lnTo>
                      <a:pt x="57" y="0"/>
                    </a:lnTo>
                    <a:lnTo>
                      <a:pt x="57" y="0"/>
                    </a:lnTo>
                    <a:close/>
                  </a:path>
                </a:pathLst>
              </a:custGeom>
              <a:solidFill>
                <a:srgbClr val="000000"/>
              </a:solidFill>
              <a:ln>
                <a:noFill/>
              </a:ln>
            </p:spPr>
            <p:txBody>
              <a:bodyPr/>
              <a:lstStyle/>
              <a:p>
                <a:pPr>
                  <a:lnSpc>
                    <a:spcPct val="140000"/>
                  </a:lnSpc>
                  <a:buFontTx/>
                  <a:buChar char="•"/>
                  <a:defRPr/>
                </a:pPr>
                <a:endParaRPr lang="zh-CN" altLang="en-US" kern="0">
                  <a:solidFill>
                    <a:sysClr val="windowText" lastClr="000000"/>
                  </a:solidFill>
                  <a:latin typeface="Arial" panose="020B0604020202020204" pitchFamily="34" charset="0"/>
                </a:endParaRPr>
              </a:p>
            </p:txBody>
          </p:sp>
          <p:sp>
            <p:nvSpPr>
              <p:cNvPr id="68" name="Freeform 40"/>
              <p:cNvSpPr>
                <a:spLocks/>
              </p:cNvSpPr>
              <p:nvPr/>
            </p:nvSpPr>
            <p:spPr bwMode="auto">
              <a:xfrm>
                <a:off x="2967" y="1422"/>
                <a:ext cx="227" cy="111"/>
              </a:xfrm>
              <a:custGeom>
                <a:avLst/>
                <a:gdLst>
                  <a:gd name="T0" fmla="*/ 10 w 456"/>
                  <a:gd name="T1" fmla="*/ 42 h 224"/>
                  <a:gd name="T2" fmla="*/ 242 w 456"/>
                  <a:gd name="T3" fmla="*/ 17 h 224"/>
                  <a:gd name="T4" fmla="*/ 358 w 456"/>
                  <a:gd name="T5" fmla="*/ 0 h 224"/>
                  <a:gd name="T6" fmla="*/ 456 w 456"/>
                  <a:gd name="T7" fmla="*/ 42 h 224"/>
                  <a:gd name="T8" fmla="*/ 382 w 456"/>
                  <a:gd name="T9" fmla="*/ 224 h 224"/>
                  <a:gd name="T10" fmla="*/ 316 w 456"/>
                  <a:gd name="T11" fmla="*/ 175 h 224"/>
                  <a:gd name="T12" fmla="*/ 183 w 456"/>
                  <a:gd name="T13" fmla="*/ 150 h 224"/>
                  <a:gd name="T14" fmla="*/ 59 w 456"/>
                  <a:gd name="T15" fmla="*/ 125 h 224"/>
                  <a:gd name="T16" fmla="*/ 143 w 456"/>
                  <a:gd name="T17" fmla="*/ 93 h 224"/>
                  <a:gd name="T18" fmla="*/ 266 w 456"/>
                  <a:gd name="T19" fmla="*/ 108 h 224"/>
                  <a:gd name="T20" fmla="*/ 333 w 456"/>
                  <a:gd name="T21" fmla="*/ 125 h 224"/>
                  <a:gd name="T22" fmla="*/ 382 w 456"/>
                  <a:gd name="T23" fmla="*/ 66 h 224"/>
                  <a:gd name="T24" fmla="*/ 274 w 456"/>
                  <a:gd name="T25" fmla="*/ 59 h 224"/>
                  <a:gd name="T26" fmla="*/ 175 w 456"/>
                  <a:gd name="T27" fmla="*/ 59 h 224"/>
                  <a:gd name="T28" fmla="*/ 0 w 456"/>
                  <a:gd name="T29" fmla="*/ 93 h 224"/>
                  <a:gd name="T30" fmla="*/ 10 w 456"/>
                  <a:gd name="T31" fmla="*/ 42 h 224"/>
                  <a:gd name="T32" fmla="*/ 10 w 456"/>
                  <a:gd name="T33" fmla="*/ 4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6" h="224">
                    <a:moveTo>
                      <a:pt x="10" y="42"/>
                    </a:moveTo>
                    <a:lnTo>
                      <a:pt x="242" y="17"/>
                    </a:lnTo>
                    <a:lnTo>
                      <a:pt x="358" y="0"/>
                    </a:lnTo>
                    <a:lnTo>
                      <a:pt x="456" y="42"/>
                    </a:lnTo>
                    <a:lnTo>
                      <a:pt x="382" y="224"/>
                    </a:lnTo>
                    <a:lnTo>
                      <a:pt x="316" y="175"/>
                    </a:lnTo>
                    <a:lnTo>
                      <a:pt x="183" y="150"/>
                    </a:lnTo>
                    <a:lnTo>
                      <a:pt x="59" y="125"/>
                    </a:lnTo>
                    <a:lnTo>
                      <a:pt x="143" y="93"/>
                    </a:lnTo>
                    <a:lnTo>
                      <a:pt x="266" y="108"/>
                    </a:lnTo>
                    <a:lnTo>
                      <a:pt x="333" y="125"/>
                    </a:lnTo>
                    <a:lnTo>
                      <a:pt x="382" y="66"/>
                    </a:lnTo>
                    <a:lnTo>
                      <a:pt x="274" y="59"/>
                    </a:lnTo>
                    <a:lnTo>
                      <a:pt x="175" y="59"/>
                    </a:lnTo>
                    <a:lnTo>
                      <a:pt x="0" y="93"/>
                    </a:lnTo>
                    <a:lnTo>
                      <a:pt x="10" y="42"/>
                    </a:lnTo>
                    <a:lnTo>
                      <a:pt x="10" y="42"/>
                    </a:lnTo>
                    <a:close/>
                  </a:path>
                </a:pathLst>
              </a:custGeom>
              <a:solidFill>
                <a:srgbClr val="000000"/>
              </a:solidFill>
              <a:ln>
                <a:noFill/>
              </a:ln>
            </p:spPr>
            <p:txBody>
              <a:bodyPr/>
              <a:lstStyle/>
              <a:p>
                <a:pPr>
                  <a:lnSpc>
                    <a:spcPct val="140000"/>
                  </a:lnSpc>
                  <a:buFontTx/>
                  <a:buChar char="•"/>
                  <a:defRPr/>
                </a:pPr>
                <a:endParaRPr lang="zh-CN" altLang="en-US" kern="0">
                  <a:solidFill>
                    <a:sysClr val="windowText" lastClr="000000"/>
                  </a:solidFill>
                  <a:latin typeface="Arial" panose="020B0604020202020204" pitchFamily="34" charset="0"/>
                </a:endParaRPr>
              </a:p>
            </p:txBody>
          </p:sp>
        </p:grpSp>
        <p:sp>
          <p:nvSpPr>
            <p:cNvPr id="6" name="AutoShape 41"/>
            <p:cNvSpPr>
              <a:spLocks noChangeArrowheads="1"/>
            </p:cNvSpPr>
            <p:nvPr/>
          </p:nvSpPr>
          <p:spPr bwMode="auto">
            <a:xfrm>
              <a:off x="2459" y="1606"/>
              <a:ext cx="2824" cy="498"/>
            </a:xfrm>
            <a:prstGeom prst="wedgeRectCallout">
              <a:avLst>
                <a:gd name="adj1" fmla="val -80097"/>
                <a:gd name="adj2" fmla="val -31324"/>
              </a:avLst>
            </a:prstGeom>
            <a:ln>
              <a:headEnd type="none" w="sm" len="lg"/>
              <a:tailEnd type="none" w="sm" len="lg"/>
            </a:ln>
          </p:spPr>
          <p:style>
            <a:lnRef idx="2">
              <a:schemeClr val="accent5"/>
            </a:lnRef>
            <a:fillRef idx="1">
              <a:schemeClr val="lt1"/>
            </a:fillRef>
            <a:effectRef idx="0">
              <a:schemeClr val="accent5"/>
            </a:effectRef>
            <a:fontRef idx="minor">
              <a:schemeClr val="dk1"/>
            </a:fontRef>
          </p:style>
          <p:txBody>
            <a:bodyPr/>
            <a:lstStyle/>
            <a:p>
              <a:pPr>
                <a:lnSpc>
                  <a:spcPct val="140000"/>
                </a:lnSpc>
                <a:defRPr/>
              </a:pPr>
              <a:r>
                <a:rPr lang="zh-CN" altLang="en-US" kern="0" dirty="0">
                  <a:solidFill>
                    <a:srgbClr val="000000"/>
                  </a:solidFill>
                  <a:latin typeface="微软雅黑" panose="020B0503020204020204" pitchFamily="34" charset="-122"/>
                  <a:ea typeface="微软雅黑" panose="020B0503020204020204" pitchFamily="34" charset="-122"/>
                </a:rPr>
                <a:t>直接建立在球体上的地理坐标，用经度和纬度表达地理对象位置</a:t>
              </a:r>
              <a:endParaRPr lang="zh-CN" altLang="en-US" kern="0" dirty="0">
                <a:solidFill>
                  <a:sysClr val="windowText" lastClr="000000"/>
                </a:solidFill>
                <a:latin typeface="微软雅黑" panose="020B0503020204020204" pitchFamily="34" charset="-122"/>
                <a:ea typeface="微软雅黑" panose="020B0503020204020204" pitchFamily="34" charset="-122"/>
              </a:endParaRPr>
            </a:p>
          </p:txBody>
        </p:sp>
        <p:grpSp>
          <p:nvGrpSpPr>
            <p:cNvPr id="26631" name="Group 42"/>
            <p:cNvGrpSpPr>
              <a:grpSpLocks/>
            </p:cNvGrpSpPr>
            <p:nvPr/>
          </p:nvGrpSpPr>
          <p:grpSpPr bwMode="auto">
            <a:xfrm>
              <a:off x="894" y="2957"/>
              <a:ext cx="1680" cy="875"/>
              <a:chOff x="960" y="2928"/>
              <a:chExt cx="1680" cy="875"/>
            </a:xfrm>
          </p:grpSpPr>
          <p:grpSp>
            <p:nvGrpSpPr>
              <p:cNvPr id="26636" name="Group 43"/>
              <p:cNvGrpSpPr>
                <a:grpSpLocks/>
              </p:cNvGrpSpPr>
              <p:nvPr/>
            </p:nvGrpSpPr>
            <p:grpSpPr bwMode="auto">
              <a:xfrm>
                <a:off x="1056" y="2976"/>
                <a:ext cx="1456" cy="827"/>
                <a:chOff x="1104" y="2976"/>
                <a:chExt cx="1456" cy="827"/>
              </a:xfrm>
            </p:grpSpPr>
            <p:sp>
              <p:nvSpPr>
                <p:cNvPr id="31" name="Freeform 44"/>
                <p:cNvSpPr>
                  <a:spLocks/>
                </p:cNvSpPr>
                <p:nvPr/>
              </p:nvSpPr>
              <p:spPr bwMode="auto">
                <a:xfrm>
                  <a:off x="1920" y="3072"/>
                  <a:ext cx="640" cy="731"/>
                </a:xfrm>
                <a:custGeom>
                  <a:avLst/>
                  <a:gdLst>
                    <a:gd name="T0" fmla="*/ 351 w 1279"/>
                    <a:gd name="T1" fmla="*/ 1394 h 1462"/>
                    <a:gd name="T2" fmla="*/ 266 w 1279"/>
                    <a:gd name="T3" fmla="*/ 1049 h 1462"/>
                    <a:gd name="T4" fmla="*/ 290 w 1279"/>
                    <a:gd name="T5" fmla="*/ 842 h 1462"/>
                    <a:gd name="T6" fmla="*/ 0 w 1279"/>
                    <a:gd name="T7" fmla="*/ 637 h 1462"/>
                    <a:gd name="T8" fmla="*/ 41 w 1279"/>
                    <a:gd name="T9" fmla="*/ 430 h 1462"/>
                    <a:gd name="T10" fmla="*/ 93 w 1279"/>
                    <a:gd name="T11" fmla="*/ 257 h 1462"/>
                    <a:gd name="T12" fmla="*/ 395 w 1279"/>
                    <a:gd name="T13" fmla="*/ 110 h 1462"/>
                    <a:gd name="T14" fmla="*/ 747 w 1279"/>
                    <a:gd name="T15" fmla="*/ 0 h 1462"/>
                    <a:gd name="T16" fmla="*/ 971 w 1279"/>
                    <a:gd name="T17" fmla="*/ 17 h 1462"/>
                    <a:gd name="T18" fmla="*/ 1262 w 1279"/>
                    <a:gd name="T19" fmla="*/ 129 h 1462"/>
                    <a:gd name="T20" fmla="*/ 1279 w 1279"/>
                    <a:gd name="T21" fmla="*/ 378 h 1462"/>
                    <a:gd name="T22" fmla="*/ 1220 w 1279"/>
                    <a:gd name="T23" fmla="*/ 800 h 1462"/>
                    <a:gd name="T24" fmla="*/ 1013 w 1279"/>
                    <a:gd name="T25" fmla="*/ 869 h 1462"/>
                    <a:gd name="T26" fmla="*/ 918 w 1279"/>
                    <a:gd name="T27" fmla="*/ 869 h 1462"/>
                    <a:gd name="T28" fmla="*/ 695 w 1279"/>
                    <a:gd name="T29" fmla="*/ 981 h 1462"/>
                    <a:gd name="T30" fmla="*/ 610 w 1279"/>
                    <a:gd name="T31" fmla="*/ 1152 h 1462"/>
                    <a:gd name="T32" fmla="*/ 576 w 1279"/>
                    <a:gd name="T33" fmla="*/ 1291 h 1462"/>
                    <a:gd name="T34" fmla="*/ 378 w 1279"/>
                    <a:gd name="T35" fmla="*/ 1462 h 1462"/>
                    <a:gd name="T36" fmla="*/ 351 w 1279"/>
                    <a:gd name="T37" fmla="*/ 1394 h 1462"/>
                    <a:gd name="T38" fmla="*/ 351 w 1279"/>
                    <a:gd name="T39" fmla="*/ 1394 h 1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79" h="1462">
                      <a:moveTo>
                        <a:pt x="351" y="1394"/>
                      </a:moveTo>
                      <a:lnTo>
                        <a:pt x="266" y="1049"/>
                      </a:lnTo>
                      <a:lnTo>
                        <a:pt x="290" y="842"/>
                      </a:lnTo>
                      <a:lnTo>
                        <a:pt x="0" y="637"/>
                      </a:lnTo>
                      <a:lnTo>
                        <a:pt x="41" y="430"/>
                      </a:lnTo>
                      <a:lnTo>
                        <a:pt x="93" y="257"/>
                      </a:lnTo>
                      <a:lnTo>
                        <a:pt x="395" y="110"/>
                      </a:lnTo>
                      <a:lnTo>
                        <a:pt x="747" y="0"/>
                      </a:lnTo>
                      <a:lnTo>
                        <a:pt x="971" y="17"/>
                      </a:lnTo>
                      <a:lnTo>
                        <a:pt x="1262" y="129"/>
                      </a:lnTo>
                      <a:lnTo>
                        <a:pt x="1279" y="378"/>
                      </a:lnTo>
                      <a:lnTo>
                        <a:pt x="1220" y="800"/>
                      </a:lnTo>
                      <a:lnTo>
                        <a:pt x="1013" y="869"/>
                      </a:lnTo>
                      <a:lnTo>
                        <a:pt x="918" y="869"/>
                      </a:lnTo>
                      <a:lnTo>
                        <a:pt x="695" y="981"/>
                      </a:lnTo>
                      <a:lnTo>
                        <a:pt x="610" y="1152"/>
                      </a:lnTo>
                      <a:lnTo>
                        <a:pt x="576" y="1291"/>
                      </a:lnTo>
                      <a:lnTo>
                        <a:pt x="378" y="1462"/>
                      </a:lnTo>
                      <a:lnTo>
                        <a:pt x="351" y="1394"/>
                      </a:lnTo>
                      <a:lnTo>
                        <a:pt x="351" y="1394"/>
                      </a:lnTo>
                      <a:close/>
                    </a:path>
                  </a:pathLst>
                </a:custGeom>
                <a:solidFill>
                  <a:srgbClr val="8CBF8C"/>
                </a:solidFill>
                <a:ln w="9525">
                  <a:solidFill>
                    <a:srgbClr val="0000FF"/>
                  </a:solidFill>
                  <a:round/>
                  <a:headEnd/>
                  <a:tailEnd/>
                </a:ln>
              </p:spPr>
              <p:txBody>
                <a:bodyPr/>
                <a:lstStyle/>
                <a:p>
                  <a:pPr>
                    <a:lnSpc>
                      <a:spcPct val="140000"/>
                    </a:lnSpc>
                    <a:buFontTx/>
                    <a:buChar char="•"/>
                    <a:defRPr/>
                  </a:pPr>
                  <a:endParaRPr lang="zh-CN" altLang="en-US" kern="0">
                    <a:solidFill>
                      <a:sysClr val="windowText" lastClr="000000"/>
                    </a:solidFill>
                    <a:latin typeface="Arial" panose="020B0604020202020204" pitchFamily="34" charset="0"/>
                  </a:endParaRPr>
                </a:p>
              </p:txBody>
            </p:sp>
            <p:sp>
              <p:nvSpPr>
                <p:cNvPr id="32" name="Freeform 45"/>
                <p:cNvSpPr>
                  <a:spLocks/>
                </p:cNvSpPr>
                <p:nvPr/>
              </p:nvSpPr>
              <p:spPr bwMode="auto">
                <a:xfrm>
                  <a:off x="1104" y="2976"/>
                  <a:ext cx="881" cy="679"/>
                </a:xfrm>
                <a:custGeom>
                  <a:avLst/>
                  <a:gdLst>
                    <a:gd name="T0" fmla="*/ 594 w 1763"/>
                    <a:gd name="T1" fmla="*/ 24 h 1359"/>
                    <a:gd name="T2" fmla="*/ 337 w 1763"/>
                    <a:gd name="T3" fmla="*/ 127 h 1359"/>
                    <a:gd name="T4" fmla="*/ 267 w 1763"/>
                    <a:gd name="T5" fmla="*/ 283 h 1359"/>
                    <a:gd name="T6" fmla="*/ 0 w 1763"/>
                    <a:gd name="T7" fmla="*/ 566 h 1359"/>
                    <a:gd name="T8" fmla="*/ 17 w 1763"/>
                    <a:gd name="T9" fmla="*/ 739 h 1359"/>
                    <a:gd name="T10" fmla="*/ 0 w 1763"/>
                    <a:gd name="T11" fmla="*/ 929 h 1359"/>
                    <a:gd name="T12" fmla="*/ 86 w 1763"/>
                    <a:gd name="T13" fmla="*/ 1161 h 1359"/>
                    <a:gd name="T14" fmla="*/ 208 w 1763"/>
                    <a:gd name="T15" fmla="*/ 1359 h 1359"/>
                    <a:gd name="T16" fmla="*/ 242 w 1763"/>
                    <a:gd name="T17" fmla="*/ 1134 h 1359"/>
                    <a:gd name="T18" fmla="*/ 396 w 1763"/>
                    <a:gd name="T19" fmla="*/ 1298 h 1359"/>
                    <a:gd name="T20" fmla="*/ 654 w 1763"/>
                    <a:gd name="T21" fmla="*/ 1108 h 1359"/>
                    <a:gd name="T22" fmla="*/ 911 w 1763"/>
                    <a:gd name="T23" fmla="*/ 963 h 1359"/>
                    <a:gd name="T24" fmla="*/ 1067 w 1763"/>
                    <a:gd name="T25" fmla="*/ 929 h 1359"/>
                    <a:gd name="T26" fmla="*/ 1152 w 1763"/>
                    <a:gd name="T27" fmla="*/ 1151 h 1359"/>
                    <a:gd name="T28" fmla="*/ 1238 w 1763"/>
                    <a:gd name="T29" fmla="*/ 929 h 1359"/>
                    <a:gd name="T30" fmla="*/ 1350 w 1763"/>
                    <a:gd name="T31" fmla="*/ 876 h 1359"/>
                    <a:gd name="T32" fmla="*/ 1504 w 1763"/>
                    <a:gd name="T33" fmla="*/ 705 h 1359"/>
                    <a:gd name="T34" fmla="*/ 1763 w 1763"/>
                    <a:gd name="T35" fmla="*/ 463 h 1359"/>
                    <a:gd name="T36" fmla="*/ 1704 w 1763"/>
                    <a:gd name="T37" fmla="*/ 334 h 1359"/>
                    <a:gd name="T38" fmla="*/ 1343 w 1763"/>
                    <a:gd name="T39" fmla="*/ 566 h 1359"/>
                    <a:gd name="T40" fmla="*/ 1462 w 1763"/>
                    <a:gd name="T41" fmla="*/ 344 h 1359"/>
                    <a:gd name="T42" fmla="*/ 1711 w 1763"/>
                    <a:gd name="T43" fmla="*/ 144 h 1359"/>
                    <a:gd name="T44" fmla="*/ 1497 w 1763"/>
                    <a:gd name="T45" fmla="*/ 0 h 1359"/>
                    <a:gd name="T46" fmla="*/ 1299 w 1763"/>
                    <a:gd name="T47" fmla="*/ 68 h 1359"/>
                    <a:gd name="T48" fmla="*/ 1111 w 1763"/>
                    <a:gd name="T49" fmla="*/ 266 h 1359"/>
                    <a:gd name="T50" fmla="*/ 1118 w 1763"/>
                    <a:gd name="T51" fmla="*/ 490 h 1359"/>
                    <a:gd name="T52" fmla="*/ 1033 w 1763"/>
                    <a:gd name="T53" fmla="*/ 515 h 1359"/>
                    <a:gd name="T54" fmla="*/ 964 w 1763"/>
                    <a:gd name="T55" fmla="*/ 378 h 1359"/>
                    <a:gd name="T56" fmla="*/ 774 w 1763"/>
                    <a:gd name="T57" fmla="*/ 378 h 1359"/>
                    <a:gd name="T58" fmla="*/ 749 w 1763"/>
                    <a:gd name="T59" fmla="*/ 283 h 1359"/>
                    <a:gd name="T60" fmla="*/ 791 w 1763"/>
                    <a:gd name="T61" fmla="*/ 102 h 1359"/>
                    <a:gd name="T62" fmla="*/ 749 w 1763"/>
                    <a:gd name="T63" fmla="*/ 51 h 1359"/>
                    <a:gd name="T64" fmla="*/ 594 w 1763"/>
                    <a:gd name="T65" fmla="*/ 24 h 1359"/>
                    <a:gd name="T66" fmla="*/ 594 w 1763"/>
                    <a:gd name="T67" fmla="*/ 24 h 1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63" h="1359">
                      <a:moveTo>
                        <a:pt x="594" y="24"/>
                      </a:moveTo>
                      <a:lnTo>
                        <a:pt x="337" y="127"/>
                      </a:lnTo>
                      <a:lnTo>
                        <a:pt x="267" y="283"/>
                      </a:lnTo>
                      <a:lnTo>
                        <a:pt x="0" y="566"/>
                      </a:lnTo>
                      <a:lnTo>
                        <a:pt x="17" y="739"/>
                      </a:lnTo>
                      <a:lnTo>
                        <a:pt x="0" y="929"/>
                      </a:lnTo>
                      <a:lnTo>
                        <a:pt x="86" y="1161"/>
                      </a:lnTo>
                      <a:lnTo>
                        <a:pt x="208" y="1359"/>
                      </a:lnTo>
                      <a:lnTo>
                        <a:pt x="242" y="1134"/>
                      </a:lnTo>
                      <a:lnTo>
                        <a:pt x="396" y="1298"/>
                      </a:lnTo>
                      <a:lnTo>
                        <a:pt x="654" y="1108"/>
                      </a:lnTo>
                      <a:lnTo>
                        <a:pt x="911" y="963"/>
                      </a:lnTo>
                      <a:lnTo>
                        <a:pt x="1067" y="929"/>
                      </a:lnTo>
                      <a:lnTo>
                        <a:pt x="1152" y="1151"/>
                      </a:lnTo>
                      <a:lnTo>
                        <a:pt x="1238" y="929"/>
                      </a:lnTo>
                      <a:lnTo>
                        <a:pt x="1350" y="876"/>
                      </a:lnTo>
                      <a:lnTo>
                        <a:pt x="1504" y="705"/>
                      </a:lnTo>
                      <a:lnTo>
                        <a:pt x="1763" y="463"/>
                      </a:lnTo>
                      <a:lnTo>
                        <a:pt x="1704" y="334"/>
                      </a:lnTo>
                      <a:lnTo>
                        <a:pt x="1343" y="566"/>
                      </a:lnTo>
                      <a:lnTo>
                        <a:pt x="1462" y="344"/>
                      </a:lnTo>
                      <a:lnTo>
                        <a:pt x="1711" y="144"/>
                      </a:lnTo>
                      <a:lnTo>
                        <a:pt x="1497" y="0"/>
                      </a:lnTo>
                      <a:lnTo>
                        <a:pt x="1299" y="68"/>
                      </a:lnTo>
                      <a:lnTo>
                        <a:pt x="1111" y="266"/>
                      </a:lnTo>
                      <a:lnTo>
                        <a:pt x="1118" y="490"/>
                      </a:lnTo>
                      <a:lnTo>
                        <a:pt x="1033" y="515"/>
                      </a:lnTo>
                      <a:lnTo>
                        <a:pt x="964" y="378"/>
                      </a:lnTo>
                      <a:lnTo>
                        <a:pt x="774" y="378"/>
                      </a:lnTo>
                      <a:lnTo>
                        <a:pt x="749" y="283"/>
                      </a:lnTo>
                      <a:lnTo>
                        <a:pt x="791" y="102"/>
                      </a:lnTo>
                      <a:lnTo>
                        <a:pt x="749" y="51"/>
                      </a:lnTo>
                      <a:lnTo>
                        <a:pt x="594" y="24"/>
                      </a:lnTo>
                      <a:lnTo>
                        <a:pt x="594" y="24"/>
                      </a:lnTo>
                      <a:close/>
                    </a:path>
                  </a:pathLst>
                </a:custGeom>
                <a:solidFill>
                  <a:srgbClr val="66997F"/>
                </a:solidFill>
                <a:ln w="9525">
                  <a:solidFill>
                    <a:srgbClr val="0000FF"/>
                  </a:solidFill>
                  <a:round/>
                  <a:headEnd/>
                  <a:tailEnd/>
                </a:ln>
              </p:spPr>
              <p:txBody>
                <a:bodyPr/>
                <a:lstStyle/>
                <a:p>
                  <a:pPr>
                    <a:lnSpc>
                      <a:spcPct val="140000"/>
                    </a:lnSpc>
                    <a:buFontTx/>
                    <a:buChar char="•"/>
                    <a:defRPr/>
                  </a:pPr>
                  <a:endParaRPr lang="zh-CN" altLang="en-US" kern="0">
                    <a:solidFill>
                      <a:sysClr val="windowText" lastClr="000000"/>
                    </a:solidFill>
                    <a:latin typeface="Arial" panose="020B0604020202020204" pitchFamily="34" charset="0"/>
                  </a:endParaRPr>
                </a:p>
              </p:txBody>
            </p:sp>
          </p:grpSp>
          <p:grpSp>
            <p:nvGrpSpPr>
              <p:cNvPr id="26637" name="Group 46"/>
              <p:cNvGrpSpPr>
                <a:grpSpLocks/>
              </p:cNvGrpSpPr>
              <p:nvPr/>
            </p:nvGrpSpPr>
            <p:grpSpPr bwMode="auto">
              <a:xfrm>
                <a:off x="960" y="2928"/>
                <a:ext cx="1680" cy="864"/>
                <a:chOff x="1152" y="2736"/>
                <a:chExt cx="1680" cy="864"/>
              </a:xfrm>
            </p:grpSpPr>
            <p:grpSp>
              <p:nvGrpSpPr>
                <p:cNvPr id="26638" name="Group 47"/>
                <p:cNvGrpSpPr>
                  <a:grpSpLocks/>
                </p:cNvGrpSpPr>
                <p:nvPr/>
              </p:nvGrpSpPr>
              <p:grpSpPr bwMode="auto">
                <a:xfrm>
                  <a:off x="1152" y="2736"/>
                  <a:ext cx="1680" cy="864"/>
                  <a:chOff x="4032" y="2688"/>
                  <a:chExt cx="768" cy="384"/>
                </a:xfrm>
              </p:grpSpPr>
              <p:sp>
                <p:nvSpPr>
                  <p:cNvPr id="29" name="AutoShape 48"/>
                  <p:cNvSpPr>
                    <a:spLocks noChangeArrowheads="1"/>
                  </p:cNvSpPr>
                  <p:nvPr/>
                </p:nvSpPr>
                <p:spPr bwMode="auto">
                  <a:xfrm rot="10800000">
                    <a:off x="4032" y="2688"/>
                    <a:ext cx="384" cy="384"/>
                  </a:xfrm>
                  <a:prstGeom prst="flowChartDelay">
                    <a:avLst/>
                  </a:prstGeom>
                  <a:noFill/>
                  <a:ln w="12700" cap="sq">
                    <a:solidFill>
                      <a:schemeClr val="bg1"/>
                    </a:solidFill>
                    <a:miter lim="800000"/>
                    <a:headEnd type="none" w="sm" len="lg"/>
                    <a:tailEnd type="none" w="sm" len="lg"/>
                  </a:ln>
                  <a:effectLst/>
                </p:spPr>
                <p:txBody>
                  <a:bodyPr wrap="none" anchor="ctr"/>
                  <a:lstStyle/>
                  <a:p>
                    <a:pPr>
                      <a:lnSpc>
                        <a:spcPct val="140000"/>
                      </a:lnSpc>
                      <a:buFontTx/>
                      <a:buChar char="•"/>
                      <a:defRPr/>
                    </a:pPr>
                    <a:endParaRPr lang="zh-CN" altLang="en-US" kern="0">
                      <a:solidFill>
                        <a:sysClr val="windowText" lastClr="000000"/>
                      </a:solidFill>
                      <a:latin typeface="Arial" panose="020B0604020202020204" pitchFamily="34" charset="0"/>
                    </a:endParaRPr>
                  </a:p>
                </p:txBody>
              </p:sp>
              <p:sp>
                <p:nvSpPr>
                  <p:cNvPr id="30" name="AutoShape 49"/>
                  <p:cNvSpPr>
                    <a:spLocks noChangeArrowheads="1"/>
                  </p:cNvSpPr>
                  <p:nvPr/>
                </p:nvSpPr>
                <p:spPr bwMode="auto">
                  <a:xfrm>
                    <a:off x="4416" y="2688"/>
                    <a:ext cx="384" cy="384"/>
                  </a:xfrm>
                  <a:prstGeom prst="flowChartDelay">
                    <a:avLst/>
                  </a:prstGeom>
                  <a:noFill/>
                  <a:ln w="12700" cap="sq">
                    <a:solidFill>
                      <a:schemeClr val="bg1"/>
                    </a:solidFill>
                    <a:miter lim="800000"/>
                    <a:headEnd type="none" w="sm" len="lg"/>
                    <a:tailEnd type="none" w="sm" len="lg"/>
                  </a:ln>
                  <a:effectLst/>
                </p:spPr>
                <p:txBody>
                  <a:bodyPr wrap="none" anchor="ctr"/>
                  <a:lstStyle/>
                  <a:p>
                    <a:pPr>
                      <a:lnSpc>
                        <a:spcPct val="140000"/>
                      </a:lnSpc>
                      <a:buFontTx/>
                      <a:buChar char="•"/>
                      <a:defRPr/>
                    </a:pPr>
                    <a:endParaRPr lang="zh-CN" altLang="en-US" kern="0">
                      <a:solidFill>
                        <a:sysClr val="windowText" lastClr="000000"/>
                      </a:solidFill>
                      <a:latin typeface="Arial" panose="020B0604020202020204" pitchFamily="34" charset="0"/>
                    </a:endParaRPr>
                  </a:p>
                </p:txBody>
              </p:sp>
            </p:grpSp>
            <p:sp>
              <p:nvSpPr>
                <p:cNvPr id="15" name="Line 50"/>
                <p:cNvSpPr>
                  <a:spLocks noChangeShapeType="1"/>
                </p:cNvSpPr>
                <p:nvPr/>
              </p:nvSpPr>
              <p:spPr bwMode="auto">
                <a:xfrm>
                  <a:off x="1152" y="3168"/>
                  <a:ext cx="1680" cy="0"/>
                </a:xfrm>
                <a:prstGeom prst="line">
                  <a:avLst/>
                </a:prstGeom>
                <a:noFill/>
                <a:ln w="12700" cap="sq">
                  <a:solidFill>
                    <a:schemeClr val="bg1"/>
                  </a:solidFill>
                  <a:round/>
                  <a:headEnd type="none" w="sm" len="lg"/>
                  <a:tailEnd type="none" w="sm" len="lg"/>
                </a:ln>
                <a:effectLst/>
              </p:spPr>
              <p:txBody>
                <a:bodyPr/>
                <a:lstStyle/>
                <a:p>
                  <a:pPr>
                    <a:lnSpc>
                      <a:spcPct val="140000"/>
                    </a:lnSpc>
                    <a:buFontTx/>
                    <a:buChar char="•"/>
                    <a:defRPr/>
                  </a:pPr>
                  <a:endParaRPr lang="zh-CN" altLang="en-US" kern="0">
                    <a:solidFill>
                      <a:sysClr val="windowText" lastClr="000000"/>
                    </a:solidFill>
                    <a:latin typeface="Arial" panose="020B0604020202020204" pitchFamily="34" charset="0"/>
                  </a:endParaRPr>
                </a:p>
              </p:txBody>
            </p:sp>
            <p:grpSp>
              <p:nvGrpSpPr>
                <p:cNvPr id="26640" name="Group 51"/>
                <p:cNvGrpSpPr>
                  <a:grpSpLocks/>
                </p:cNvGrpSpPr>
                <p:nvPr/>
              </p:nvGrpSpPr>
              <p:grpSpPr bwMode="auto">
                <a:xfrm>
                  <a:off x="1300" y="2736"/>
                  <a:ext cx="572" cy="858"/>
                  <a:chOff x="1300" y="2736"/>
                  <a:chExt cx="572" cy="858"/>
                </a:xfrm>
              </p:grpSpPr>
              <p:sp>
                <p:nvSpPr>
                  <p:cNvPr id="26" name="Freeform 52"/>
                  <p:cNvSpPr>
                    <a:spLocks/>
                  </p:cNvSpPr>
                  <p:nvPr/>
                </p:nvSpPr>
                <p:spPr bwMode="auto">
                  <a:xfrm>
                    <a:off x="1743" y="2742"/>
                    <a:ext cx="129" cy="846"/>
                  </a:xfrm>
                  <a:custGeom>
                    <a:avLst/>
                    <a:gdLst>
                      <a:gd name="T0" fmla="*/ 111 w 129"/>
                      <a:gd name="T1" fmla="*/ 0 h 846"/>
                      <a:gd name="T2" fmla="*/ 3 w 129"/>
                      <a:gd name="T3" fmla="*/ 432 h 846"/>
                      <a:gd name="T4" fmla="*/ 129 w 129"/>
                      <a:gd name="T5" fmla="*/ 846 h 846"/>
                    </a:gdLst>
                    <a:ahLst/>
                    <a:cxnLst>
                      <a:cxn ang="0">
                        <a:pos x="T0" y="T1"/>
                      </a:cxn>
                      <a:cxn ang="0">
                        <a:pos x="T2" y="T3"/>
                      </a:cxn>
                      <a:cxn ang="0">
                        <a:pos x="T4" y="T5"/>
                      </a:cxn>
                    </a:cxnLst>
                    <a:rect l="0" t="0" r="r" b="b"/>
                    <a:pathLst>
                      <a:path w="129" h="846">
                        <a:moveTo>
                          <a:pt x="111" y="0"/>
                        </a:moveTo>
                        <a:cubicBezTo>
                          <a:pt x="93" y="72"/>
                          <a:pt x="0" y="291"/>
                          <a:pt x="3" y="432"/>
                        </a:cubicBezTo>
                        <a:cubicBezTo>
                          <a:pt x="6" y="573"/>
                          <a:pt x="103" y="760"/>
                          <a:pt x="129" y="846"/>
                        </a:cubicBezTo>
                      </a:path>
                    </a:pathLst>
                  </a:custGeom>
                  <a:noFill/>
                  <a:ln w="12700" cap="sq" cmpd="sng">
                    <a:solidFill>
                      <a:schemeClr val="bg1"/>
                    </a:solidFill>
                    <a:prstDash val="solid"/>
                    <a:round/>
                    <a:headEnd type="none" w="sm" len="lg"/>
                    <a:tailEnd type="none" w="sm" len="lg"/>
                  </a:ln>
                  <a:effectLst/>
                </p:spPr>
                <p:txBody>
                  <a:bodyPr/>
                  <a:lstStyle/>
                  <a:p>
                    <a:pPr>
                      <a:lnSpc>
                        <a:spcPct val="140000"/>
                      </a:lnSpc>
                      <a:buFontTx/>
                      <a:buChar char="•"/>
                      <a:defRPr/>
                    </a:pPr>
                    <a:endParaRPr lang="zh-CN" altLang="en-US" kern="0">
                      <a:solidFill>
                        <a:sysClr val="windowText" lastClr="000000"/>
                      </a:solidFill>
                      <a:latin typeface="Arial" panose="020B0604020202020204" pitchFamily="34" charset="0"/>
                    </a:endParaRPr>
                  </a:p>
                </p:txBody>
              </p:sp>
              <p:sp>
                <p:nvSpPr>
                  <p:cNvPr id="27" name="Freeform 53"/>
                  <p:cNvSpPr>
                    <a:spLocks/>
                  </p:cNvSpPr>
                  <p:nvPr/>
                </p:nvSpPr>
                <p:spPr bwMode="auto">
                  <a:xfrm>
                    <a:off x="1520" y="2736"/>
                    <a:ext cx="184" cy="858"/>
                  </a:xfrm>
                  <a:custGeom>
                    <a:avLst/>
                    <a:gdLst>
                      <a:gd name="T0" fmla="*/ 138 w 184"/>
                      <a:gd name="T1" fmla="*/ 0 h 858"/>
                      <a:gd name="T2" fmla="*/ 8 w 184"/>
                      <a:gd name="T3" fmla="*/ 432 h 858"/>
                      <a:gd name="T4" fmla="*/ 184 w 184"/>
                      <a:gd name="T5" fmla="*/ 858 h 858"/>
                    </a:gdLst>
                    <a:ahLst/>
                    <a:cxnLst>
                      <a:cxn ang="0">
                        <a:pos x="T0" y="T1"/>
                      </a:cxn>
                      <a:cxn ang="0">
                        <a:pos x="T2" y="T3"/>
                      </a:cxn>
                      <a:cxn ang="0">
                        <a:pos x="T4" y="T5"/>
                      </a:cxn>
                    </a:cxnLst>
                    <a:rect l="0" t="0" r="r" b="b"/>
                    <a:pathLst>
                      <a:path w="184" h="858">
                        <a:moveTo>
                          <a:pt x="138" y="0"/>
                        </a:moveTo>
                        <a:cubicBezTo>
                          <a:pt x="116" y="72"/>
                          <a:pt x="0" y="289"/>
                          <a:pt x="8" y="432"/>
                        </a:cubicBezTo>
                        <a:cubicBezTo>
                          <a:pt x="16" y="575"/>
                          <a:pt x="147" y="769"/>
                          <a:pt x="184" y="858"/>
                        </a:cubicBezTo>
                      </a:path>
                    </a:pathLst>
                  </a:custGeom>
                  <a:noFill/>
                  <a:ln w="12700" cap="sq" cmpd="sng">
                    <a:solidFill>
                      <a:schemeClr val="bg1"/>
                    </a:solidFill>
                    <a:prstDash val="solid"/>
                    <a:round/>
                    <a:headEnd type="none" w="sm" len="lg"/>
                    <a:tailEnd type="none" w="sm" len="lg"/>
                  </a:ln>
                  <a:effectLst/>
                </p:spPr>
                <p:txBody>
                  <a:bodyPr/>
                  <a:lstStyle/>
                  <a:p>
                    <a:pPr>
                      <a:lnSpc>
                        <a:spcPct val="140000"/>
                      </a:lnSpc>
                      <a:buFontTx/>
                      <a:buChar char="•"/>
                      <a:defRPr/>
                    </a:pPr>
                    <a:endParaRPr lang="zh-CN" altLang="en-US" kern="0">
                      <a:solidFill>
                        <a:sysClr val="windowText" lastClr="000000"/>
                      </a:solidFill>
                      <a:latin typeface="Arial" panose="020B0604020202020204" pitchFamily="34" charset="0"/>
                    </a:endParaRPr>
                  </a:p>
                </p:txBody>
              </p:sp>
              <p:sp>
                <p:nvSpPr>
                  <p:cNvPr id="28" name="Freeform 54"/>
                  <p:cNvSpPr>
                    <a:spLocks/>
                  </p:cNvSpPr>
                  <p:nvPr/>
                </p:nvSpPr>
                <p:spPr bwMode="auto">
                  <a:xfrm>
                    <a:off x="1300" y="2736"/>
                    <a:ext cx="228" cy="858"/>
                  </a:xfrm>
                  <a:custGeom>
                    <a:avLst/>
                    <a:gdLst>
                      <a:gd name="T0" fmla="*/ 214 w 228"/>
                      <a:gd name="T1" fmla="*/ 0 h 858"/>
                      <a:gd name="T2" fmla="*/ 2 w 228"/>
                      <a:gd name="T3" fmla="*/ 445 h 858"/>
                      <a:gd name="T4" fmla="*/ 228 w 228"/>
                      <a:gd name="T5" fmla="*/ 858 h 858"/>
                    </a:gdLst>
                    <a:ahLst/>
                    <a:cxnLst>
                      <a:cxn ang="0">
                        <a:pos x="T0" y="T1"/>
                      </a:cxn>
                      <a:cxn ang="0">
                        <a:pos x="T2" y="T3"/>
                      </a:cxn>
                      <a:cxn ang="0">
                        <a:pos x="T4" y="T5"/>
                      </a:cxn>
                    </a:cxnLst>
                    <a:rect l="0" t="0" r="r" b="b"/>
                    <a:pathLst>
                      <a:path w="228" h="858">
                        <a:moveTo>
                          <a:pt x="214" y="0"/>
                        </a:moveTo>
                        <a:cubicBezTo>
                          <a:pt x="179" y="74"/>
                          <a:pt x="0" y="302"/>
                          <a:pt x="2" y="445"/>
                        </a:cubicBezTo>
                        <a:cubicBezTo>
                          <a:pt x="4" y="588"/>
                          <a:pt x="181" y="772"/>
                          <a:pt x="228" y="858"/>
                        </a:cubicBezTo>
                      </a:path>
                    </a:pathLst>
                  </a:custGeom>
                  <a:noFill/>
                  <a:ln w="12700" cap="sq" cmpd="sng">
                    <a:solidFill>
                      <a:schemeClr val="bg1"/>
                    </a:solidFill>
                    <a:prstDash val="solid"/>
                    <a:round/>
                    <a:headEnd type="none" w="sm" len="lg"/>
                    <a:tailEnd type="none" w="sm" len="lg"/>
                  </a:ln>
                  <a:effectLst/>
                </p:spPr>
                <p:txBody>
                  <a:bodyPr/>
                  <a:lstStyle/>
                  <a:p>
                    <a:pPr>
                      <a:lnSpc>
                        <a:spcPct val="140000"/>
                      </a:lnSpc>
                      <a:buFontTx/>
                      <a:buChar char="•"/>
                      <a:defRPr/>
                    </a:pPr>
                    <a:endParaRPr lang="zh-CN" altLang="en-US" kern="0">
                      <a:solidFill>
                        <a:sysClr val="windowText" lastClr="000000"/>
                      </a:solidFill>
                      <a:latin typeface="Arial" panose="020B0604020202020204" pitchFamily="34" charset="0"/>
                    </a:endParaRPr>
                  </a:p>
                </p:txBody>
              </p:sp>
            </p:grpSp>
            <p:grpSp>
              <p:nvGrpSpPr>
                <p:cNvPr id="26641" name="Group 55"/>
                <p:cNvGrpSpPr>
                  <a:grpSpLocks/>
                </p:cNvGrpSpPr>
                <p:nvPr/>
              </p:nvGrpSpPr>
              <p:grpSpPr bwMode="auto">
                <a:xfrm rot="10800000">
                  <a:off x="2112" y="2736"/>
                  <a:ext cx="572" cy="858"/>
                  <a:chOff x="1300" y="2736"/>
                  <a:chExt cx="572" cy="858"/>
                </a:xfrm>
              </p:grpSpPr>
              <p:sp>
                <p:nvSpPr>
                  <p:cNvPr id="23" name="Freeform 56"/>
                  <p:cNvSpPr>
                    <a:spLocks/>
                  </p:cNvSpPr>
                  <p:nvPr/>
                </p:nvSpPr>
                <p:spPr bwMode="auto">
                  <a:xfrm>
                    <a:off x="1773" y="2742"/>
                    <a:ext cx="129" cy="846"/>
                  </a:xfrm>
                  <a:custGeom>
                    <a:avLst/>
                    <a:gdLst>
                      <a:gd name="T0" fmla="*/ 111 w 129"/>
                      <a:gd name="T1" fmla="*/ 0 h 846"/>
                      <a:gd name="T2" fmla="*/ 3 w 129"/>
                      <a:gd name="T3" fmla="*/ 432 h 846"/>
                      <a:gd name="T4" fmla="*/ 129 w 129"/>
                      <a:gd name="T5" fmla="*/ 846 h 846"/>
                    </a:gdLst>
                    <a:ahLst/>
                    <a:cxnLst>
                      <a:cxn ang="0">
                        <a:pos x="T0" y="T1"/>
                      </a:cxn>
                      <a:cxn ang="0">
                        <a:pos x="T2" y="T3"/>
                      </a:cxn>
                      <a:cxn ang="0">
                        <a:pos x="T4" y="T5"/>
                      </a:cxn>
                    </a:cxnLst>
                    <a:rect l="0" t="0" r="r" b="b"/>
                    <a:pathLst>
                      <a:path w="129" h="846">
                        <a:moveTo>
                          <a:pt x="111" y="0"/>
                        </a:moveTo>
                        <a:cubicBezTo>
                          <a:pt x="93" y="72"/>
                          <a:pt x="0" y="291"/>
                          <a:pt x="3" y="432"/>
                        </a:cubicBezTo>
                        <a:cubicBezTo>
                          <a:pt x="6" y="573"/>
                          <a:pt x="103" y="760"/>
                          <a:pt x="129" y="846"/>
                        </a:cubicBezTo>
                      </a:path>
                    </a:pathLst>
                  </a:custGeom>
                  <a:noFill/>
                  <a:ln w="12700" cap="sq" cmpd="sng">
                    <a:solidFill>
                      <a:schemeClr val="bg1"/>
                    </a:solidFill>
                    <a:prstDash val="solid"/>
                    <a:round/>
                    <a:headEnd type="none" w="sm" len="lg"/>
                    <a:tailEnd type="none" w="sm" len="lg"/>
                  </a:ln>
                  <a:effectLst/>
                </p:spPr>
                <p:txBody>
                  <a:bodyPr/>
                  <a:lstStyle/>
                  <a:p>
                    <a:pPr>
                      <a:lnSpc>
                        <a:spcPct val="140000"/>
                      </a:lnSpc>
                      <a:buFontTx/>
                      <a:buChar char="•"/>
                      <a:defRPr/>
                    </a:pPr>
                    <a:endParaRPr lang="zh-CN" altLang="en-US" kern="0">
                      <a:solidFill>
                        <a:sysClr val="windowText" lastClr="000000"/>
                      </a:solidFill>
                      <a:latin typeface="Arial" panose="020B0604020202020204" pitchFamily="34" charset="0"/>
                    </a:endParaRPr>
                  </a:p>
                </p:txBody>
              </p:sp>
              <p:sp>
                <p:nvSpPr>
                  <p:cNvPr id="24" name="Freeform 57"/>
                  <p:cNvSpPr>
                    <a:spLocks/>
                  </p:cNvSpPr>
                  <p:nvPr/>
                </p:nvSpPr>
                <p:spPr bwMode="auto">
                  <a:xfrm>
                    <a:off x="1535" y="2736"/>
                    <a:ext cx="184" cy="858"/>
                  </a:xfrm>
                  <a:custGeom>
                    <a:avLst/>
                    <a:gdLst>
                      <a:gd name="T0" fmla="*/ 138 w 184"/>
                      <a:gd name="T1" fmla="*/ 0 h 858"/>
                      <a:gd name="T2" fmla="*/ 8 w 184"/>
                      <a:gd name="T3" fmla="*/ 432 h 858"/>
                      <a:gd name="T4" fmla="*/ 184 w 184"/>
                      <a:gd name="T5" fmla="*/ 858 h 858"/>
                    </a:gdLst>
                    <a:ahLst/>
                    <a:cxnLst>
                      <a:cxn ang="0">
                        <a:pos x="T0" y="T1"/>
                      </a:cxn>
                      <a:cxn ang="0">
                        <a:pos x="T2" y="T3"/>
                      </a:cxn>
                      <a:cxn ang="0">
                        <a:pos x="T4" y="T5"/>
                      </a:cxn>
                    </a:cxnLst>
                    <a:rect l="0" t="0" r="r" b="b"/>
                    <a:pathLst>
                      <a:path w="184" h="858">
                        <a:moveTo>
                          <a:pt x="138" y="0"/>
                        </a:moveTo>
                        <a:cubicBezTo>
                          <a:pt x="116" y="72"/>
                          <a:pt x="0" y="289"/>
                          <a:pt x="8" y="432"/>
                        </a:cubicBezTo>
                        <a:cubicBezTo>
                          <a:pt x="16" y="575"/>
                          <a:pt x="147" y="769"/>
                          <a:pt x="184" y="858"/>
                        </a:cubicBezTo>
                      </a:path>
                    </a:pathLst>
                  </a:custGeom>
                  <a:noFill/>
                  <a:ln w="12700" cap="sq" cmpd="sng">
                    <a:solidFill>
                      <a:schemeClr val="bg1"/>
                    </a:solidFill>
                    <a:prstDash val="solid"/>
                    <a:round/>
                    <a:headEnd type="none" w="sm" len="lg"/>
                    <a:tailEnd type="none" w="sm" len="lg"/>
                  </a:ln>
                  <a:effectLst/>
                </p:spPr>
                <p:txBody>
                  <a:bodyPr/>
                  <a:lstStyle/>
                  <a:p>
                    <a:pPr>
                      <a:lnSpc>
                        <a:spcPct val="140000"/>
                      </a:lnSpc>
                      <a:buFontTx/>
                      <a:buChar char="•"/>
                      <a:defRPr/>
                    </a:pPr>
                    <a:endParaRPr lang="zh-CN" altLang="en-US" kern="0">
                      <a:solidFill>
                        <a:sysClr val="windowText" lastClr="000000"/>
                      </a:solidFill>
                      <a:latin typeface="Arial" panose="020B0604020202020204" pitchFamily="34" charset="0"/>
                    </a:endParaRPr>
                  </a:p>
                </p:txBody>
              </p:sp>
              <p:sp>
                <p:nvSpPr>
                  <p:cNvPr id="25" name="Freeform 58"/>
                  <p:cNvSpPr>
                    <a:spLocks/>
                  </p:cNvSpPr>
                  <p:nvPr/>
                </p:nvSpPr>
                <p:spPr bwMode="auto">
                  <a:xfrm>
                    <a:off x="1315" y="2736"/>
                    <a:ext cx="228" cy="858"/>
                  </a:xfrm>
                  <a:custGeom>
                    <a:avLst/>
                    <a:gdLst>
                      <a:gd name="T0" fmla="*/ 214 w 228"/>
                      <a:gd name="T1" fmla="*/ 0 h 858"/>
                      <a:gd name="T2" fmla="*/ 2 w 228"/>
                      <a:gd name="T3" fmla="*/ 445 h 858"/>
                      <a:gd name="T4" fmla="*/ 228 w 228"/>
                      <a:gd name="T5" fmla="*/ 858 h 858"/>
                    </a:gdLst>
                    <a:ahLst/>
                    <a:cxnLst>
                      <a:cxn ang="0">
                        <a:pos x="T0" y="T1"/>
                      </a:cxn>
                      <a:cxn ang="0">
                        <a:pos x="T2" y="T3"/>
                      </a:cxn>
                      <a:cxn ang="0">
                        <a:pos x="T4" y="T5"/>
                      </a:cxn>
                    </a:cxnLst>
                    <a:rect l="0" t="0" r="r" b="b"/>
                    <a:pathLst>
                      <a:path w="228" h="858">
                        <a:moveTo>
                          <a:pt x="214" y="0"/>
                        </a:moveTo>
                        <a:cubicBezTo>
                          <a:pt x="179" y="74"/>
                          <a:pt x="0" y="302"/>
                          <a:pt x="2" y="445"/>
                        </a:cubicBezTo>
                        <a:cubicBezTo>
                          <a:pt x="4" y="588"/>
                          <a:pt x="181" y="772"/>
                          <a:pt x="228" y="858"/>
                        </a:cubicBezTo>
                      </a:path>
                    </a:pathLst>
                  </a:custGeom>
                  <a:noFill/>
                  <a:ln w="12700" cap="sq" cmpd="sng">
                    <a:solidFill>
                      <a:schemeClr val="bg1"/>
                    </a:solidFill>
                    <a:prstDash val="solid"/>
                    <a:round/>
                    <a:headEnd type="none" w="sm" len="lg"/>
                    <a:tailEnd type="none" w="sm" len="lg"/>
                  </a:ln>
                  <a:effectLst/>
                </p:spPr>
                <p:txBody>
                  <a:bodyPr/>
                  <a:lstStyle/>
                  <a:p>
                    <a:pPr>
                      <a:lnSpc>
                        <a:spcPct val="140000"/>
                      </a:lnSpc>
                      <a:buFontTx/>
                      <a:buChar char="•"/>
                      <a:defRPr/>
                    </a:pPr>
                    <a:endParaRPr lang="zh-CN" altLang="en-US" kern="0">
                      <a:solidFill>
                        <a:sysClr val="windowText" lastClr="000000"/>
                      </a:solidFill>
                      <a:latin typeface="Arial" panose="020B0604020202020204" pitchFamily="34" charset="0"/>
                    </a:endParaRPr>
                  </a:p>
                </p:txBody>
              </p:sp>
            </p:grpSp>
            <p:grpSp>
              <p:nvGrpSpPr>
                <p:cNvPr id="26642" name="Group 59"/>
                <p:cNvGrpSpPr>
                  <a:grpSpLocks/>
                </p:cNvGrpSpPr>
                <p:nvPr/>
              </p:nvGrpSpPr>
              <p:grpSpPr bwMode="auto">
                <a:xfrm>
                  <a:off x="1200" y="2784"/>
                  <a:ext cx="1584" cy="301"/>
                  <a:chOff x="1200" y="2784"/>
                  <a:chExt cx="1584" cy="301"/>
                </a:xfrm>
              </p:grpSpPr>
              <p:sp>
                <p:nvSpPr>
                  <p:cNvPr id="21" name="Freeform 60"/>
                  <p:cNvSpPr>
                    <a:spLocks/>
                  </p:cNvSpPr>
                  <p:nvPr/>
                </p:nvSpPr>
                <p:spPr bwMode="auto">
                  <a:xfrm>
                    <a:off x="1200" y="2976"/>
                    <a:ext cx="1584" cy="109"/>
                  </a:xfrm>
                  <a:custGeom>
                    <a:avLst/>
                    <a:gdLst>
                      <a:gd name="T0" fmla="*/ 0 w 1554"/>
                      <a:gd name="T1" fmla="*/ 0 h 109"/>
                      <a:gd name="T2" fmla="*/ 318 w 1554"/>
                      <a:gd name="T3" fmla="*/ 78 h 109"/>
                      <a:gd name="T4" fmla="*/ 798 w 1554"/>
                      <a:gd name="T5" fmla="*/ 108 h 109"/>
                      <a:gd name="T6" fmla="*/ 1206 w 1554"/>
                      <a:gd name="T7" fmla="*/ 72 h 109"/>
                      <a:gd name="T8" fmla="*/ 1554 w 1554"/>
                      <a:gd name="T9" fmla="*/ 6 h 109"/>
                    </a:gdLst>
                    <a:ahLst/>
                    <a:cxnLst>
                      <a:cxn ang="0">
                        <a:pos x="T0" y="T1"/>
                      </a:cxn>
                      <a:cxn ang="0">
                        <a:pos x="T2" y="T3"/>
                      </a:cxn>
                      <a:cxn ang="0">
                        <a:pos x="T4" y="T5"/>
                      </a:cxn>
                      <a:cxn ang="0">
                        <a:pos x="T6" y="T7"/>
                      </a:cxn>
                      <a:cxn ang="0">
                        <a:pos x="T8" y="T9"/>
                      </a:cxn>
                    </a:cxnLst>
                    <a:rect l="0" t="0" r="r" b="b"/>
                    <a:pathLst>
                      <a:path w="1554" h="109">
                        <a:moveTo>
                          <a:pt x="0" y="0"/>
                        </a:moveTo>
                        <a:cubicBezTo>
                          <a:pt x="53" y="13"/>
                          <a:pt x="185" y="60"/>
                          <a:pt x="318" y="78"/>
                        </a:cubicBezTo>
                        <a:cubicBezTo>
                          <a:pt x="451" y="96"/>
                          <a:pt x="650" y="109"/>
                          <a:pt x="798" y="108"/>
                        </a:cubicBezTo>
                        <a:cubicBezTo>
                          <a:pt x="946" y="107"/>
                          <a:pt x="1080" y="89"/>
                          <a:pt x="1206" y="72"/>
                        </a:cubicBezTo>
                        <a:cubicBezTo>
                          <a:pt x="1332" y="55"/>
                          <a:pt x="1482" y="20"/>
                          <a:pt x="1554" y="6"/>
                        </a:cubicBezTo>
                      </a:path>
                    </a:pathLst>
                  </a:custGeom>
                  <a:noFill/>
                  <a:ln w="12700" cap="sq" cmpd="sng">
                    <a:solidFill>
                      <a:schemeClr val="bg1"/>
                    </a:solidFill>
                    <a:prstDash val="solid"/>
                    <a:round/>
                    <a:headEnd type="none" w="sm" len="lg"/>
                    <a:tailEnd type="none" w="sm" len="lg"/>
                  </a:ln>
                  <a:effectLst/>
                </p:spPr>
                <p:txBody>
                  <a:bodyPr/>
                  <a:lstStyle/>
                  <a:p>
                    <a:pPr>
                      <a:lnSpc>
                        <a:spcPct val="140000"/>
                      </a:lnSpc>
                      <a:buFontTx/>
                      <a:buChar char="•"/>
                      <a:defRPr/>
                    </a:pPr>
                    <a:endParaRPr lang="zh-CN" altLang="en-US" kern="0">
                      <a:solidFill>
                        <a:sysClr val="windowText" lastClr="000000"/>
                      </a:solidFill>
                      <a:latin typeface="Arial" panose="020B0604020202020204" pitchFamily="34" charset="0"/>
                    </a:endParaRPr>
                  </a:p>
                </p:txBody>
              </p:sp>
              <p:sp>
                <p:nvSpPr>
                  <p:cNvPr id="22" name="Freeform 61"/>
                  <p:cNvSpPr>
                    <a:spLocks/>
                  </p:cNvSpPr>
                  <p:nvPr/>
                </p:nvSpPr>
                <p:spPr bwMode="auto">
                  <a:xfrm>
                    <a:off x="1362" y="2784"/>
                    <a:ext cx="1230" cy="144"/>
                  </a:xfrm>
                  <a:custGeom>
                    <a:avLst/>
                    <a:gdLst>
                      <a:gd name="T0" fmla="*/ 0 w 1230"/>
                      <a:gd name="T1" fmla="*/ 6 h 144"/>
                      <a:gd name="T2" fmla="*/ 222 w 1230"/>
                      <a:gd name="T3" fmla="*/ 96 h 144"/>
                      <a:gd name="T4" fmla="*/ 606 w 1230"/>
                      <a:gd name="T5" fmla="*/ 144 h 144"/>
                      <a:gd name="T6" fmla="*/ 990 w 1230"/>
                      <a:gd name="T7" fmla="*/ 96 h 144"/>
                      <a:gd name="T8" fmla="*/ 1230 w 1230"/>
                      <a:gd name="T9" fmla="*/ 0 h 144"/>
                    </a:gdLst>
                    <a:ahLst/>
                    <a:cxnLst>
                      <a:cxn ang="0">
                        <a:pos x="T0" y="T1"/>
                      </a:cxn>
                      <a:cxn ang="0">
                        <a:pos x="T2" y="T3"/>
                      </a:cxn>
                      <a:cxn ang="0">
                        <a:pos x="T4" y="T5"/>
                      </a:cxn>
                      <a:cxn ang="0">
                        <a:pos x="T6" y="T7"/>
                      </a:cxn>
                      <a:cxn ang="0">
                        <a:pos x="T8" y="T9"/>
                      </a:cxn>
                    </a:cxnLst>
                    <a:rect l="0" t="0" r="r" b="b"/>
                    <a:pathLst>
                      <a:path w="1230" h="144">
                        <a:moveTo>
                          <a:pt x="0" y="6"/>
                        </a:moveTo>
                        <a:cubicBezTo>
                          <a:pt x="38" y="21"/>
                          <a:pt x="121" y="73"/>
                          <a:pt x="222" y="96"/>
                        </a:cubicBezTo>
                        <a:cubicBezTo>
                          <a:pt x="323" y="119"/>
                          <a:pt x="478" y="144"/>
                          <a:pt x="606" y="144"/>
                        </a:cubicBezTo>
                        <a:cubicBezTo>
                          <a:pt x="734" y="144"/>
                          <a:pt x="886" y="120"/>
                          <a:pt x="990" y="96"/>
                        </a:cubicBezTo>
                        <a:cubicBezTo>
                          <a:pt x="1094" y="72"/>
                          <a:pt x="1190" y="16"/>
                          <a:pt x="1230" y="0"/>
                        </a:cubicBezTo>
                      </a:path>
                    </a:pathLst>
                  </a:custGeom>
                  <a:noFill/>
                  <a:ln w="12700" cap="sq" cmpd="sng">
                    <a:solidFill>
                      <a:schemeClr val="bg1"/>
                    </a:solidFill>
                    <a:prstDash val="solid"/>
                    <a:round/>
                    <a:headEnd type="none" w="sm" len="lg"/>
                    <a:tailEnd type="none" w="sm" len="lg"/>
                  </a:ln>
                  <a:effectLst/>
                </p:spPr>
                <p:txBody>
                  <a:bodyPr/>
                  <a:lstStyle/>
                  <a:p>
                    <a:pPr>
                      <a:lnSpc>
                        <a:spcPct val="140000"/>
                      </a:lnSpc>
                      <a:buFontTx/>
                      <a:buChar char="•"/>
                      <a:defRPr/>
                    </a:pPr>
                    <a:endParaRPr lang="zh-CN" altLang="en-US" kern="0">
                      <a:solidFill>
                        <a:sysClr val="windowText" lastClr="000000"/>
                      </a:solidFill>
                      <a:latin typeface="Arial" panose="020B0604020202020204" pitchFamily="34" charset="0"/>
                    </a:endParaRPr>
                  </a:p>
                </p:txBody>
              </p:sp>
            </p:grpSp>
            <p:sp>
              <p:nvSpPr>
                <p:cNvPr id="19" name="Freeform 62"/>
                <p:cNvSpPr>
                  <a:spLocks/>
                </p:cNvSpPr>
                <p:nvPr/>
              </p:nvSpPr>
              <p:spPr bwMode="auto">
                <a:xfrm rot="10800000">
                  <a:off x="1199" y="3263"/>
                  <a:ext cx="1584" cy="109"/>
                </a:xfrm>
                <a:custGeom>
                  <a:avLst/>
                  <a:gdLst>
                    <a:gd name="T0" fmla="*/ 0 w 1554"/>
                    <a:gd name="T1" fmla="*/ 0 h 109"/>
                    <a:gd name="T2" fmla="*/ 318 w 1554"/>
                    <a:gd name="T3" fmla="*/ 78 h 109"/>
                    <a:gd name="T4" fmla="*/ 798 w 1554"/>
                    <a:gd name="T5" fmla="*/ 108 h 109"/>
                    <a:gd name="T6" fmla="*/ 1206 w 1554"/>
                    <a:gd name="T7" fmla="*/ 72 h 109"/>
                    <a:gd name="T8" fmla="*/ 1554 w 1554"/>
                    <a:gd name="T9" fmla="*/ 6 h 109"/>
                  </a:gdLst>
                  <a:ahLst/>
                  <a:cxnLst>
                    <a:cxn ang="0">
                      <a:pos x="T0" y="T1"/>
                    </a:cxn>
                    <a:cxn ang="0">
                      <a:pos x="T2" y="T3"/>
                    </a:cxn>
                    <a:cxn ang="0">
                      <a:pos x="T4" y="T5"/>
                    </a:cxn>
                    <a:cxn ang="0">
                      <a:pos x="T6" y="T7"/>
                    </a:cxn>
                    <a:cxn ang="0">
                      <a:pos x="T8" y="T9"/>
                    </a:cxn>
                  </a:cxnLst>
                  <a:rect l="0" t="0" r="r" b="b"/>
                  <a:pathLst>
                    <a:path w="1554" h="109">
                      <a:moveTo>
                        <a:pt x="0" y="0"/>
                      </a:moveTo>
                      <a:cubicBezTo>
                        <a:pt x="53" y="13"/>
                        <a:pt x="185" y="60"/>
                        <a:pt x="318" y="78"/>
                      </a:cubicBezTo>
                      <a:cubicBezTo>
                        <a:pt x="451" y="96"/>
                        <a:pt x="650" y="109"/>
                        <a:pt x="798" y="108"/>
                      </a:cubicBezTo>
                      <a:cubicBezTo>
                        <a:pt x="946" y="107"/>
                        <a:pt x="1080" y="89"/>
                        <a:pt x="1206" y="72"/>
                      </a:cubicBezTo>
                      <a:cubicBezTo>
                        <a:pt x="1332" y="55"/>
                        <a:pt x="1482" y="20"/>
                        <a:pt x="1554" y="6"/>
                      </a:cubicBezTo>
                    </a:path>
                  </a:pathLst>
                </a:custGeom>
                <a:noFill/>
                <a:ln w="12700" cap="sq" cmpd="sng">
                  <a:solidFill>
                    <a:schemeClr val="bg1"/>
                  </a:solidFill>
                  <a:prstDash val="solid"/>
                  <a:round/>
                  <a:headEnd type="none" w="sm" len="lg"/>
                  <a:tailEnd type="none" w="sm" len="lg"/>
                </a:ln>
                <a:effectLst/>
              </p:spPr>
              <p:txBody>
                <a:bodyPr/>
                <a:lstStyle/>
                <a:p>
                  <a:pPr>
                    <a:lnSpc>
                      <a:spcPct val="140000"/>
                    </a:lnSpc>
                    <a:buFontTx/>
                    <a:buChar char="•"/>
                    <a:defRPr/>
                  </a:pPr>
                  <a:endParaRPr lang="zh-CN" altLang="en-US" kern="0">
                    <a:solidFill>
                      <a:sysClr val="windowText" lastClr="000000"/>
                    </a:solidFill>
                    <a:latin typeface="Arial" panose="020B0604020202020204" pitchFamily="34" charset="0"/>
                  </a:endParaRPr>
                </a:p>
              </p:txBody>
            </p:sp>
            <p:sp>
              <p:nvSpPr>
                <p:cNvPr id="20" name="Freeform 63"/>
                <p:cNvSpPr>
                  <a:spLocks/>
                </p:cNvSpPr>
                <p:nvPr/>
              </p:nvSpPr>
              <p:spPr bwMode="auto">
                <a:xfrm>
                  <a:off x="1390" y="3420"/>
                  <a:ext cx="1226" cy="144"/>
                </a:xfrm>
                <a:custGeom>
                  <a:avLst/>
                  <a:gdLst>
                    <a:gd name="T0" fmla="*/ 1226 w 1226"/>
                    <a:gd name="T1" fmla="*/ 138 h 144"/>
                    <a:gd name="T2" fmla="*/ 1008 w 1226"/>
                    <a:gd name="T3" fmla="*/ 48 h 144"/>
                    <a:gd name="T4" fmla="*/ 624 w 1226"/>
                    <a:gd name="T5" fmla="*/ 0 h 144"/>
                    <a:gd name="T6" fmla="*/ 240 w 1226"/>
                    <a:gd name="T7" fmla="*/ 48 h 144"/>
                    <a:gd name="T8" fmla="*/ 0 w 1226"/>
                    <a:gd name="T9" fmla="*/ 144 h 144"/>
                  </a:gdLst>
                  <a:ahLst/>
                  <a:cxnLst>
                    <a:cxn ang="0">
                      <a:pos x="T0" y="T1"/>
                    </a:cxn>
                    <a:cxn ang="0">
                      <a:pos x="T2" y="T3"/>
                    </a:cxn>
                    <a:cxn ang="0">
                      <a:pos x="T4" y="T5"/>
                    </a:cxn>
                    <a:cxn ang="0">
                      <a:pos x="T6" y="T7"/>
                    </a:cxn>
                    <a:cxn ang="0">
                      <a:pos x="T8" y="T9"/>
                    </a:cxn>
                  </a:cxnLst>
                  <a:rect l="0" t="0" r="r" b="b"/>
                  <a:pathLst>
                    <a:path w="1226" h="144">
                      <a:moveTo>
                        <a:pt x="1226" y="138"/>
                      </a:moveTo>
                      <a:cubicBezTo>
                        <a:pt x="1189" y="123"/>
                        <a:pt x="1108" y="71"/>
                        <a:pt x="1008" y="48"/>
                      </a:cubicBezTo>
                      <a:cubicBezTo>
                        <a:pt x="908" y="25"/>
                        <a:pt x="752" y="0"/>
                        <a:pt x="624" y="0"/>
                      </a:cubicBezTo>
                      <a:cubicBezTo>
                        <a:pt x="496" y="0"/>
                        <a:pt x="344" y="24"/>
                        <a:pt x="240" y="48"/>
                      </a:cubicBezTo>
                      <a:cubicBezTo>
                        <a:pt x="136" y="72"/>
                        <a:pt x="40" y="128"/>
                        <a:pt x="0" y="144"/>
                      </a:cubicBezTo>
                    </a:path>
                  </a:pathLst>
                </a:custGeom>
                <a:noFill/>
                <a:ln w="12700" cap="sq" cmpd="sng">
                  <a:solidFill>
                    <a:schemeClr val="bg1"/>
                  </a:solidFill>
                  <a:prstDash val="solid"/>
                  <a:round/>
                  <a:headEnd type="none" w="sm" len="lg"/>
                  <a:tailEnd type="none" w="sm" len="lg"/>
                </a:ln>
                <a:effectLst/>
              </p:spPr>
              <p:txBody>
                <a:bodyPr/>
                <a:lstStyle/>
                <a:p>
                  <a:pPr>
                    <a:lnSpc>
                      <a:spcPct val="140000"/>
                    </a:lnSpc>
                    <a:buFontTx/>
                    <a:buChar char="•"/>
                    <a:defRPr/>
                  </a:pPr>
                  <a:endParaRPr lang="zh-CN" altLang="en-US" kern="0">
                    <a:solidFill>
                      <a:sysClr val="windowText" lastClr="000000"/>
                    </a:solidFill>
                    <a:latin typeface="Arial" panose="020B0604020202020204" pitchFamily="34" charset="0"/>
                  </a:endParaRPr>
                </a:p>
              </p:txBody>
            </p:sp>
          </p:grpSp>
        </p:grpSp>
        <p:sp>
          <p:nvSpPr>
            <p:cNvPr id="8" name="Line 64"/>
            <p:cNvSpPr>
              <a:spLocks noChangeShapeType="1"/>
            </p:cNvSpPr>
            <p:nvPr/>
          </p:nvSpPr>
          <p:spPr bwMode="auto">
            <a:xfrm>
              <a:off x="962" y="1724"/>
              <a:ext cx="46" cy="1679"/>
            </a:xfrm>
            <a:prstGeom prst="line">
              <a:avLst/>
            </a:prstGeom>
            <a:ln>
              <a:headEnd type="none" w="sm" len="lg"/>
              <a:tailEnd type="none" w="sm" len="lg"/>
            </a:ln>
          </p:spPr>
          <p:style>
            <a:lnRef idx="2">
              <a:schemeClr val="dk1"/>
            </a:lnRef>
            <a:fillRef idx="0">
              <a:schemeClr val="dk1"/>
            </a:fillRef>
            <a:effectRef idx="1">
              <a:schemeClr val="dk1"/>
            </a:effectRef>
            <a:fontRef idx="minor">
              <a:schemeClr val="tx1"/>
            </a:fontRef>
          </p:style>
          <p:txBody>
            <a:bodyPr/>
            <a:lstStyle/>
            <a:p>
              <a:pPr>
                <a:lnSpc>
                  <a:spcPct val="140000"/>
                </a:lnSpc>
                <a:buFontTx/>
                <a:buChar char="•"/>
                <a:defRPr/>
              </a:pPr>
              <a:endParaRPr lang="zh-CN" altLang="en-US" kern="0" dirty="0">
                <a:solidFill>
                  <a:sysClr val="windowText" lastClr="000000"/>
                </a:solidFill>
              </a:endParaRPr>
            </a:p>
          </p:txBody>
        </p:sp>
        <p:sp>
          <p:nvSpPr>
            <p:cNvPr id="9" name="Line 65"/>
            <p:cNvSpPr>
              <a:spLocks noChangeShapeType="1"/>
            </p:cNvSpPr>
            <p:nvPr/>
          </p:nvSpPr>
          <p:spPr bwMode="auto">
            <a:xfrm>
              <a:off x="1597" y="1543"/>
              <a:ext cx="862" cy="1633"/>
            </a:xfrm>
            <a:prstGeom prst="line">
              <a:avLst/>
            </a:prstGeom>
            <a:ln>
              <a:headEnd type="none" w="sm" len="lg"/>
              <a:tailEnd type="none" w="sm" len="lg"/>
            </a:ln>
          </p:spPr>
          <p:style>
            <a:lnRef idx="2">
              <a:schemeClr val="dk1"/>
            </a:lnRef>
            <a:fillRef idx="0">
              <a:schemeClr val="dk1"/>
            </a:fillRef>
            <a:effectRef idx="1">
              <a:schemeClr val="dk1"/>
            </a:effectRef>
            <a:fontRef idx="minor">
              <a:schemeClr val="tx1"/>
            </a:fontRef>
          </p:style>
          <p:txBody>
            <a:bodyPr/>
            <a:lstStyle/>
            <a:p>
              <a:pPr>
                <a:lnSpc>
                  <a:spcPct val="140000"/>
                </a:lnSpc>
                <a:buFontTx/>
                <a:buChar char="•"/>
                <a:defRPr/>
              </a:pPr>
              <a:endParaRPr lang="zh-CN" altLang="en-US" kern="0" dirty="0">
                <a:solidFill>
                  <a:sysClr val="windowText" lastClr="000000"/>
                </a:solidFill>
              </a:endParaRPr>
            </a:p>
          </p:txBody>
        </p:sp>
        <p:sp>
          <p:nvSpPr>
            <p:cNvPr id="10" name="AutoShape 66"/>
            <p:cNvSpPr>
              <a:spLocks noChangeArrowheads="1"/>
            </p:cNvSpPr>
            <p:nvPr/>
          </p:nvSpPr>
          <p:spPr bwMode="auto">
            <a:xfrm>
              <a:off x="2721" y="3645"/>
              <a:ext cx="2653" cy="538"/>
            </a:xfrm>
            <a:prstGeom prst="wedgeRectCallout">
              <a:avLst>
                <a:gd name="adj1" fmla="val -68958"/>
                <a:gd name="adj2" fmla="val -161037"/>
              </a:avLst>
            </a:prstGeom>
            <a:ln>
              <a:headEnd type="none" w="sm" len="lg"/>
              <a:tailEnd type="none" w="sm" len="lg"/>
            </a:ln>
          </p:spPr>
          <p:style>
            <a:lnRef idx="2">
              <a:schemeClr val="accent5"/>
            </a:lnRef>
            <a:fillRef idx="1">
              <a:schemeClr val="lt1"/>
            </a:fillRef>
            <a:effectRef idx="0">
              <a:schemeClr val="accent5"/>
            </a:effectRef>
            <a:fontRef idx="minor">
              <a:schemeClr val="dk1"/>
            </a:fontRef>
          </p:style>
          <p:txBody>
            <a:bodyPr/>
            <a:lstStyle/>
            <a:p>
              <a:pPr>
                <a:lnSpc>
                  <a:spcPct val="140000"/>
                </a:lnSpc>
                <a:defRPr/>
              </a:pPr>
              <a:r>
                <a:rPr lang="zh-CN" altLang="en-US" sz="2000" kern="0" dirty="0">
                  <a:solidFill>
                    <a:srgbClr val="000000"/>
                  </a:solidFill>
                  <a:latin typeface="微软雅黑" panose="020B0503020204020204" pitchFamily="34" charset="-122"/>
                  <a:ea typeface="微软雅黑" panose="020B0503020204020204" pitchFamily="34" charset="-122"/>
                </a:rPr>
                <a:t>建立在平面上的直角坐标系统，用（</a:t>
              </a:r>
              <a:r>
                <a:rPr lang="en-US" altLang="zh-CN" sz="2000" i="1" kern="0" dirty="0">
                  <a:solidFill>
                    <a:srgbClr val="000000"/>
                  </a:solidFill>
                  <a:latin typeface="微软雅黑" panose="020B0503020204020204" pitchFamily="34" charset="-122"/>
                  <a:ea typeface="微软雅黑" panose="020B0503020204020204" pitchFamily="34" charset="-122"/>
                </a:rPr>
                <a:t>x</a:t>
              </a:r>
              <a:r>
                <a:rPr lang="zh-CN" altLang="en-US" sz="2000" i="1" kern="0" dirty="0">
                  <a:solidFill>
                    <a:srgbClr val="000000"/>
                  </a:solidFill>
                  <a:latin typeface="微软雅黑" panose="020B0503020204020204" pitchFamily="34" charset="-122"/>
                  <a:ea typeface="微软雅黑" panose="020B0503020204020204" pitchFamily="34" charset="-122"/>
                </a:rPr>
                <a:t>，</a:t>
              </a:r>
              <a:r>
                <a:rPr lang="en-US" altLang="zh-CN" sz="2000" i="1" kern="0" dirty="0">
                  <a:solidFill>
                    <a:srgbClr val="000000"/>
                  </a:solidFill>
                  <a:latin typeface="微软雅黑" panose="020B0503020204020204" pitchFamily="34" charset="-122"/>
                  <a:ea typeface="微软雅黑" panose="020B0503020204020204" pitchFamily="34" charset="-122"/>
                </a:rPr>
                <a:t>y</a:t>
              </a:r>
              <a:r>
                <a:rPr lang="zh-CN" altLang="en-US" sz="2000" kern="0" dirty="0">
                  <a:solidFill>
                    <a:srgbClr val="000000"/>
                  </a:solidFill>
                  <a:latin typeface="微软雅黑" panose="020B0503020204020204" pitchFamily="34" charset="-122"/>
                  <a:ea typeface="微软雅黑" panose="020B0503020204020204" pitchFamily="34" charset="-122"/>
                </a:rPr>
                <a:t>）表达地理对象位置</a:t>
              </a:r>
              <a:endParaRPr lang="zh-CN" altLang="en-US" sz="2000" kern="0" dirty="0">
                <a:solidFill>
                  <a:sysClr val="windowText" lastClr="000000"/>
                </a:solidFill>
                <a:latin typeface="微软雅黑" panose="020B0503020204020204" pitchFamily="34" charset="-122"/>
                <a:ea typeface="微软雅黑" panose="020B0503020204020204" pitchFamily="34" charset="-122"/>
              </a:endParaRPr>
            </a:p>
          </p:txBody>
        </p:sp>
        <p:sp>
          <p:nvSpPr>
            <p:cNvPr id="11" name="AutoShape 67"/>
            <p:cNvSpPr>
              <a:spLocks noChangeArrowheads="1"/>
            </p:cNvSpPr>
            <p:nvPr/>
          </p:nvSpPr>
          <p:spPr bwMode="auto">
            <a:xfrm>
              <a:off x="3420" y="2205"/>
              <a:ext cx="1179" cy="1270"/>
            </a:xfrm>
            <a:prstGeom prst="downArrow">
              <a:avLst>
                <a:gd name="adj1" fmla="val 50000"/>
                <a:gd name="adj2" fmla="val 26930"/>
              </a:avLst>
            </a:prstGeom>
            <a:ln>
              <a:headEnd/>
              <a:tailEnd/>
            </a:ln>
          </p:spPr>
          <p:style>
            <a:lnRef idx="1">
              <a:schemeClr val="accent6"/>
            </a:lnRef>
            <a:fillRef idx="2">
              <a:schemeClr val="accent6"/>
            </a:fillRef>
            <a:effectRef idx="1">
              <a:schemeClr val="accent6"/>
            </a:effectRef>
            <a:fontRef idx="minor">
              <a:schemeClr val="dk1"/>
            </a:fontRef>
          </p:style>
          <p:txBody>
            <a:bodyPr vert="eaVert" wrap="none" anchor="ctr"/>
            <a:lstStyle/>
            <a:p>
              <a:pPr algn="ctr">
                <a:lnSpc>
                  <a:spcPct val="140000"/>
                </a:lnSpc>
                <a:buFontTx/>
                <a:buChar char="•"/>
                <a:defRPr/>
              </a:pPr>
              <a:r>
                <a:rPr lang="zh-CN" altLang="en-US" sz="2000" kern="0">
                  <a:solidFill>
                    <a:sysClr val="windowText" lastClr="000000"/>
                  </a:solidFill>
                </a:rPr>
                <a:t>投影</a:t>
              </a:r>
            </a:p>
          </p:txBody>
        </p:sp>
      </p:grpSp>
    </p:spTree>
    <p:extLst>
      <p:ext uri="{BB962C8B-B14F-4D97-AF65-F5344CB8AC3E}">
        <p14:creationId xmlns:p14="http://schemas.microsoft.com/office/powerpoint/2010/main" val="1209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a:xfrm>
            <a:off x="1125860" y="1988840"/>
            <a:ext cx="5400599" cy="4114801"/>
          </a:xfrm>
        </p:spPr>
        <p:txBody>
          <a:bodyPr/>
          <a:lstStyle/>
          <a:p>
            <a:r>
              <a:rPr lang="zh-CN" altLang="en-US" dirty="0"/>
              <a:t>一种地图投影转换为另一种地图投影，主要包括投影类型、投影参数或椭球体等的改变。</a:t>
            </a:r>
            <a:endParaRPr lang="en-US" altLang="zh-CN" dirty="0"/>
          </a:p>
          <a:p>
            <a:r>
              <a:rPr lang="en-US" altLang="zh-CN" dirty="0"/>
              <a:t>ArcGIS</a:t>
            </a:r>
            <a:r>
              <a:rPr lang="zh-CN" altLang="en-US" dirty="0"/>
              <a:t>投影变换：</a:t>
            </a:r>
            <a:endParaRPr lang="en-US" altLang="zh-CN" dirty="0"/>
          </a:p>
          <a:p>
            <a:pPr lvl="1"/>
            <a:r>
              <a:rPr lang="zh-CN" altLang="en-US" dirty="0"/>
              <a:t>要素类</a:t>
            </a:r>
            <a:r>
              <a:rPr lang="en-US" altLang="zh-CN" dirty="0"/>
              <a:t>(Feature)</a:t>
            </a:r>
            <a:r>
              <a:rPr lang="zh-CN" altLang="en-US" dirty="0"/>
              <a:t>数据投影变换</a:t>
            </a:r>
            <a:endParaRPr lang="en-US" altLang="zh-CN" dirty="0"/>
          </a:p>
          <a:p>
            <a:pPr lvl="1"/>
            <a:r>
              <a:rPr lang="zh-CN" altLang="en-US" dirty="0"/>
              <a:t>栅格（</a:t>
            </a:r>
            <a:r>
              <a:rPr lang="en-US" altLang="zh-CN" dirty="0"/>
              <a:t>Raster</a:t>
            </a:r>
            <a:r>
              <a:rPr lang="zh-CN" altLang="en-US" dirty="0"/>
              <a:t>）数据投影变换</a:t>
            </a:r>
          </a:p>
        </p:txBody>
      </p:sp>
      <p:sp>
        <p:nvSpPr>
          <p:cNvPr id="3" name="标题 2"/>
          <p:cNvSpPr>
            <a:spLocks noGrp="1"/>
          </p:cNvSpPr>
          <p:nvPr>
            <p:ph type="title"/>
          </p:nvPr>
        </p:nvSpPr>
        <p:spPr/>
        <p:txBody>
          <a:bodyPr/>
          <a:lstStyle/>
          <a:p>
            <a:r>
              <a:rPr lang="en-US" altLang="zh-CN"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投影变</a:t>
            </a:r>
            <a:r>
              <a:rPr lang="zh-CN" altLang="en-US" dirty="0">
                <a:latin typeface="黑体" panose="02010609060101010101" pitchFamily="49" charset="-122"/>
                <a:ea typeface="黑体" panose="02010609060101010101" pitchFamily="49" charset="-122"/>
              </a:rPr>
              <a:t>换</a:t>
            </a:r>
            <a:endParaRPr lang="zh-CN" altLang="en-US" dirty="0"/>
          </a:p>
        </p:txBody>
      </p:sp>
      <p:pic>
        <p:nvPicPr>
          <p:cNvPr id="4" name="图片 3"/>
          <p:cNvPicPr>
            <a:picLocks noChangeAspect="1"/>
          </p:cNvPicPr>
          <p:nvPr/>
        </p:nvPicPr>
        <p:blipFill>
          <a:blip r:embed="rId2"/>
          <a:stretch>
            <a:fillRect/>
          </a:stretch>
        </p:blipFill>
        <p:spPr>
          <a:xfrm>
            <a:off x="7102523" y="1435660"/>
            <a:ext cx="3372973" cy="4873660"/>
          </a:xfrm>
          <a:prstGeom prst="rect">
            <a:avLst/>
          </a:prstGeom>
        </p:spPr>
      </p:pic>
    </p:spTree>
    <p:extLst>
      <p:ext uri="{BB962C8B-B14F-4D97-AF65-F5344CB8AC3E}">
        <p14:creationId xmlns:p14="http://schemas.microsoft.com/office/powerpoint/2010/main" val="1667286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r>
              <a:rPr lang="zh-CN" altLang="en-US" dirty="0"/>
              <a:t>投影定义针对未定义坐标系统的数据</a:t>
            </a:r>
            <a:endParaRPr lang="en-US" altLang="zh-CN" dirty="0"/>
          </a:p>
          <a:p>
            <a:pPr lvl="1"/>
            <a:r>
              <a:rPr lang="en-US" altLang="zh-CN" dirty="0"/>
              <a:t>【</a:t>
            </a:r>
            <a:r>
              <a:rPr lang="zh-CN" altLang="en-US" dirty="0"/>
              <a:t>数据管理工具</a:t>
            </a:r>
            <a:r>
              <a:rPr lang="en-US" altLang="zh-CN" dirty="0"/>
              <a:t>】|【</a:t>
            </a:r>
            <a:r>
              <a:rPr lang="zh-CN" altLang="en-US" dirty="0"/>
              <a:t>投影和变换</a:t>
            </a:r>
            <a:r>
              <a:rPr lang="en-US" altLang="zh-CN" dirty="0"/>
              <a:t>】|【</a:t>
            </a:r>
            <a:r>
              <a:rPr lang="zh-CN" altLang="en-US" dirty="0"/>
              <a:t>定义投影</a:t>
            </a:r>
            <a:r>
              <a:rPr lang="en-US" altLang="zh-CN" dirty="0"/>
              <a:t>】</a:t>
            </a:r>
            <a:r>
              <a:rPr lang="zh-CN" altLang="en-US" dirty="0"/>
              <a:t>工具</a:t>
            </a:r>
            <a:endParaRPr lang="en-US" altLang="zh-CN" dirty="0"/>
          </a:p>
          <a:p>
            <a:endParaRPr lang="en-US" altLang="zh-CN" dirty="0"/>
          </a:p>
          <a:p>
            <a:endParaRPr lang="zh-CN" altLang="en-US" dirty="0"/>
          </a:p>
        </p:txBody>
      </p:sp>
      <p:sp>
        <p:nvSpPr>
          <p:cNvPr id="3" name="标题 2"/>
          <p:cNvSpPr>
            <a:spLocks noGrp="1"/>
          </p:cNvSpPr>
          <p:nvPr>
            <p:ph type="title"/>
          </p:nvPr>
        </p:nvSpPr>
        <p:spPr/>
        <p:txBody>
          <a:bodyPr>
            <a:normAutofit/>
          </a:bodyPr>
          <a:lstStyle/>
          <a:p>
            <a:r>
              <a:rPr lang="en-US" altLang="zh-CN" sz="3200" dirty="0"/>
              <a:t>2.</a:t>
            </a:r>
            <a:r>
              <a:rPr lang="zh-CN" altLang="en-US" sz="3200" dirty="0"/>
              <a:t>投影转换</a:t>
            </a:r>
          </a:p>
        </p:txBody>
      </p:sp>
      <p:pic>
        <p:nvPicPr>
          <p:cNvPr id="4" name="图片 3"/>
          <p:cNvPicPr>
            <a:picLocks noChangeAspect="1"/>
          </p:cNvPicPr>
          <p:nvPr/>
        </p:nvPicPr>
        <p:blipFill>
          <a:blip r:embed="rId2"/>
          <a:stretch>
            <a:fillRect/>
          </a:stretch>
        </p:blipFill>
        <p:spPr>
          <a:xfrm>
            <a:off x="8875036" y="1628800"/>
            <a:ext cx="3311384" cy="4474841"/>
          </a:xfrm>
          <a:prstGeom prst="rect">
            <a:avLst/>
          </a:prstGeom>
        </p:spPr>
      </p:pic>
      <p:pic>
        <p:nvPicPr>
          <p:cNvPr id="5" name="图片 4"/>
          <p:cNvPicPr>
            <a:picLocks noChangeAspect="1"/>
          </p:cNvPicPr>
          <p:nvPr/>
        </p:nvPicPr>
        <p:blipFill>
          <a:blip r:embed="rId3"/>
          <a:stretch>
            <a:fillRect/>
          </a:stretch>
        </p:blipFill>
        <p:spPr>
          <a:xfrm>
            <a:off x="2349996" y="3249607"/>
            <a:ext cx="3816424" cy="1593265"/>
          </a:xfrm>
          <a:prstGeom prst="rect">
            <a:avLst/>
          </a:prstGeom>
        </p:spPr>
      </p:pic>
    </p:spTree>
    <p:extLst>
      <p:ext uri="{BB962C8B-B14F-4D97-AF65-F5344CB8AC3E}">
        <p14:creationId xmlns:p14="http://schemas.microsoft.com/office/powerpoint/2010/main" val="2859007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idx="11"/>
          </p:nvPr>
        </p:nvSpPr>
        <p:spPr/>
        <p:txBody>
          <a:bodyPr/>
          <a:lstStyle/>
          <a:p>
            <a:pPr eaLnBrk="1" hangingPunct="1"/>
            <a:r>
              <a:rPr lang="zh-CN" altLang="en-US" dirty="0">
                <a:solidFill>
                  <a:srgbClr val="FF0000"/>
                </a:solidFill>
              </a:rPr>
              <a:t>要素类</a:t>
            </a:r>
            <a:r>
              <a:rPr lang="en-US" altLang="zh-CN" dirty="0">
                <a:solidFill>
                  <a:srgbClr val="FF0000"/>
                </a:solidFill>
              </a:rPr>
              <a:t>(Feature)</a:t>
            </a:r>
            <a:r>
              <a:rPr lang="zh-CN" altLang="en-US" dirty="0">
                <a:solidFill>
                  <a:srgbClr val="FF0000"/>
                </a:solidFill>
              </a:rPr>
              <a:t>数据的投影变换</a:t>
            </a:r>
            <a:endParaRPr lang="en-US" altLang="zh-CN" dirty="0">
              <a:solidFill>
                <a:srgbClr val="FF0000"/>
              </a:solidFill>
            </a:endParaRPr>
          </a:p>
          <a:p>
            <a:pPr lvl="1"/>
            <a:r>
              <a:rPr lang="en-US" altLang="zh-CN" dirty="0"/>
              <a:t>【</a:t>
            </a:r>
            <a:r>
              <a:rPr lang="zh-CN" altLang="en-US" dirty="0"/>
              <a:t>数据管理工具</a:t>
            </a:r>
            <a:r>
              <a:rPr lang="en-US" altLang="zh-CN" dirty="0"/>
              <a:t>】|【</a:t>
            </a:r>
            <a:r>
              <a:rPr lang="zh-CN" altLang="en-US" dirty="0"/>
              <a:t>投影和变换</a:t>
            </a:r>
            <a:r>
              <a:rPr lang="en-US" altLang="zh-CN" dirty="0"/>
              <a:t>】|【</a:t>
            </a:r>
            <a:r>
              <a:rPr lang="zh-CN" altLang="en-US" dirty="0"/>
              <a:t>投影</a:t>
            </a:r>
            <a:r>
              <a:rPr lang="en-US" altLang="zh-CN" dirty="0"/>
              <a:t>】</a:t>
            </a:r>
            <a:r>
              <a:rPr lang="zh-CN" altLang="en-US" dirty="0"/>
              <a:t>工具</a:t>
            </a:r>
            <a:endParaRPr lang="en-US" altLang="zh-CN" dirty="0"/>
          </a:p>
          <a:p>
            <a:pPr eaLnBrk="1" hangingPunct="1"/>
            <a:endParaRPr lang="en-US" altLang="zh-CN" dirty="0"/>
          </a:p>
          <a:p>
            <a:pPr eaLnBrk="1" hangingPunct="1"/>
            <a:endParaRPr lang="zh-CN" altLang="en-US" dirty="0"/>
          </a:p>
        </p:txBody>
      </p:sp>
      <p:sp>
        <p:nvSpPr>
          <p:cNvPr id="54276" name="Rectangle 4"/>
          <p:cNvSpPr>
            <a:spLocks noGrp="1" noChangeArrowheads="1"/>
          </p:cNvSpPr>
          <p:nvPr>
            <p:ph type="title"/>
          </p:nvPr>
        </p:nvSpPr>
        <p:spPr>
          <a:noFill/>
        </p:spPr>
        <p:txBody>
          <a:bodyPr>
            <a:normAutofit/>
          </a:bodyPr>
          <a:lstStyle/>
          <a:p>
            <a:r>
              <a:rPr lang="zh-CN" altLang="en-US" sz="3200" dirty="0">
                <a:latin typeface="黑体" panose="02010609060101010101" pitchFamily="49" charset="-122"/>
                <a:ea typeface="黑体" panose="02010609060101010101" pitchFamily="49" charset="-122"/>
              </a:rPr>
              <a:t> </a:t>
            </a:r>
            <a:r>
              <a:rPr lang="en-US" altLang="zh-CN" sz="3200" dirty="0">
                <a:latin typeface="黑体" panose="02010609060101010101" pitchFamily="49" charset="-122"/>
                <a:ea typeface="黑体" panose="02010609060101010101" pitchFamily="49" charset="-122"/>
              </a:rPr>
              <a:t>2.</a:t>
            </a:r>
            <a:r>
              <a:rPr lang="zh-CN" altLang="en-US" sz="3200" b="1" dirty="0">
                <a:latin typeface="黑体" panose="02010609060101010101" pitchFamily="49" charset="-122"/>
                <a:ea typeface="黑体" panose="02010609060101010101" pitchFamily="49" charset="-122"/>
              </a:rPr>
              <a:t>投影变</a:t>
            </a:r>
            <a:r>
              <a:rPr lang="zh-CN" altLang="en-US" sz="3200" dirty="0">
                <a:latin typeface="黑体" panose="02010609060101010101" pitchFamily="49" charset="-122"/>
                <a:ea typeface="黑体" panose="02010609060101010101" pitchFamily="49" charset="-122"/>
              </a:rPr>
              <a:t>换</a:t>
            </a:r>
            <a:endParaRPr lang="zh-CN" altLang="en-US" sz="2800" b="1" dirty="0">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2"/>
          <a:stretch>
            <a:fillRect/>
          </a:stretch>
        </p:blipFill>
        <p:spPr>
          <a:xfrm>
            <a:off x="981844" y="3188520"/>
            <a:ext cx="2114286" cy="2952381"/>
          </a:xfrm>
          <a:prstGeom prst="rect">
            <a:avLst/>
          </a:prstGeom>
        </p:spPr>
      </p:pic>
      <p:pic>
        <p:nvPicPr>
          <p:cNvPr id="3" name="图片 2"/>
          <p:cNvPicPr>
            <a:picLocks noChangeAspect="1"/>
          </p:cNvPicPr>
          <p:nvPr/>
        </p:nvPicPr>
        <p:blipFill>
          <a:blip r:embed="rId3"/>
          <a:stretch>
            <a:fillRect/>
          </a:stretch>
        </p:blipFill>
        <p:spPr>
          <a:xfrm>
            <a:off x="3240146" y="3193156"/>
            <a:ext cx="5295238" cy="2857143"/>
          </a:xfrm>
          <a:prstGeom prst="rect">
            <a:avLst/>
          </a:prstGeom>
        </p:spPr>
      </p:pic>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4228" y="187142"/>
            <a:ext cx="2386728" cy="276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lgn="ctr">
                <a:solidFill>
                  <a:srgbClr val="000000"/>
                </a:solidFill>
                <a:miter lim="800000"/>
                <a:headEnd/>
                <a:tailEnd/>
              </a14:hiddenLine>
            </a:ext>
          </a:extLst>
        </p:spPr>
      </p:pic>
      <p:pic>
        <p:nvPicPr>
          <p:cNvPr id="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8501448" y="3159267"/>
            <a:ext cx="2592288" cy="2733548"/>
          </a:xfrm>
          <a:prstGeom prst="rect">
            <a:avLst/>
          </a:prstGeom>
        </p:spPr>
      </p:pic>
      <p:sp>
        <p:nvSpPr>
          <p:cNvPr id="4" name="下箭头 3"/>
          <p:cNvSpPr/>
          <p:nvPr/>
        </p:nvSpPr>
        <p:spPr>
          <a:xfrm>
            <a:off x="9981829" y="2948441"/>
            <a:ext cx="181775" cy="3253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341884" y="5085184"/>
            <a:ext cx="1008112" cy="4372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10256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1"/>
          </p:nvPr>
        </p:nvPicPr>
        <p:blipFill>
          <a:blip r:embed="rId2"/>
          <a:stretch>
            <a:fillRect/>
          </a:stretch>
        </p:blipFill>
        <p:spPr>
          <a:xfrm>
            <a:off x="1419352" y="2060848"/>
            <a:ext cx="3990476" cy="2666667"/>
          </a:xfrm>
          <a:prstGeom prst="rect">
            <a:avLst/>
          </a:prstGeom>
        </p:spPr>
      </p:pic>
      <p:sp>
        <p:nvSpPr>
          <p:cNvPr id="3" name="标题 2"/>
          <p:cNvSpPr>
            <a:spLocks noGrp="1"/>
          </p:cNvSpPr>
          <p:nvPr>
            <p:ph type="title"/>
          </p:nvPr>
        </p:nvSpPr>
        <p:spPr/>
        <p:txBody>
          <a:bodyPr>
            <a:normAutofit/>
          </a:bodyPr>
          <a:lstStyle/>
          <a:p>
            <a:r>
              <a:rPr lang="en-US" altLang="zh-CN" sz="3200" dirty="0">
                <a:latin typeface="黑体" panose="02010609060101010101" pitchFamily="49" charset="-122"/>
                <a:ea typeface="黑体" panose="02010609060101010101" pitchFamily="49" charset="-122"/>
              </a:rPr>
              <a:t>2.</a:t>
            </a:r>
            <a:r>
              <a:rPr lang="zh-CN" altLang="en-US" sz="3200" b="1" dirty="0">
                <a:latin typeface="黑体" panose="02010609060101010101" pitchFamily="49" charset="-122"/>
                <a:ea typeface="黑体" panose="02010609060101010101" pitchFamily="49" charset="-122"/>
              </a:rPr>
              <a:t>投影变</a:t>
            </a:r>
            <a:r>
              <a:rPr lang="zh-CN" altLang="en-US" sz="3200" dirty="0">
                <a:latin typeface="黑体" panose="02010609060101010101" pitchFamily="49" charset="-122"/>
                <a:ea typeface="黑体" panose="02010609060101010101" pitchFamily="49" charset="-122"/>
              </a:rPr>
              <a:t>换</a:t>
            </a:r>
            <a:endParaRPr lang="zh-CN" altLang="en-US" sz="3200" dirty="0"/>
          </a:p>
        </p:txBody>
      </p:sp>
      <p:pic>
        <p:nvPicPr>
          <p:cNvPr id="4" name="图片 3"/>
          <p:cNvPicPr>
            <a:picLocks noChangeAspect="1"/>
          </p:cNvPicPr>
          <p:nvPr/>
        </p:nvPicPr>
        <p:blipFill>
          <a:blip r:embed="rId3"/>
          <a:stretch>
            <a:fillRect/>
          </a:stretch>
        </p:blipFill>
        <p:spPr>
          <a:xfrm>
            <a:off x="5403422" y="1412776"/>
            <a:ext cx="4514286" cy="4466667"/>
          </a:xfrm>
          <a:prstGeom prst="rect">
            <a:avLst/>
          </a:prstGeom>
        </p:spPr>
      </p:pic>
    </p:spTree>
    <p:extLst>
      <p:ext uri="{BB962C8B-B14F-4D97-AF65-F5344CB8AC3E}">
        <p14:creationId xmlns:p14="http://schemas.microsoft.com/office/powerpoint/2010/main" val="3546746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1"/>
          </p:nvPr>
        </p:nvSpPr>
        <p:spPr/>
        <p:txBody>
          <a:bodyPr rtlCol="0">
            <a:normAutofit/>
          </a:bodyPr>
          <a:lstStyle/>
          <a:p>
            <a:pPr>
              <a:buFontTx/>
              <a:buChar char="•"/>
            </a:pPr>
            <a:r>
              <a:rPr lang="zh-CN" altLang="en-US" sz="2800" b="1" dirty="0">
                <a:latin typeface="黑体" panose="02010609060101010101" pitchFamily="49" charset="-122"/>
                <a:ea typeface="黑体" panose="02010609060101010101" pitchFamily="49" charset="-122"/>
              </a:rPr>
              <a:t>坐标系统</a:t>
            </a:r>
            <a:endParaRPr lang="en-US" altLang="zh-CN" sz="2800" b="1" dirty="0">
              <a:latin typeface="黑体" panose="02010609060101010101" pitchFamily="49" charset="-122"/>
              <a:ea typeface="黑体" panose="02010609060101010101" pitchFamily="49" charset="-122"/>
            </a:endParaRPr>
          </a:p>
          <a:p>
            <a:pPr>
              <a:buFontTx/>
              <a:buChar char="•"/>
            </a:pPr>
            <a:r>
              <a:rPr lang="zh-CN" altLang="en-US" sz="2800" b="1" dirty="0">
                <a:latin typeface="黑体" panose="02010609060101010101" pitchFamily="49" charset="-122"/>
                <a:ea typeface="黑体" panose="02010609060101010101" pitchFamily="49" charset="-122"/>
              </a:rPr>
              <a:t>投影变换</a:t>
            </a:r>
            <a:endParaRPr lang="en-US" altLang="zh-CN" sz="2800" b="1" dirty="0">
              <a:latin typeface="黑体" panose="02010609060101010101" pitchFamily="49" charset="-122"/>
              <a:ea typeface="黑体" panose="02010609060101010101" pitchFamily="49" charset="-122"/>
            </a:endParaRPr>
          </a:p>
          <a:p>
            <a:pPr>
              <a:buFontTx/>
              <a:buChar char="•"/>
            </a:pPr>
            <a:r>
              <a:rPr lang="zh-CN" altLang="en-US" sz="2800" b="1" dirty="0">
                <a:latin typeface="黑体" panose="02010609060101010101" pitchFamily="49" charset="-122"/>
                <a:ea typeface="黑体" panose="02010609060101010101" pitchFamily="49" charset="-122"/>
              </a:rPr>
              <a:t>数据变换</a:t>
            </a:r>
            <a:endParaRPr lang="en-US" altLang="zh-CN" sz="2800" b="1" dirty="0">
              <a:latin typeface="黑体" panose="02010609060101010101" pitchFamily="49" charset="-122"/>
              <a:ea typeface="黑体" panose="02010609060101010101" pitchFamily="49" charset="-122"/>
            </a:endParaRPr>
          </a:p>
          <a:p>
            <a:pPr>
              <a:buFontTx/>
              <a:buChar char="•"/>
            </a:pPr>
            <a:r>
              <a:rPr lang="zh-CN" altLang="en-US" sz="2800" b="1" dirty="0">
                <a:latin typeface="黑体" panose="02010609060101010101" pitchFamily="49" charset="-122"/>
                <a:ea typeface="黑体" panose="02010609060101010101" pitchFamily="49" charset="-122"/>
              </a:rPr>
              <a:t>数据格式转换</a:t>
            </a:r>
          </a:p>
          <a:p>
            <a:pPr>
              <a:buFontTx/>
              <a:buChar char="•"/>
            </a:pPr>
            <a:r>
              <a:rPr lang="zh-CN" altLang="en-US" sz="2800" b="1" dirty="0">
                <a:latin typeface="黑体" panose="02010609060101010101" pitchFamily="49" charset="-122"/>
                <a:ea typeface="黑体" panose="02010609060101010101" pitchFamily="49" charset="-122"/>
              </a:rPr>
              <a:t>空间数据处理 </a:t>
            </a:r>
          </a:p>
        </p:txBody>
      </p:sp>
      <p:sp>
        <p:nvSpPr>
          <p:cNvPr id="13" name="标题 12"/>
          <p:cNvSpPr>
            <a:spLocks noGrp="1"/>
          </p:cNvSpPr>
          <p:nvPr>
            <p:ph type="title"/>
          </p:nvPr>
        </p:nvSpPr>
        <p:spPr/>
        <p:txBody>
          <a:bodyPr rtlCol="0"/>
          <a:lstStyle/>
          <a:p>
            <a:r>
              <a:rPr lang="zh-CN" altLang="en-US" b="1" dirty="0">
                <a:solidFill>
                  <a:schemeClr val="bg1"/>
                </a:solidFill>
                <a:ea typeface="黑体" panose="02010609060101010101" pitchFamily="49" charset="-122"/>
              </a:rPr>
              <a:t>目 录</a:t>
            </a:r>
            <a:endParaRPr lang="en-US" b="1" dirty="0">
              <a:solidFill>
                <a:schemeClr val="bg1"/>
              </a:solidFill>
            </a:endParaRPr>
          </a:p>
        </p:txBody>
      </p:sp>
      <p:sp>
        <p:nvSpPr>
          <p:cNvPr id="6" name="圆角矩形 5"/>
          <p:cNvSpPr/>
          <p:nvPr/>
        </p:nvSpPr>
        <p:spPr>
          <a:xfrm>
            <a:off x="7210536" y="1415670"/>
            <a:ext cx="1080119" cy="720080"/>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10789877" y="3645024"/>
            <a:ext cx="792088" cy="1584176"/>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9262764" y="2955032"/>
            <a:ext cx="720080" cy="79208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7049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r>
              <a:rPr lang="zh-CN" altLang="en-US" dirty="0">
                <a:solidFill>
                  <a:srgbClr val="FF0000"/>
                </a:solidFill>
              </a:rPr>
              <a:t>栅格数据的投影变换</a:t>
            </a:r>
            <a:endParaRPr lang="en-US" altLang="zh-CN" dirty="0">
              <a:solidFill>
                <a:srgbClr val="FF0000"/>
              </a:solidFill>
            </a:endParaRPr>
          </a:p>
          <a:p>
            <a:pPr lvl="1"/>
            <a:r>
              <a:rPr lang="en-US" altLang="zh-CN" dirty="0"/>
              <a:t>【</a:t>
            </a:r>
            <a:r>
              <a:rPr lang="zh-CN" altLang="en-US" dirty="0"/>
              <a:t>数据管理工具</a:t>
            </a:r>
            <a:r>
              <a:rPr lang="en-US" altLang="zh-CN" dirty="0"/>
              <a:t>】|【</a:t>
            </a:r>
            <a:r>
              <a:rPr lang="zh-CN" altLang="en-US" dirty="0"/>
              <a:t>投影和变换</a:t>
            </a:r>
            <a:r>
              <a:rPr lang="en-US" altLang="zh-CN" dirty="0"/>
              <a:t>】|【</a:t>
            </a:r>
            <a:r>
              <a:rPr lang="zh-CN" altLang="en-US" dirty="0"/>
              <a:t>栅格</a:t>
            </a:r>
            <a:r>
              <a:rPr lang="en-US" altLang="zh-CN" dirty="0"/>
              <a:t>】|【</a:t>
            </a:r>
            <a:r>
              <a:rPr lang="zh-CN" altLang="en-US" dirty="0"/>
              <a:t>栅格投影</a:t>
            </a:r>
            <a:r>
              <a:rPr lang="en-US" altLang="zh-CN" dirty="0"/>
              <a:t>】</a:t>
            </a:r>
            <a:r>
              <a:rPr lang="zh-CN" altLang="en-US" dirty="0"/>
              <a:t>工具</a:t>
            </a:r>
            <a:endParaRPr lang="en-US" altLang="zh-CN" dirty="0"/>
          </a:p>
          <a:p>
            <a:pPr lvl="1"/>
            <a:endParaRPr lang="en-US" altLang="zh-CN" dirty="0">
              <a:solidFill>
                <a:schemeClr val="accent2">
                  <a:lumMod val="75000"/>
                </a:schemeClr>
              </a:solidFill>
            </a:endParaRPr>
          </a:p>
          <a:p>
            <a:endParaRPr lang="zh-CN" altLang="en-US" dirty="0">
              <a:solidFill>
                <a:schemeClr val="accent2">
                  <a:lumMod val="75000"/>
                </a:schemeClr>
              </a:solidFill>
            </a:endParaRPr>
          </a:p>
          <a:p>
            <a:endParaRPr lang="zh-CN" altLang="en-US" dirty="0"/>
          </a:p>
        </p:txBody>
      </p:sp>
      <p:sp>
        <p:nvSpPr>
          <p:cNvPr id="3" name="标题 2"/>
          <p:cNvSpPr>
            <a:spLocks noGrp="1"/>
          </p:cNvSpPr>
          <p:nvPr>
            <p:ph type="title"/>
          </p:nvPr>
        </p:nvSpPr>
        <p:spPr/>
        <p:txBody>
          <a:bodyPr/>
          <a:lstStyle/>
          <a:p>
            <a:r>
              <a:rPr lang="en-US" altLang="zh-CN"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投影变</a:t>
            </a:r>
            <a:r>
              <a:rPr lang="zh-CN" altLang="en-US" dirty="0">
                <a:latin typeface="黑体" panose="02010609060101010101" pitchFamily="49" charset="-122"/>
                <a:ea typeface="黑体" panose="02010609060101010101" pitchFamily="49" charset="-122"/>
              </a:rPr>
              <a:t>换</a:t>
            </a:r>
            <a:endParaRPr lang="zh-CN" altLang="en-US" dirty="0"/>
          </a:p>
        </p:txBody>
      </p:sp>
      <p:pic>
        <p:nvPicPr>
          <p:cNvPr id="4" name="内容占位符 4"/>
          <p:cNvPicPr>
            <a:picLocks noChangeAspect="1"/>
          </p:cNvPicPr>
          <p:nvPr/>
        </p:nvPicPr>
        <p:blipFill>
          <a:blip r:embed="rId2"/>
          <a:stretch>
            <a:fillRect/>
          </a:stretch>
        </p:blipFill>
        <p:spPr>
          <a:xfrm>
            <a:off x="1629916" y="3169979"/>
            <a:ext cx="1714286" cy="2923809"/>
          </a:xfrm>
          <a:prstGeom prst="rect">
            <a:avLst/>
          </a:prstGeom>
        </p:spPr>
      </p:pic>
      <p:pic>
        <p:nvPicPr>
          <p:cNvPr id="5" name="图片 4"/>
          <p:cNvPicPr>
            <a:picLocks noChangeAspect="1"/>
          </p:cNvPicPr>
          <p:nvPr/>
        </p:nvPicPr>
        <p:blipFill>
          <a:blip r:embed="rId3"/>
          <a:stretch>
            <a:fillRect/>
          </a:stretch>
        </p:blipFill>
        <p:spPr>
          <a:xfrm>
            <a:off x="8614692" y="2829593"/>
            <a:ext cx="2930201" cy="3997528"/>
          </a:xfrm>
          <a:prstGeom prst="rect">
            <a:avLst/>
          </a:prstGeom>
        </p:spPr>
      </p:pic>
      <p:pic>
        <p:nvPicPr>
          <p:cNvPr id="6" name="图片 5"/>
          <p:cNvPicPr>
            <a:picLocks noChangeAspect="1"/>
          </p:cNvPicPr>
          <p:nvPr/>
        </p:nvPicPr>
        <p:blipFill>
          <a:blip r:embed="rId4"/>
          <a:stretch>
            <a:fillRect/>
          </a:stretch>
        </p:blipFill>
        <p:spPr>
          <a:xfrm>
            <a:off x="3325846" y="3192097"/>
            <a:ext cx="3980952" cy="2885714"/>
          </a:xfrm>
          <a:prstGeom prst="rect">
            <a:avLst/>
          </a:prstGeom>
        </p:spPr>
      </p:pic>
    </p:spTree>
    <p:extLst>
      <p:ext uri="{BB962C8B-B14F-4D97-AF65-F5344CB8AC3E}">
        <p14:creationId xmlns:p14="http://schemas.microsoft.com/office/powerpoint/2010/main" val="3825511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投影变</a:t>
            </a:r>
            <a:r>
              <a:rPr lang="zh-CN" altLang="en-US" dirty="0">
                <a:latin typeface="黑体" panose="02010609060101010101" pitchFamily="49" charset="-122"/>
                <a:ea typeface="黑体" panose="02010609060101010101" pitchFamily="49" charset="-122"/>
              </a:rPr>
              <a:t>换</a:t>
            </a:r>
            <a:endParaRPr lang="zh-CN" altLang="en-US" dirty="0"/>
          </a:p>
        </p:txBody>
      </p:sp>
      <p:pic>
        <p:nvPicPr>
          <p:cNvPr id="4" name="图片 3"/>
          <p:cNvPicPr>
            <a:picLocks noChangeAspect="1"/>
          </p:cNvPicPr>
          <p:nvPr/>
        </p:nvPicPr>
        <p:blipFill>
          <a:blip r:embed="rId2"/>
          <a:stretch>
            <a:fillRect/>
          </a:stretch>
        </p:blipFill>
        <p:spPr>
          <a:xfrm>
            <a:off x="5790131" y="2284184"/>
            <a:ext cx="4259874" cy="3389541"/>
          </a:xfrm>
          <a:prstGeom prst="rect">
            <a:avLst/>
          </a:prstGeom>
        </p:spPr>
      </p:pic>
      <p:pic>
        <p:nvPicPr>
          <p:cNvPr id="5" name="图片 4"/>
          <p:cNvPicPr>
            <a:picLocks noChangeAspect="1"/>
          </p:cNvPicPr>
          <p:nvPr/>
        </p:nvPicPr>
        <p:blipFill>
          <a:blip r:embed="rId3"/>
          <a:stretch>
            <a:fillRect/>
          </a:stretch>
        </p:blipFill>
        <p:spPr>
          <a:xfrm>
            <a:off x="1347641" y="2284184"/>
            <a:ext cx="4442490" cy="3454236"/>
          </a:xfrm>
          <a:prstGeom prst="rect">
            <a:avLst/>
          </a:prstGeom>
        </p:spPr>
      </p:pic>
      <p:sp>
        <p:nvSpPr>
          <p:cNvPr id="7" name="椭圆 6"/>
          <p:cNvSpPr/>
          <p:nvPr/>
        </p:nvSpPr>
        <p:spPr>
          <a:xfrm>
            <a:off x="4438228" y="5391110"/>
            <a:ext cx="1460397" cy="4883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椭圆 8"/>
          <p:cNvSpPr/>
          <p:nvPr/>
        </p:nvSpPr>
        <p:spPr>
          <a:xfrm>
            <a:off x="8669176" y="5303565"/>
            <a:ext cx="1380829" cy="66356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内容占位符 1"/>
          <p:cNvSpPr>
            <a:spLocks noGrp="1"/>
          </p:cNvSpPr>
          <p:nvPr>
            <p:ph idx="11"/>
          </p:nvPr>
        </p:nvSpPr>
        <p:spPr>
          <a:xfrm>
            <a:off x="842632" y="1729864"/>
            <a:ext cx="9134391" cy="4114801"/>
          </a:xfrm>
        </p:spPr>
        <p:txBody>
          <a:bodyPr/>
          <a:lstStyle/>
          <a:p>
            <a:endParaRPr lang="zh-CN" altLang="en-US" dirty="0"/>
          </a:p>
        </p:txBody>
      </p:sp>
    </p:spTree>
    <p:extLst>
      <p:ext uri="{BB962C8B-B14F-4D97-AF65-F5344CB8AC3E}">
        <p14:creationId xmlns:p14="http://schemas.microsoft.com/office/powerpoint/2010/main" val="2672255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1"/>
          </p:nvPr>
        </p:nvSpPr>
        <p:spPr/>
        <p:txBody>
          <a:bodyPr/>
          <a:lstStyle/>
          <a:p>
            <a:pPr eaLnBrk="1" hangingPunct="1"/>
            <a:r>
              <a:rPr lang="zh-CN" altLang="en-US" b="0" dirty="0">
                <a:latin typeface="华文中宋" panose="02010600040101010101" pitchFamily="2" charset="-122"/>
                <a:ea typeface="华文中宋" panose="02010600040101010101" pitchFamily="2" charset="-122"/>
              </a:rPr>
              <a:t>是指对数据进行诸如放大</a:t>
            </a:r>
            <a:r>
              <a:rPr lang="en-US" altLang="zh-CN" b="0" dirty="0">
                <a:latin typeface="华文中宋" panose="02010600040101010101" pitchFamily="2" charset="-122"/>
                <a:ea typeface="华文中宋" panose="02010600040101010101" pitchFamily="2" charset="-122"/>
              </a:rPr>
              <a:t>,</a:t>
            </a:r>
            <a:r>
              <a:rPr lang="zh-CN" altLang="en-US" b="0" dirty="0">
                <a:latin typeface="华文中宋" panose="02010600040101010101" pitchFamily="2" charset="-122"/>
                <a:ea typeface="华文中宋" panose="02010600040101010101" pitchFamily="2" charset="-122"/>
              </a:rPr>
              <a:t>缩小</a:t>
            </a:r>
            <a:r>
              <a:rPr lang="en-US" altLang="zh-CN" b="0" dirty="0">
                <a:latin typeface="华文中宋" panose="02010600040101010101" pitchFamily="2" charset="-122"/>
                <a:ea typeface="华文中宋" panose="02010600040101010101" pitchFamily="2" charset="-122"/>
              </a:rPr>
              <a:t>,</a:t>
            </a:r>
            <a:r>
              <a:rPr lang="zh-CN" altLang="en-US" b="0" dirty="0">
                <a:latin typeface="华文中宋" panose="02010600040101010101" pitchFamily="2" charset="-122"/>
                <a:ea typeface="华文中宋" panose="02010600040101010101" pitchFamily="2" charset="-122"/>
              </a:rPr>
              <a:t>翻转</a:t>
            </a:r>
            <a:r>
              <a:rPr lang="en-US" altLang="zh-CN" b="0" dirty="0">
                <a:latin typeface="华文中宋" panose="02010600040101010101" pitchFamily="2" charset="-122"/>
                <a:ea typeface="华文中宋" panose="02010600040101010101" pitchFamily="2" charset="-122"/>
              </a:rPr>
              <a:t>,</a:t>
            </a:r>
            <a:r>
              <a:rPr lang="zh-CN" altLang="en-US" b="0" dirty="0">
                <a:latin typeface="华文中宋" panose="02010600040101010101" pitchFamily="2" charset="-122"/>
                <a:ea typeface="华文中宋" panose="02010600040101010101" pitchFamily="2" charset="-122"/>
              </a:rPr>
              <a:t>移动</a:t>
            </a:r>
            <a:r>
              <a:rPr lang="en-US" altLang="zh-CN" b="0" dirty="0">
                <a:latin typeface="华文中宋" panose="02010600040101010101" pitchFamily="2" charset="-122"/>
                <a:ea typeface="华文中宋" panose="02010600040101010101" pitchFamily="2" charset="-122"/>
              </a:rPr>
              <a:t>,</a:t>
            </a:r>
            <a:r>
              <a:rPr lang="zh-CN" altLang="en-US" b="0" dirty="0">
                <a:latin typeface="华文中宋" panose="02010600040101010101" pitchFamily="2" charset="-122"/>
                <a:ea typeface="华文中宋" panose="02010600040101010101" pitchFamily="2" charset="-122"/>
              </a:rPr>
              <a:t>移动</a:t>
            </a:r>
            <a:r>
              <a:rPr lang="en-US" altLang="zh-CN" b="0" dirty="0">
                <a:latin typeface="华文中宋" panose="02010600040101010101" pitchFamily="2" charset="-122"/>
                <a:ea typeface="华文中宋" panose="02010600040101010101" pitchFamily="2" charset="-122"/>
              </a:rPr>
              <a:t>,</a:t>
            </a:r>
            <a:r>
              <a:rPr lang="zh-CN" altLang="en-US" b="0" dirty="0">
                <a:latin typeface="华文中宋" panose="02010600040101010101" pitchFamily="2" charset="-122"/>
                <a:ea typeface="华文中宋" panose="02010600040101010101" pitchFamily="2" charset="-122"/>
              </a:rPr>
              <a:t>扭曲等几何位置</a:t>
            </a:r>
            <a:r>
              <a:rPr lang="en-US" altLang="zh-CN" b="0" dirty="0">
                <a:latin typeface="华文中宋" panose="02010600040101010101" pitchFamily="2" charset="-122"/>
                <a:ea typeface="华文中宋" panose="02010600040101010101" pitchFamily="2" charset="-122"/>
              </a:rPr>
              <a:t>,</a:t>
            </a:r>
            <a:r>
              <a:rPr lang="zh-CN" altLang="en-US" b="0" dirty="0">
                <a:latin typeface="华文中宋" panose="02010600040101010101" pitchFamily="2" charset="-122"/>
                <a:ea typeface="华文中宋" panose="02010600040101010101" pitchFamily="2" charset="-122"/>
              </a:rPr>
              <a:t>形状和方位的改变等操作</a:t>
            </a:r>
            <a:r>
              <a:rPr lang="en-US" altLang="zh-CN" b="0" dirty="0">
                <a:latin typeface="华文中宋" panose="02010600040101010101" pitchFamily="2" charset="-122"/>
                <a:ea typeface="华文中宋" panose="02010600040101010101" pitchFamily="2" charset="-122"/>
              </a:rPr>
              <a:t>.</a:t>
            </a:r>
          </a:p>
          <a:p>
            <a:pPr marL="231775" lvl="1" indent="0" eaLnBrk="1" hangingPunct="1">
              <a:buNone/>
            </a:pPr>
            <a:br>
              <a:rPr lang="en-US" altLang="zh-CN" b="0" dirty="0">
                <a:latin typeface="华文中宋" panose="02010600040101010101" pitchFamily="2" charset="-122"/>
                <a:ea typeface="华文中宋" panose="02010600040101010101" pitchFamily="2" charset="-122"/>
              </a:rPr>
            </a:br>
            <a:endParaRPr lang="en-US" altLang="zh-CN" b="0" dirty="0">
              <a:latin typeface="华文中宋" panose="02010600040101010101" pitchFamily="2" charset="-122"/>
              <a:ea typeface="华文中宋" panose="02010600040101010101" pitchFamily="2" charset="-122"/>
            </a:endParaRPr>
          </a:p>
        </p:txBody>
      </p:sp>
      <p:sp>
        <p:nvSpPr>
          <p:cNvPr id="59394" name="Rectangle 2"/>
          <p:cNvSpPr>
            <a:spLocks noGrp="1" noChangeArrowheads="1"/>
          </p:cNvSpPr>
          <p:nvPr>
            <p:ph type="title"/>
          </p:nvPr>
        </p:nvSpPr>
        <p:spPr/>
        <p:txBody>
          <a:bodyPr>
            <a:normAutofit/>
          </a:bodyPr>
          <a:lstStyle/>
          <a:p>
            <a:pPr eaLnBrk="1" hangingPunct="1"/>
            <a:r>
              <a:rPr lang="en-US" altLang="zh-CN" sz="3200" dirty="0">
                <a:latin typeface="黑体" panose="02010609060101010101" pitchFamily="49" charset="-122"/>
                <a:ea typeface="黑体" panose="02010609060101010101" pitchFamily="49" charset="-122"/>
              </a:rPr>
              <a:t>3.</a:t>
            </a:r>
            <a:r>
              <a:rPr lang="zh-CN" altLang="en-US" sz="3200" dirty="0">
                <a:latin typeface="黑体" panose="02010609060101010101" pitchFamily="49" charset="-122"/>
                <a:ea typeface="黑体" panose="02010609060101010101" pitchFamily="49" charset="-122"/>
              </a:rPr>
              <a:t>数据变换</a:t>
            </a:r>
          </a:p>
        </p:txBody>
      </p:sp>
      <p:pic>
        <p:nvPicPr>
          <p:cNvPr id="2" name="图片 1"/>
          <p:cNvPicPr>
            <a:picLocks noChangeAspect="1"/>
          </p:cNvPicPr>
          <p:nvPr/>
        </p:nvPicPr>
        <p:blipFill>
          <a:blip r:embed="rId2"/>
          <a:stretch>
            <a:fillRect/>
          </a:stretch>
        </p:blipFill>
        <p:spPr>
          <a:xfrm>
            <a:off x="9266305" y="2955790"/>
            <a:ext cx="1987892" cy="3106689"/>
          </a:xfrm>
          <a:prstGeom prst="rect">
            <a:avLst/>
          </a:prstGeom>
        </p:spPr>
      </p:pic>
      <p:pic>
        <p:nvPicPr>
          <p:cNvPr id="3" name="图片 2"/>
          <p:cNvPicPr>
            <a:picLocks noChangeAspect="1"/>
          </p:cNvPicPr>
          <p:nvPr/>
        </p:nvPicPr>
        <p:blipFill>
          <a:blip r:embed="rId3"/>
          <a:stretch>
            <a:fillRect/>
          </a:stretch>
        </p:blipFill>
        <p:spPr>
          <a:xfrm>
            <a:off x="3614833" y="3131764"/>
            <a:ext cx="2646911" cy="2247737"/>
          </a:xfrm>
          <a:prstGeom prst="rect">
            <a:avLst/>
          </a:prstGeom>
        </p:spPr>
      </p:pic>
      <p:pic>
        <p:nvPicPr>
          <p:cNvPr id="4" name="图片 3"/>
          <p:cNvPicPr>
            <a:picLocks noChangeAspect="1"/>
          </p:cNvPicPr>
          <p:nvPr/>
        </p:nvPicPr>
        <p:blipFill>
          <a:blip r:embed="rId4"/>
          <a:stretch>
            <a:fillRect/>
          </a:stretch>
        </p:blipFill>
        <p:spPr>
          <a:xfrm>
            <a:off x="888424" y="3197487"/>
            <a:ext cx="2592288" cy="2247737"/>
          </a:xfrm>
          <a:prstGeom prst="rect">
            <a:avLst/>
          </a:prstGeom>
        </p:spPr>
      </p:pic>
      <p:pic>
        <p:nvPicPr>
          <p:cNvPr id="5" name="图片 4"/>
          <p:cNvPicPr>
            <a:picLocks noChangeAspect="1"/>
          </p:cNvPicPr>
          <p:nvPr/>
        </p:nvPicPr>
        <p:blipFill>
          <a:blip r:embed="rId5"/>
          <a:stretch>
            <a:fillRect/>
          </a:stretch>
        </p:blipFill>
        <p:spPr>
          <a:xfrm>
            <a:off x="6395865" y="3131764"/>
            <a:ext cx="2506857" cy="2186425"/>
          </a:xfrm>
          <a:prstGeom prst="rect">
            <a:avLst/>
          </a:prstGeom>
        </p:spPr>
      </p:pic>
      <p:sp>
        <p:nvSpPr>
          <p:cNvPr id="6" name="文本框 5"/>
          <p:cNvSpPr txBox="1"/>
          <p:nvPr/>
        </p:nvSpPr>
        <p:spPr>
          <a:xfrm>
            <a:off x="1557908" y="5445224"/>
            <a:ext cx="646331" cy="369332"/>
          </a:xfrm>
          <a:prstGeom prst="rect">
            <a:avLst/>
          </a:prstGeom>
          <a:noFill/>
        </p:spPr>
        <p:txBody>
          <a:bodyPr wrap="none" rtlCol="0">
            <a:spAutoFit/>
          </a:bodyPr>
          <a:lstStyle/>
          <a:p>
            <a:r>
              <a:rPr lang="zh-CN" altLang="en-US" dirty="0"/>
              <a:t>原始</a:t>
            </a:r>
          </a:p>
        </p:txBody>
      </p:sp>
      <p:sp>
        <p:nvSpPr>
          <p:cNvPr id="7" name="文本框 6"/>
          <p:cNvSpPr txBox="1"/>
          <p:nvPr/>
        </p:nvSpPr>
        <p:spPr>
          <a:xfrm>
            <a:off x="4654252" y="5350430"/>
            <a:ext cx="646331" cy="369332"/>
          </a:xfrm>
          <a:prstGeom prst="rect">
            <a:avLst/>
          </a:prstGeom>
          <a:noFill/>
        </p:spPr>
        <p:txBody>
          <a:bodyPr wrap="none" rtlCol="0">
            <a:spAutoFit/>
          </a:bodyPr>
          <a:lstStyle/>
          <a:p>
            <a:r>
              <a:rPr lang="zh-CN" altLang="en-US" dirty="0"/>
              <a:t>翻转</a:t>
            </a:r>
          </a:p>
        </p:txBody>
      </p:sp>
      <p:sp>
        <p:nvSpPr>
          <p:cNvPr id="10" name="文本框 9"/>
          <p:cNvSpPr txBox="1"/>
          <p:nvPr/>
        </p:nvSpPr>
        <p:spPr>
          <a:xfrm>
            <a:off x="7326129" y="5302254"/>
            <a:ext cx="646331" cy="369332"/>
          </a:xfrm>
          <a:prstGeom prst="rect">
            <a:avLst/>
          </a:prstGeom>
          <a:noFill/>
        </p:spPr>
        <p:txBody>
          <a:bodyPr wrap="none" rtlCol="0">
            <a:spAutoFit/>
          </a:bodyPr>
          <a:lstStyle/>
          <a:p>
            <a:r>
              <a:rPr lang="zh-CN" altLang="en-US" dirty="0"/>
              <a:t>镜像</a:t>
            </a:r>
          </a:p>
        </p:txBody>
      </p:sp>
    </p:spTree>
    <p:extLst>
      <p:ext uri="{BB962C8B-B14F-4D97-AF65-F5344CB8AC3E}">
        <p14:creationId xmlns:p14="http://schemas.microsoft.com/office/powerpoint/2010/main" val="2467205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idx="11"/>
          </p:nvPr>
        </p:nvSpPr>
        <p:spPr/>
        <p:txBody>
          <a:bodyPr/>
          <a:lstStyle/>
          <a:p>
            <a:pPr eaLnBrk="1" hangingPunct="1">
              <a:lnSpc>
                <a:spcPct val="130000"/>
              </a:lnSpc>
            </a:pPr>
            <a:r>
              <a:rPr lang="en-US" altLang="zh-CN" b="0" dirty="0">
                <a:latin typeface="华文中宋" panose="02010600040101010101" pitchFamily="2" charset="-122"/>
                <a:ea typeface="华文中宋" panose="02010600040101010101" pitchFamily="2" charset="-122"/>
              </a:rPr>
              <a:t>Spatial Adjustment </a:t>
            </a:r>
            <a:r>
              <a:rPr lang="zh-CN" altLang="en-US" b="0" dirty="0">
                <a:latin typeface="华文中宋" panose="02010600040101010101" pitchFamily="2" charset="-122"/>
                <a:ea typeface="华文中宋" panose="02010600040101010101" pitchFamily="2" charset="-122"/>
              </a:rPr>
              <a:t>：</a:t>
            </a:r>
          </a:p>
          <a:p>
            <a:pPr lvl="1" eaLnBrk="1" hangingPunct="1">
              <a:lnSpc>
                <a:spcPct val="130000"/>
              </a:lnSpc>
            </a:pPr>
            <a:r>
              <a:rPr lang="zh-CN" altLang="en-US" b="0" dirty="0">
                <a:latin typeface="华文中宋" panose="02010600040101010101" pitchFamily="2" charset="-122"/>
                <a:ea typeface="华文中宋" panose="02010600040101010101" pitchFamily="2" charset="-122"/>
              </a:rPr>
              <a:t> 平面坐标系的转换</a:t>
            </a:r>
          </a:p>
          <a:p>
            <a:pPr lvl="1" eaLnBrk="1" hangingPunct="1">
              <a:lnSpc>
                <a:spcPct val="130000"/>
              </a:lnSpc>
            </a:pPr>
            <a:r>
              <a:rPr lang="zh-CN" altLang="en-US" b="0" dirty="0">
                <a:latin typeface="华文中宋" panose="02010600040101010101" pitchFamily="2" charset="-122"/>
                <a:ea typeface="华文中宋" panose="02010600040101010101" pitchFamily="2" charset="-122"/>
              </a:rPr>
              <a:t> 校准有误差的矢量数据</a:t>
            </a:r>
          </a:p>
          <a:p>
            <a:pPr lvl="1" eaLnBrk="1" hangingPunct="1">
              <a:lnSpc>
                <a:spcPct val="130000"/>
              </a:lnSpc>
            </a:pPr>
            <a:r>
              <a:rPr lang="zh-CN" altLang="en-US" b="0" dirty="0">
                <a:latin typeface="华文中宋" panose="02010600040101010101" pitchFamily="2" charset="-122"/>
                <a:ea typeface="华文中宋" panose="02010600040101010101" pitchFamily="2" charset="-122"/>
              </a:rPr>
              <a:t> 将数据配准到指定坐标系下</a:t>
            </a:r>
          </a:p>
          <a:p>
            <a:pPr lvl="1" eaLnBrk="1" hangingPunct="1">
              <a:lnSpc>
                <a:spcPct val="130000"/>
              </a:lnSpc>
            </a:pPr>
            <a:r>
              <a:rPr lang="zh-CN" altLang="en-US" b="0" dirty="0">
                <a:latin typeface="华文中宋" panose="02010600040101010101" pitchFamily="2" charset="-122"/>
                <a:ea typeface="华文中宋" panose="02010600040101010101" pitchFamily="2" charset="-122"/>
              </a:rPr>
              <a:t> 拼接分幅数据</a:t>
            </a:r>
          </a:p>
        </p:txBody>
      </p:sp>
      <p:sp>
        <p:nvSpPr>
          <p:cNvPr id="2" name="标题 1"/>
          <p:cNvSpPr>
            <a:spLocks noGrp="1"/>
          </p:cNvSpPr>
          <p:nvPr>
            <p:ph type="title"/>
          </p:nvPr>
        </p:nvSpPr>
        <p:spPr/>
        <p:txBody>
          <a:bodyPr>
            <a:normAutofit/>
          </a:bodyPr>
          <a:lstStyle/>
          <a:p>
            <a:r>
              <a:rPr lang="en-US" altLang="zh-CN" sz="3200" dirty="0">
                <a:latin typeface="黑体" panose="02010609060101010101" pitchFamily="49" charset="-122"/>
                <a:ea typeface="黑体" panose="02010609060101010101" pitchFamily="49" charset="-122"/>
              </a:rPr>
              <a:t>3.</a:t>
            </a:r>
            <a:r>
              <a:rPr lang="zh-CN" altLang="en-US" sz="3200" dirty="0">
                <a:latin typeface="黑体" panose="02010609060101010101" pitchFamily="49" charset="-122"/>
                <a:ea typeface="黑体" panose="02010609060101010101" pitchFamily="49" charset="-122"/>
              </a:rPr>
              <a:t>数据变换  </a:t>
            </a:r>
            <a:r>
              <a:rPr lang="zh-CN" altLang="en-US" sz="2800" dirty="0">
                <a:solidFill>
                  <a:srgbClr val="FF0000"/>
                </a:solidFill>
                <a:latin typeface="黑体" panose="02010609060101010101" pitchFamily="49" charset="-122"/>
                <a:ea typeface="黑体" panose="02010609060101010101" pitchFamily="49" charset="-122"/>
              </a:rPr>
              <a:t>矢量数据空间校准</a:t>
            </a:r>
          </a:p>
        </p:txBody>
      </p:sp>
      <p:pic>
        <p:nvPicPr>
          <p:cNvPr id="6041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8608" y="1844824"/>
            <a:ext cx="41402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9350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normAutofit lnSpcReduction="10000"/>
          </a:bodyPr>
          <a:lstStyle/>
          <a:p>
            <a:r>
              <a:rPr lang="en-US" altLang="zh-CN" dirty="0"/>
              <a:t>【</a:t>
            </a:r>
            <a:r>
              <a:rPr lang="zh-CN" altLang="en-US" dirty="0"/>
              <a:t>空间校正</a:t>
            </a:r>
            <a:r>
              <a:rPr lang="en-US" altLang="zh-CN" dirty="0"/>
              <a:t>】</a:t>
            </a:r>
            <a:r>
              <a:rPr lang="zh-CN" altLang="en-US" dirty="0"/>
              <a:t>工具用于矢量数据的空间位置匹配，提供用于对齐和整合数据的交互式方法；</a:t>
            </a:r>
            <a:endParaRPr lang="en-US" altLang="zh-CN" dirty="0"/>
          </a:p>
          <a:p>
            <a:pPr lvl="1"/>
            <a:r>
              <a:rPr lang="zh-CN" altLang="en-US" dirty="0"/>
              <a:t>空间变换：仿射变换、相似变换、射影变换三种空间变换方法。</a:t>
            </a:r>
            <a:endParaRPr lang="en-US" altLang="zh-CN" dirty="0"/>
          </a:p>
          <a:p>
            <a:pPr lvl="1"/>
            <a:r>
              <a:rPr lang="zh-CN" altLang="en-US" dirty="0"/>
              <a:t>橡皮页变换：用于两个或多个图层进行小型的几何校正，通常使要素与更为准确的信息对齐。</a:t>
            </a:r>
            <a:endParaRPr lang="en-US" altLang="zh-CN" dirty="0"/>
          </a:p>
          <a:p>
            <a:pPr lvl="1"/>
            <a:r>
              <a:rPr lang="zh-CN" altLang="en-US" dirty="0"/>
              <a:t>边匹配：可用于创建链接两个相邻层边的位移链接。需要设置工具属性的参数（位于“校正属性对话框的”边匹配“选项，设置捕捉容差）</a:t>
            </a:r>
            <a:endParaRPr lang="en-US" altLang="zh-CN" dirty="0"/>
          </a:p>
          <a:p>
            <a:endParaRPr lang="en-US" altLang="zh-CN" dirty="0"/>
          </a:p>
          <a:p>
            <a:endParaRPr lang="zh-CN" altLang="en-US" dirty="0"/>
          </a:p>
        </p:txBody>
      </p:sp>
      <p:sp>
        <p:nvSpPr>
          <p:cNvPr id="3" name="标题 2"/>
          <p:cNvSpPr>
            <a:spLocks noGrp="1"/>
          </p:cNvSpPr>
          <p:nvPr>
            <p:ph type="title"/>
          </p:nvPr>
        </p:nvSpPr>
        <p:spPr/>
        <p:txBody>
          <a:bodyPr/>
          <a:lstStyle/>
          <a:p>
            <a:r>
              <a:rPr lang="en-US" altLang="zh-CN" sz="4000"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矢量数据空间校准</a:t>
            </a:r>
            <a:endParaRPr lang="zh-CN" altLang="en-US" dirty="0"/>
          </a:p>
        </p:txBody>
      </p:sp>
    </p:spTree>
    <p:extLst>
      <p:ext uri="{BB962C8B-B14F-4D97-AF65-F5344CB8AC3E}">
        <p14:creationId xmlns:p14="http://schemas.microsoft.com/office/powerpoint/2010/main" val="2107817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r>
              <a:rPr lang="en-US" altLang="zh-CN" dirty="0"/>
              <a:t>【</a:t>
            </a:r>
            <a:r>
              <a:rPr lang="zh-CN" altLang="en-US" dirty="0"/>
              <a:t>编辑工具</a:t>
            </a:r>
            <a:r>
              <a:rPr lang="en-US" altLang="zh-CN" dirty="0"/>
              <a:t>】</a:t>
            </a:r>
            <a:r>
              <a:rPr lang="zh-CN" altLang="en-US" dirty="0"/>
              <a:t>和</a:t>
            </a:r>
            <a:r>
              <a:rPr lang="en-US" altLang="zh-CN" dirty="0"/>
              <a:t>【</a:t>
            </a:r>
            <a:r>
              <a:rPr lang="zh-CN" altLang="en-US" dirty="0"/>
              <a:t>空间校正</a:t>
            </a:r>
            <a:r>
              <a:rPr lang="en-US" altLang="zh-CN" dirty="0"/>
              <a:t>】</a:t>
            </a:r>
          </a:p>
          <a:p>
            <a:pPr lvl="1"/>
            <a:r>
              <a:rPr lang="zh-CN" altLang="en-US" dirty="0"/>
              <a:t>打开</a:t>
            </a:r>
            <a:r>
              <a:rPr lang="en-US" altLang="zh-CN" dirty="0"/>
              <a:t>【</a:t>
            </a:r>
            <a:r>
              <a:rPr lang="zh-CN" altLang="en-US" dirty="0"/>
              <a:t>编辑器</a:t>
            </a:r>
            <a:r>
              <a:rPr lang="en-US" altLang="zh-CN" dirty="0"/>
              <a:t>】|【</a:t>
            </a:r>
            <a:r>
              <a:rPr lang="zh-CN" altLang="en-US" dirty="0"/>
              <a:t>开始编辑</a:t>
            </a:r>
            <a:r>
              <a:rPr lang="en-US" altLang="zh-CN" dirty="0"/>
              <a:t>】</a:t>
            </a:r>
          </a:p>
          <a:p>
            <a:pPr lvl="1"/>
            <a:r>
              <a:rPr lang="zh-CN" altLang="en-US" dirty="0"/>
              <a:t>设置校正数据：在</a:t>
            </a:r>
            <a:r>
              <a:rPr lang="en-US" altLang="zh-CN" dirty="0"/>
              <a:t>【</a:t>
            </a:r>
            <a:r>
              <a:rPr lang="zh-CN" altLang="en-US" dirty="0"/>
              <a:t>空间校正</a:t>
            </a:r>
            <a:r>
              <a:rPr lang="en-US" altLang="zh-CN" dirty="0"/>
              <a:t>】|【</a:t>
            </a:r>
            <a:r>
              <a:rPr lang="zh-CN" altLang="en-US" dirty="0"/>
              <a:t>设置校正数据</a:t>
            </a:r>
            <a:r>
              <a:rPr lang="en-US" altLang="zh-CN" dirty="0"/>
              <a:t>】</a:t>
            </a:r>
            <a:endParaRPr lang="zh-CN" altLang="en-US" dirty="0"/>
          </a:p>
        </p:txBody>
      </p:sp>
      <p:sp>
        <p:nvSpPr>
          <p:cNvPr id="3" name="标题 2"/>
          <p:cNvSpPr>
            <a:spLocks noGrp="1"/>
          </p:cNvSpPr>
          <p:nvPr>
            <p:ph type="title"/>
          </p:nvPr>
        </p:nvSpPr>
        <p:spPr/>
        <p:txBody>
          <a:bodyPr/>
          <a:lstStyle/>
          <a:p>
            <a:r>
              <a:rPr lang="en-US" altLang="zh-CN" sz="4000"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矢量数据空间校准</a:t>
            </a:r>
            <a:r>
              <a:rPr lang="en-US" altLang="zh-CN" dirty="0">
                <a:solidFill>
                  <a:schemeClr val="accent2"/>
                </a:solidFill>
                <a:latin typeface="黑体" panose="02010609060101010101" pitchFamily="49" charset="-122"/>
                <a:ea typeface="黑体" panose="02010609060101010101" pitchFamily="49" charset="-122"/>
              </a:rPr>
              <a:t>-</a:t>
            </a:r>
            <a:r>
              <a:rPr lang="zh-CN" altLang="en-US" dirty="0">
                <a:solidFill>
                  <a:schemeClr val="accent2"/>
                </a:solidFill>
                <a:latin typeface="黑体" panose="02010609060101010101" pitchFamily="49" charset="-122"/>
                <a:ea typeface="黑体" panose="02010609060101010101" pitchFamily="49" charset="-122"/>
              </a:rPr>
              <a:t>空间变换</a:t>
            </a:r>
            <a:endParaRPr lang="zh-CN" altLang="en-US" dirty="0">
              <a:solidFill>
                <a:schemeClr val="accent2"/>
              </a:solidFill>
            </a:endParaRPr>
          </a:p>
        </p:txBody>
      </p:sp>
      <p:pic>
        <p:nvPicPr>
          <p:cNvPr id="6" name="图片 5"/>
          <p:cNvPicPr>
            <a:picLocks noChangeAspect="1"/>
          </p:cNvPicPr>
          <p:nvPr/>
        </p:nvPicPr>
        <p:blipFill>
          <a:blip r:embed="rId2" cstate="print"/>
          <a:stretch>
            <a:fillRect/>
          </a:stretch>
        </p:blipFill>
        <p:spPr>
          <a:xfrm>
            <a:off x="7678587" y="3573016"/>
            <a:ext cx="2581663" cy="2954274"/>
          </a:xfrm>
          <a:prstGeom prst="rect">
            <a:avLst/>
          </a:prstGeom>
        </p:spPr>
      </p:pic>
      <p:pic>
        <p:nvPicPr>
          <p:cNvPr id="8" name="图片 7"/>
          <p:cNvPicPr>
            <a:picLocks noChangeAspect="1"/>
          </p:cNvPicPr>
          <p:nvPr/>
        </p:nvPicPr>
        <p:blipFill>
          <a:blip r:embed="rId3" cstate="print"/>
          <a:stretch>
            <a:fillRect/>
          </a:stretch>
        </p:blipFill>
        <p:spPr>
          <a:xfrm>
            <a:off x="2163849" y="3597965"/>
            <a:ext cx="4476750" cy="3486150"/>
          </a:xfrm>
          <a:prstGeom prst="rect">
            <a:avLst/>
          </a:prstGeom>
        </p:spPr>
      </p:pic>
      <p:sp>
        <p:nvSpPr>
          <p:cNvPr id="9" name="椭圆 8"/>
          <p:cNvSpPr/>
          <p:nvPr/>
        </p:nvSpPr>
        <p:spPr>
          <a:xfrm>
            <a:off x="1845940" y="4365104"/>
            <a:ext cx="2232248" cy="108012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07661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r>
              <a:rPr lang="zh-CN" altLang="en-US" dirty="0"/>
              <a:t>设置校正方法：</a:t>
            </a:r>
            <a:r>
              <a:rPr lang="en-US" altLang="zh-CN" dirty="0"/>
              <a:t>【</a:t>
            </a:r>
            <a:r>
              <a:rPr lang="zh-CN" altLang="en-US" dirty="0"/>
              <a:t>空间校正</a:t>
            </a:r>
            <a:r>
              <a:rPr lang="en-US" altLang="zh-CN" dirty="0"/>
              <a:t>】|【</a:t>
            </a:r>
            <a:r>
              <a:rPr lang="zh-CN" altLang="en-US" dirty="0"/>
              <a:t>校正方法</a:t>
            </a:r>
            <a:r>
              <a:rPr lang="en-US" altLang="zh-CN" dirty="0"/>
              <a:t>】|【</a:t>
            </a:r>
            <a:r>
              <a:rPr lang="zh-CN" altLang="en-US" dirty="0"/>
              <a:t>变换</a:t>
            </a:r>
            <a:r>
              <a:rPr lang="en-US" altLang="zh-CN" dirty="0"/>
              <a:t>-</a:t>
            </a:r>
            <a:r>
              <a:rPr lang="zh-CN" altLang="en-US" dirty="0"/>
              <a:t>相似</a:t>
            </a:r>
            <a:r>
              <a:rPr lang="en-US" altLang="zh-CN" dirty="0"/>
              <a:t>】</a:t>
            </a:r>
          </a:p>
          <a:p>
            <a:pPr lvl="1"/>
            <a:r>
              <a:rPr lang="zh-CN" altLang="en-US" dirty="0"/>
              <a:t>添加位置链接：</a:t>
            </a:r>
            <a:r>
              <a:rPr lang="en-US" altLang="zh-CN" dirty="0"/>
              <a:t>【</a:t>
            </a:r>
            <a:r>
              <a:rPr lang="zh-CN" altLang="en-US" dirty="0"/>
              <a:t>空间校正</a:t>
            </a:r>
            <a:r>
              <a:rPr lang="en-US" altLang="zh-CN" dirty="0"/>
              <a:t>】</a:t>
            </a:r>
            <a:r>
              <a:rPr lang="zh-CN" altLang="en-US" dirty="0"/>
              <a:t>工具条</a:t>
            </a:r>
            <a:endParaRPr lang="en-US" altLang="zh-CN" dirty="0"/>
          </a:p>
          <a:p>
            <a:pPr lvl="1"/>
            <a:r>
              <a:rPr lang="zh-CN" altLang="en-US" dirty="0"/>
              <a:t>查看链接表：</a:t>
            </a:r>
            <a:r>
              <a:rPr lang="en-US" altLang="zh-CN" dirty="0"/>
              <a:t>						</a:t>
            </a:r>
            <a:endParaRPr lang="zh-CN" altLang="en-US" dirty="0"/>
          </a:p>
        </p:txBody>
      </p:sp>
      <p:sp>
        <p:nvSpPr>
          <p:cNvPr id="3" name="标题 2"/>
          <p:cNvSpPr>
            <a:spLocks noGrp="1"/>
          </p:cNvSpPr>
          <p:nvPr>
            <p:ph type="title"/>
          </p:nvPr>
        </p:nvSpPr>
        <p:spPr/>
        <p:txBody>
          <a:bodyPr/>
          <a:lstStyle/>
          <a:p>
            <a:r>
              <a:rPr lang="en-US" altLang="zh-CN" sz="4000"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矢量数据空间校准</a:t>
            </a:r>
            <a:r>
              <a:rPr lang="en-US" altLang="zh-CN" dirty="0">
                <a:solidFill>
                  <a:schemeClr val="accent2"/>
                </a:solidFill>
                <a:latin typeface="黑体" panose="02010609060101010101" pitchFamily="49" charset="-122"/>
                <a:ea typeface="黑体" panose="02010609060101010101" pitchFamily="49" charset="-122"/>
              </a:rPr>
              <a:t>-</a:t>
            </a:r>
            <a:r>
              <a:rPr lang="zh-CN" altLang="en-US" dirty="0">
                <a:solidFill>
                  <a:schemeClr val="accent2"/>
                </a:solidFill>
                <a:latin typeface="黑体" panose="02010609060101010101" pitchFamily="49" charset="-122"/>
                <a:ea typeface="黑体" panose="02010609060101010101" pitchFamily="49" charset="-122"/>
              </a:rPr>
              <a:t>空间变换</a:t>
            </a:r>
            <a:endParaRPr lang="zh-CN" altLang="en-US" dirty="0"/>
          </a:p>
        </p:txBody>
      </p:sp>
      <p:pic>
        <p:nvPicPr>
          <p:cNvPr id="4" name="图片 3"/>
          <p:cNvPicPr>
            <a:picLocks noChangeAspect="1"/>
          </p:cNvPicPr>
          <p:nvPr/>
        </p:nvPicPr>
        <p:blipFill>
          <a:blip r:embed="rId2" cstate="print"/>
          <a:stretch>
            <a:fillRect/>
          </a:stretch>
        </p:blipFill>
        <p:spPr>
          <a:xfrm>
            <a:off x="5950396" y="2492896"/>
            <a:ext cx="247650" cy="276225"/>
          </a:xfrm>
          <a:prstGeom prst="rect">
            <a:avLst/>
          </a:prstGeom>
        </p:spPr>
      </p:pic>
      <p:pic>
        <p:nvPicPr>
          <p:cNvPr id="6" name="图片 5"/>
          <p:cNvPicPr>
            <a:picLocks noChangeAspect="1"/>
          </p:cNvPicPr>
          <p:nvPr/>
        </p:nvPicPr>
        <p:blipFill>
          <a:blip r:embed="rId3" cstate="print"/>
          <a:stretch>
            <a:fillRect/>
          </a:stretch>
        </p:blipFill>
        <p:spPr>
          <a:xfrm>
            <a:off x="6526460" y="2628168"/>
            <a:ext cx="5429647" cy="3379515"/>
          </a:xfrm>
          <a:prstGeom prst="rect">
            <a:avLst/>
          </a:prstGeom>
        </p:spPr>
      </p:pic>
      <p:pic>
        <p:nvPicPr>
          <p:cNvPr id="7" name="图片 6"/>
          <p:cNvPicPr>
            <a:picLocks noChangeAspect="1"/>
          </p:cNvPicPr>
          <p:nvPr/>
        </p:nvPicPr>
        <p:blipFill>
          <a:blip r:embed="rId4" cstate="print"/>
          <a:stretch>
            <a:fillRect/>
          </a:stretch>
        </p:blipFill>
        <p:spPr>
          <a:xfrm>
            <a:off x="1159025" y="3273177"/>
            <a:ext cx="7416824" cy="3079306"/>
          </a:xfrm>
          <a:prstGeom prst="rect">
            <a:avLst/>
          </a:prstGeom>
        </p:spPr>
      </p:pic>
    </p:spTree>
    <p:extLst>
      <p:ext uri="{BB962C8B-B14F-4D97-AF65-F5344CB8AC3E}">
        <p14:creationId xmlns:p14="http://schemas.microsoft.com/office/powerpoint/2010/main" val="1904793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r>
              <a:rPr lang="zh-CN" altLang="en-US" dirty="0"/>
              <a:t>执行空间校正：</a:t>
            </a:r>
            <a:r>
              <a:rPr lang="en-US" altLang="zh-CN" dirty="0"/>
              <a:t>【</a:t>
            </a:r>
            <a:r>
              <a:rPr lang="zh-CN" altLang="en-US" dirty="0"/>
              <a:t>空间校正</a:t>
            </a:r>
            <a:r>
              <a:rPr lang="en-US" altLang="zh-CN" dirty="0"/>
              <a:t>】|【</a:t>
            </a:r>
            <a:r>
              <a:rPr lang="zh-CN" altLang="en-US" dirty="0"/>
              <a:t>校正</a:t>
            </a:r>
            <a:r>
              <a:rPr lang="en-US" altLang="zh-CN" dirty="0"/>
              <a:t>】</a:t>
            </a:r>
            <a:endParaRPr lang="zh-CN" altLang="en-US" dirty="0"/>
          </a:p>
        </p:txBody>
      </p:sp>
      <p:sp>
        <p:nvSpPr>
          <p:cNvPr id="3" name="标题 2"/>
          <p:cNvSpPr>
            <a:spLocks noGrp="1"/>
          </p:cNvSpPr>
          <p:nvPr>
            <p:ph type="title"/>
          </p:nvPr>
        </p:nvSpPr>
        <p:spPr/>
        <p:txBody>
          <a:bodyPr/>
          <a:lstStyle/>
          <a:p>
            <a:r>
              <a:rPr lang="en-US" altLang="zh-CN" sz="4000"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矢量数据空间校准</a:t>
            </a:r>
            <a:r>
              <a:rPr lang="en-US" altLang="zh-CN" dirty="0">
                <a:solidFill>
                  <a:schemeClr val="accent2"/>
                </a:solidFill>
                <a:latin typeface="黑体" panose="02010609060101010101" pitchFamily="49" charset="-122"/>
                <a:ea typeface="黑体" panose="02010609060101010101" pitchFamily="49" charset="-122"/>
              </a:rPr>
              <a:t>-</a:t>
            </a:r>
            <a:r>
              <a:rPr lang="zh-CN" altLang="en-US" dirty="0">
                <a:solidFill>
                  <a:schemeClr val="accent2"/>
                </a:solidFill>
                <a:latin typeface="黑体" panose="02010609060101010101" pitchFamily="49" charset="-122"/>
                <a:ea typeface="黑体" panose="02010609060101010101" pitchFamily="49" charset="-122"/>
              </a:rPr>
              <a:t>空间变换</a:t>
            </a:r>
            <a:endParaRPr lang="zh-CN" altLang="en-US" dirty="0"/>
          </a:p>
        </p:txBody>
      </p:sp>
      <p:pic>
        <p:nvPicPr>
          <p:cNvPr id="6" name="图片 5"/>
          <p:cNvPicPr>
            <a:picLocks noChangeAspect="1"/>
          </p:cNvPicPr>
          <p:nvPr/>
        </p:nvPicPr>
        <p:blipFill>
          <a:blip r:embed="rId2" cstate="print"/>
          <a:stretch>
            <a:fillRect/>
          </a:stretch>
        </p:blipFill>
        <p:spPr>
          <a:xfrm>
            <a:off x="1341884" y="2852936"/>
            <a:ext cx="2352242" cy="2686571"/>
          </a:xfrm>
          <a:prstGeom prst="rect">
            <a:avLst/>
          </a:prstGeom>
        </p:spPr>
      </p:pic>
      <p:pic>
        <p:nvPicPr>
          <p:cNvPr id="7" name="图片 6"/>
          <p:cNvPicPr>
            <a:picLocks noChangeAspect="1"/>
          </p:cNvPicPr>
          <p:nvPr/>
        </p:nvPicPr>
        <p:blipFill>
          <a:blip r:embed="rId3" cstate="print"/>
          <a:stretch>
            <a:fillRect/>
          </a:stretch>
        </p:blipFill>
        <p:spPr>
          <a:xfrm>
            <a:off x="4381129" y="2636912"/>
            <a:ext cx="5600700" cy="3629025"/>
          </a:xfrm>
          <a:prstGeom prst="rect">
            <a:avLst/>
          </a:prstGeom>
        </p:spPr>
      </p:pic>
    </p:spTree>
    <p:extLst>
      <p:ext uri="{BB962C8B-B14F-4D97-AF65-F5344CB8AC3E}">
        <p14:creationId xmlns:p14="http://schemas.microsoft.com/office/powerpoint/2010/main" val="2592950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r>
              <a:rPr lang="en-US" altLang="zh-CN" dirty="0"/>
              <a:t>【</a:t>
            </a:r>
            <a:r>
              <a:rPr lang="zh-CN" altLang="en-US" dirty="0"/>
              <a:t>编辑工具</a:t>
            </a:r>
            <a:r>
              <a:rPr lang="en-US" altLang="zh-CN" dirty="0"/>
              <a:t>】</a:t>
            </a:r>
            <a:r>
              <a:rPr lang="zh-CN" altLang="en-US" dirty="0"/>
              <a:t>和</a:t>
            </a:r>
            <a:r>
              <a:rPr lang="en-US" altLang="zh-CN" dirty="0"/>
              <a:t>【</a:t>
            </a:r>
            <a:r>
              <a:rPr lang="zh-CN" altLang="en-US" dirty="0"/>
              <a:t>空间校正</a:t>
            </a:r>
            <a:r>
              <a:rPr lang="en-US" altLang="zh-CN" dirty="0"/>
              <a:t>】</a:t>
            </a:r>
          </a:p>
          <a:p>
            <a:pPr lvl="1"/>
            <a:r>
              <a:rPr lang="zh-CN" altLang="en-US" dirty="0"/>
              <a:t>打开</a:t>
            </a:r>
            <a:r>
              <a:rPr lang="en-US" altLang="zh-CN" dirty="0"/>
              <a:t>【</a:t>
            </a:r>
            <a:r>
              <a:rPr lang="zh-CN" altLang="en-US" dirty="0"/>
              <a:t>编辑器</a:t>
            </a:r>
            <a:r>
              <a:rPr lang="en-US" altLang="zh-CN" dirty="0"/>
              <a:t>】|【</a:t>
            </a:r>
            <a:r>
              <a:rPr lang="zh-CN" altLang="en-US" dirty="0"/>
              <a:t>开始编辑</a:t>
            </a:r>
            <a:r>
              <a:rPr lang="en-US" altLang="zh-CN" dirty="0"/>
              <a:t>】</a:t>
            </a:r>
          </a:p>
          <a:p>
            <a:pPr lvl="1"/>
            <a:r>
              <a:rPr lang="zh-CN" altLang="en-US" dirty="0"/>
              <a:t>设置捕捉工具，启动折点捕捉</a:t>
            </a:r>
            <a:endParaRPr lang="en-US" altLang="zh-CN" dirty="0"/>
          </a:p>
          <a:p>
            <a:pPr lvl="1"/>
            <a:r>
              <a:rPr lang="zh-CN" altLang="en-US" dirty="0"/>
              <a:t>设置校正数据：在</a:t>
            </a:r>
            <a:r>
              <a:rPr lang="en-US" altLang="zh-CN" dirty="0"/>
              <a:t>【</a:t>
            </a:r>
            <a:r>
              <a:rPr lang="zh-CN" altLang="en-US" dirty="0"/>
              <a:t>空间校正</a:t>
            </a:r>
            <a:r>
              <a:rPr lang="en-US" altLang="zh-CN" dirty="0"/>
              <a:t>】|【</a:t>
            </a:r>
            <a:r>
              <a:rPr lang="zh-CN" altLang="en-US" dirty="0"/>
              <a:t>设置校正数据</a:t>
            </a:r>
            <a:r>
              <a:rPr lang="en-US" altLang="zh-CN" dirty="0"/>
              <a:t>】</a:t>
            </a:r>
          </a:p>
          <a:p>
            <a:pPr lvl="1"/>
            <a:endParaRPr lang="zh-CN" altLang="en-US" dirty="0"/>
          </a:p>
        </p:txBody>
      </p:sp>
      <p:sp>
        <p:nvSpPr>
          <p:cNvPr id="3" name="标题 2"/>
          <p:cNvSpPr>
            <a:spLocks noGrp="1"/>
          </p:cNvSpPr>
          <p:nvPr>
            <p:ph type="title"/>
          </p:nvPr>
        </p:nvSpPr>
        <p:spPr/>
        <p:txBody>
          <a:bodyPr/>
          <a:lstStyle/>
          <a:p>
            <a:r>
              <a:rPr lang="en-US" altLang="zh-CN" sz="4000"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矢量数据空间校准</a:t>
            </a:r>
            <a:r>
              <a:rPr lang="en-US" altLang="zh-CN" dirty="0">
                <a:solidFill>
                  <a:schemeClr val="accent2"/>
                </a:solidFill>
                <a:latin typeface="黑体" panose="02010609060101010101" pitchFamily="49" charset="-122"/>
                <a:ea typeface="黑体" panose="02010609060101010101" pitchFamily="49" charset="-122"/>
              </a:rPr>
              <a:t>-</a:t>
            </a:r>
            <a:r>
              <a:rPr lang="zh-CN" altLang="en-US" dirty="0">
                <a:solidFill>
                  <a:schemeClr val="accent2"/>
                </a:solidFill>
                <a:latin typeface="黑体" panose="02010609060101010101" pitchFamily="49" charset="-122"/>
                <a:ea typeface="黑体" panose="02010609060101010101" pitchFamily="49" charset="-122"/>
              </a:rPr>
              <a:t>橡皮页变换</a:t>
            </a:r>
            <a:endParaRPr lang="zh-CN" altLang="en-US" dirty="0"/>
          </a:p>
        </p:txBody>
      </p:sp>
      <p:pic>
        <p:nvPicPr>
          <p:cNvPr id="4" name="图片 3"/>
          <p:cNvPicPr>
            <a:picLocks noChangeAspect="1"/>
          </p:cNvPicPr>
          <p:nvPr/>
        </p:nvPicPr>
        <p:blipFill>
          <a:blip r:embed="rId2" cstate="print"/>
          <a:stretch>
            <a:fillRect/>
          </a:stretch>
        </p:blipFill>
        <p:spPr>
          <a:xfrm>
            <a:off x="5693055" y="3749081"/>
            <a:ext cx="5175666" cy="2371599"/>
          </a:xfrm>
          <a:prstGeom prst="rect">
            <a:avLst/>
          </a:prstGeom>
        </p:spPr>
      </p:pic>
    </p:spTree>
    <p:extLst>
      <p:ext uri="{BB962C8B-B14F-4D97-AF65-F5344CB8AC3E}">
        <p14:creationId xmlns:p14="http://schemas.microsoft.com/office/powerpoint/2010/main" val="3974810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r>
              <a:rPr lang="zh-CN" altLang="en-US" dirty="0"/>
              <a:t>设置校正方法：</a:t>
            </a:r>
            <a:r>
              <a:rPr lang="en-US" altLang="zh-CN" dirty="0"/>
              <a:t>【</a:t>
            </a:r>
            <a:r>
              <a:rPr lang="zh-CN" altLang="en-US" dirty="0"/>
              <a:t>空间校正</a:t>
            </a:r>
            <a:r>
              <a:rPr lang="en-US" altLang="zh-CN" dirty="0"/>
              <a:t>】|【</a:t>
            </a:r>
            <a:r>
              <a:rPr lang="zh-CN" altLang="en-US" dirty="0"/>
              <a:t>校正方法</a:t>
            </a:r>
            <a:r>
              <a:rPr lang="en-US" altLang="zh-CN" dirty="0"/>
              <a:t>】|【</a:t>
            </a:r>
            <a:r>
              <a:rPr lang="zh-CN" altLang="en-US" dirty="0"/>
              <a:t>橡皮页变换</a:t>
            </a:r>
            <a:r>
              <a:rPr lang="en-US" altLang="zh-CN" dirty="0"/>
              <a:t>】</a:t>
            </a:r>
          </a:p>
          <a:p>
            <a:pPr lvl="1"/>
            <a:r>
              <a:rPr lang="zh-CN" altLang="en-US" dirty="0"/>
              <a:t>设置校正方法的属性：</a:t>
            </a:r>
            <a:r>
              <a:rPr lang="en-US" altLang="zh-CN" dirty="0"/>
              <a:t>【</a:t>
            </a:r>
            <a:r>
              <a:rPr lang="zh-CN" altLang="en-US" dirty="0"/>
              <a:t>空间校正</a:t>
            </a:r>
            <a:r>
              <a:rPr lang="en-US" altLang="zh-CN" dirty="0"/>
              <a:t>】|【</a:t>
            </a:r>
            <a:r>
              <a:rPr lang="zh-CN" altLang="en-US" dirty="0"/>
              <a:t>选项</a:t>
            </a:r>
            <a:r>
              <a:rPr lang="en-US" altLang="zh-CN" dirty="0"/>
              <a:t>】|【</a:t>
            </a:r>
            <a:r>
              <a:rPr lang="zh-CN" altLang="en-US" dirty="0"/>
              <a:t>自然邻域法</a:t>
            </a:r>
            <a:r>
              <a:rPr lang="en-US" altLang="zh-CN" dirty="0"/>
              <a:t>】</a:t>
            </a:r>
          </a:p>
        </p:txBody>
      </p:sp>
      <p:sp>
        <p:nvSpPr>
          <p:cNvPr id="3" name="标题 2"/>
          <p:cNvSpPr>
            <a:spLocks noGrp="1"/>
          </p:cNvSpPr>
          <p:nvPr>
            <p:ph type="title"/>
          </p:nvPr>
        </p:nvSpPr>
        <p:spPr/>
        <p:txBody>
          <a:bodyPr/>
          <a:lstStyle/>
          <a:p>
            <a:r>
              <a:rPr lang="en-US" altLang="zh-CN" sz="4000"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矢量数据空间校准</a:t>
            </a:r>
            <a:r>
              <a:rPr lang="en-US" altLang="zh-CN" dirty="0">
                <a:solidFill>
                  <a:schemeClr val="accent2"/>
                </a:solidFill>
                <a:latin typeface="黑体" panose="02010609060101010101" pitchFamily="49" charset="-122"/>
                <a:ea typeface="黑体" panose="02010609060101010101" pitchFamily="49" charset="-122"/>
              </a:rPr>
              <a:t>-</a:t>
            </a:r>
            <a:r>
              <a:rPr lang="zh-CN" altLang="en-US" dirty="0">
                <a:solidFill>
                  <a:schemeClr val="accent2"/>
                </a:solidFill>
                <a:latin typeface="黑体" panose="02010609060101010101" pitchFamily="49" charset="-122"/>
                <a:ea typeface="黑体" panose="02010609060101010101" pitchFamily="49" charset="-122"/>
              </a:rPr>
              <a:t>橡皮页变换</a:t>
            </a:r>
            <a:endParaRPr lang="zh-CN" altLang="en-US" dirty="0"/>
          </a:p>
        </p:txBody>
      </p:sp>
      <p:pic>
        <p:nvPicPr>
          <p:cNvPr id="4" name="图片 3"/>
          <p:cNvPicPr>
            <a:picLocks noChangeAspect="1"/>
          </p:cNvPicPr>
          <p:nvPr/>
        </p:nvPicPr>
        <p:blipFill>
          <a:blip r:embed="rId2" cstate="print"/>
          <a:stretch>
            <a:fillRect/>
          </a:stretch>
        </p:blipFill>
        <p:spPr>
          <a:xfrm>
            <a:off x="1125860" y="3690188"/>
            <a:ext cx="4828287" cy="3172072"/>
          </a:xfrm>
          <a:prstGeom prst="rect">
            <a:avLst/>
          </a:prstGeom>
        </p:spPr>
      </p:pic>
      <p:pic>
        <p:nvPicPr>
          <p:cNvPr id="5" name="图片 4"/>
          <p:cNvPicPr>
            <a:picLocks noChangeAspect="1"/>
          </p:cNvPicPr>
          <p:nvPr/>
        </p:nvPicPr>
        <p:blipFill>
          <a:blip r:embed="rId3" cstate="print"/>
          <a:stretch>
            <a:fillRect/>
          </a:stretch>
        </p:blipFill>
        <p:spPr>
          <a:xfrm>
            <a:off x="6344508" y="3212976"/>
            <a:ext cx="5104998" cy="3407403"/>
          </a:xfrm>
          <a:prstGeom prst="rect">
            <a:avLst/>
          </a:prstGeom>
        </p:spPr>
      </p:pic>
    </p:spTree>
    <p:extLst>
      <p:ext uri="{BB962C8B-B14F-4D97-AF65-F5344CB8AC3E}">
        <p14:creationId xmlns:p14="http://schemas.microsoft.com/office/powerpoint/2010/main" val="3164159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1"/>
          </p:nvPr>
        </p:nvSpPr>
        <p:spPr/>
        <p:txBody>
          <a:bodyPr/>
          <a:lstStyle/>
          <a:p>
            <a:pPr>
              <a:defRPr/>
            </a:pPr>
            <a:r>
              <a:rPr lang="zh-CN" altLang="en-US" b="1" dirty="0">
                <a:solidFill>
                  <a:srgbClr val="FF0000"/>
                </a:solidFill>
              </a:rPr>
              <a:t>坐标系统</a:t>
            </a:r>
            <a:r>
              <a:rPr lang="zh-CN" altLang="en-US" dirty="0"/>
              <a:t>是</a:t>
            </a:r>
            <a:r>
              <a:rPr lang="en-US" altLang="zh-CN" dirty="0"/>
              <a:t>GIS</a:t>
            </a:r>
            <a:r>
              <a:rPr lang="zh-CN" altLang="en-US" dirty="0"/>
              <a:t>系统的基础，是用来定位地图上地物的一个参照系。</a:t>
            </a:r>
            <a:endParaRPr lang="en-US" altLang="zh-CN" dirty="0"/>
          </a:p>
          <a:p>
            <a:pPr lvl="1">
              <a:defRPr/>
            </a:pPr>
            <a:r>
              <a:rPr lang="zh-CN" altLang="en-US" sz="2400" dirty="0"/>
              <a:t>地理空间坐标系（</a:t>
            </a:r>
            <a:r>
              <a:rPr lang="en-US" altLang="zh-CN" sz="2400" dirty="0"/>
              <a:t> </a:t>
            </a:r>
            <a:r>
              <a:rPr lang="en-US" altLang="zh-CN" sz="2400" dirty="0" err="1"/>
              <a:t>Geogrpahic</a:t>
            </a:r>
            <a:r>
              <a:rPr lang="en-US" altLang="zh-CN" sz="2400" dirty="0"/>
              <a:t> Coordinate </a:t>
            </a:r>
            <a:r>
              <a:rPr lang="en-US" altLang="zh-CN" sz="2400" dirty="0" err="1"/>
              <a:t>System,GCS</a:t>
            </a:r>
            <a:r>
              <a:rPr lang="zh-CN" altLang="en-US" sz="2400" dirty="0"/>
              <a:t>）</a:t>
            </a:r>
            <a:endParaRPr lang="en-US" altLang="zh-CN" sz="2400" dirty="0"/>
          </a:p>
          <a:p>
            <a:pPr lvl="1">
              <a:defRPr/>
            </a:pPr>
            <a:r>
              <a:rPr lang="zh-CN" altLang="en-US" sz="2400" dirty="0"/>
              <a:t>投影坐标系（</a:t>
            </a:r>
            <a:r>
              <a:rPr lang="en-US" altLang="zh-CN" sz="2400" dirty="0"/>
              <a:t>Projected Coordinate </a:t>
            </a:r>
            <a:r>
              <a:rPr lang="en-US" altLang="zh-CN" sz="2400" dirty="0" err="1"/>
              <a:t>System,PCS</a:t>
            </a:r>
            <a:r>
              <a:rPr lang="zh-CN" altLang="en-US" sz="2400" dirty="0"/>
              <a:t> ）</a:t>
            </a:r>
            <a:endParaRPr lang="en-US" altLang="zh-CN" sz="2400" dirty="0"/>
          </a:p>
          <a:p>
            <a:pPr>
              <a:defRPr/>
            </a:pPr>
            <a:endParaRPr lang="zh-CN" altLang="en-US" dirty="0"/>
          </a:p>
        </p:txBody>
      </p:sp>
      <p:sp>
        <p:nvSpPr>
          <p:cNvPr id="7170" name="标题 1"/>
          <p:cNvSpPr>
            <a:spLocks noGrp="1"/>
          </p:cNvSpPr>
          <p:nvPr>
            <p:ph type="title"/>
          </p:nvPr>
        </p:nvSpPr>
        <p:spPr/>
        <p:txBody>
          <a:bodyPr>
            <a:normAutofit/>
          </a:bodyPr>
          <a:lstStyle/>
          <a:p>
            <a:r>
              <a:rPr lang="en-US" altLang="zh-CN" sz="3200" b="1" dirty="0">
                <a:latin typeface="黑体" panose="02010609060101010101" pitchFamily="49" charset="-122"/>
                <a:ea typeface="黑体" panose="02010609060101010101" pitchFamily="49" charset="-122"/>
              </a:rPr>
              <a:t>1.</a:t>
            </a:r>
            <a:r>
              <a:rPr lang="zh-CN" altLang="en-US" sz="3200" b="1" dirty="0">
                <a:latin typeface="黑体" panose="02010609060101010101" pitchFamily="49" charset="-122"/>
                <a:ea typeface="黑体" panose="02010609060101010101" pitchFamily="49" charset="-122"/>
              </a:rPr>
              <a:t>坐标系统</a:t>
            </a:r>
          </a:p>
        </p:txBody>
      </p:sp>
    </p:spTree>
    <p:extLst>
      <p:ext uri="{BB962C8B-B14F-4D97-AF65-F5344CB8AC3E}">
        <p14:creationId xmlns:p14="http://schemas.microsoft.com/office/powerpoint/2010/main" val="2704926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pPr lvl="1"/>
            <a:r>
              <a:rPr lang="zh-CN" altLang="en-US" dirty="0"/>
              <a:t>添加位移链接：</a:t>
            </a:r>
            <a:r>
              <a:rPr lang="en-US" altLang="zh-CN" dirty="0"/>
              <a:t>【</a:t>
            </a:r>
            <a:r>
              <a:rPr lang="zh-CN" altLang="en-US" dirty="0"/>
              <a:t>空间校正</a:t>
            </a:r>
            <a:r>
              <a:rPr lang="en-US" altLang="zh-CN" dirty="0"/>
              <a:t>】</a:t>
            </a:r>
            <a:r>
              <a:rPr lang="zh-CN" altLang="en-US" dirty="0"/>
              <a:t>工具条</a:t>
            </a:r>
            <a:endParaRPr lang="en-US" altLang="zh-CN" dirty="0"/>
          </a:p>
          <a:p>
            <a:pPr lvl="1"/>
            <a:endParaRPr lang="zh-CN" altLang="en-US" dirty="0"/>
          </a:p>
          <a:p>
            <a:endParaRPr lang="zh-CN" altLang="en-US" dirty="0"/>
          </a:p>
        </p:txBody>
      </p:sp>
      <p:sp>
        <p:nvSpPr>
          <p:cNvPr id="3" name="标题 2"/>
          <p:cNvSpPr>
            <a:spLocks noGrp="1"/>
          </p:cNvSpPr>
          <p:nvPr>
            <p:ph type="title"/>
          </p:nvPr>
        </p:nvSpPr>
        <p:spPr/>
        <p:txBody>
          <a:bodyPr/>
          <a:lstStyle/>
          <a:p>
            <a:r>
              <a:rPr lang="en-US" altLang="zh-CN" sz="4000"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矢量数据空间校准</a:t>
            </a:r>
            <a:r>
              <a:rPr lang="en-US" altLang="zh-CN" dirty="0">
                <a:solidFill>
                  <a:schemeClr val="accent2"/>
                </a:solidFill>
                <a:latin typeface="黑体" panose="02010609060101010101" pitchFamily="49" charset="-122"/>
                <a:ea typeface="黑体" panose="02010609060101010101" pitchFamily="49" charset="-122"/>
              </a:rPr>
              <a:t>-</a:t>
            </a:r>
            <a:r>
              <a:rPr lang="zh-CN" altLang="en-US" dirty="0">
                <a:solidFill>
                  <a:schemeClr val="accent2"/>
                </a:solidFill>
                <a:latin typeface="黑体" panose="02010609060101010101" pitchFamily="49" charset="-122"/>
                <a:ea typeface="黑体" panose="02010609060101010101" pitchFamily="49" charset="-122"/>
              </a:rPr>
              <a:t>橡皮页变换</a:t>
            </a:r>
            <a:endParaRPr lang="zh-CN" altLang="en-US" dirty="0"/>
          </a:p>
        </p:txBody>
      </p:sp>
      <p:pic>
        <p:nvPicPr>
          <p:cNvPr id="6" name="图片 5"/>
          <p:cNvPicPr>
            <a:picLocks noChangeAspect="1"/>
          </p:cNvPicPr>
          <p:nvPr/>
        </p:nvPicPr>
        <p:blipFill>
          <a:blip r:embed="rId2" cstate="print"/>
          <a:stretch>
            <a:fillRect/>
          </a:stretch>
        </p:blipFill>
        <p:spPr>
          <a:xfrm>
            <a:off x="6022404" y="1844824"/>
            <a:ext cx="416050" cy="401191"/>
          </a:xfrm>
          <a:prstGeom prst="rect">
            <a:avLst/>
          </a:prstGeom>
        </p:spPr>
      </p:pic>
      <p:pic>
        <p:nvPicPr>
          <p:cNvPr id="7" name="图片 6"/>
          <p:cNvPicPr>
            <a:picLocks noChangeAspect="1"/>
          </p:cNvPicPr>
          <p:nvPr/>
        </p:nvPicPr>
        <p:blipFill>
          <a:blip r:embed="rId3" cstate="print"/>
          <a:stretch>
            <a:fillRect/>
          </a:stretch>
        </p:blipFill>
        <p:spPr>
          <a:xfrm>
            <a:off x="2205980" y="2401390"/>
            <a:ext cx="5164062" cy="4314825"/>
          </a:xfrm>
          <a:prstGeom prst="rect">
            <a:avLst/>
          </a:prstGeom>
        </p:spPr>
      </p:pic>
    </p:spTree>
    <p:extLst>
      <p:ext uri="{BB962C8B-B14F-4D97-AF65-F5344CB8AC3E}">
        <p14:creationId xmlns:p14="http://schemas.microsoft.com/office/powerpoint/2010/main" val="6689560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r>
              <a:rPr lang="zh-CN" altLang="en-US" dirty="0"/>
              <a:t>添加标识连接：若与纠正线段相邻的线段无须纠正，需要添加标识连接。</a:t>
            </a:r>
            <a:r>
              <a:rPr lang="en-US" altLang="zh-CN" dirty="0"/>
              <a:t>【</a:t>
            </a:r>
            <a:r>
              <a:rPr lang="zh-CN" altLang="en-US" dirty="0"/>
              <a:t>空间校正</a:t>
            </a:r>
            <a:r>
              <a:rPr lang="en-US" altLang="zh-CN" dirty="0"/>
              <a:t>】|</a:t>
            </a:r>
            <a:r>
              <a:rPr lang="zh-CN" altLang="en-US" dirty="0"/>
              <a:t>工具条</a:t>
            </a:r>
          </a:p>
        </p:txBody>
      </p:sp>
      <p:sp>
        <p:nvSpPr>
          <p:cNvPr id="3" name="标题 2"/>
          <p:cNvSpPr>
            <a:spLocks noGrp="1"/>
          </p:cNvSpPr>
          <p:nvPr>
            <p:ph type="title"/>
          </p:nvPr>
        </p:nvSpPr>
        <p:spPr/>
        <p:txBody>
          <a:bodyPr/>
          <a:lstStyle/>
          <a:p>
            <a:r>
              <a:rPr lang="en-US" altLang="zh-CN" sz="4000"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矢量数据空间校准</a:t>
            </a:r>
            <a:r>
              <a:rPr lang="en-US" altLang="zh-CN" dirty="0">
                <a:solidFill>
                  <a:schemeClr val="accent2"/>
                </a:solidFill>
                <a:latin typeface="黑体" panose="02010609060101010101" pitchFamily="49" charset="-122"/>
                <a:ea typeface="黑体" panose="02010609060101010101" pitchFamily="49" charset="-122"/>
              </a:rPr>
              <a:t>-</a:t>
            </a:r>
            <a:r>
              <a:rPr lang="zh-CN" altLang="en-US" dirty="0">
                <a:solidFill>
                  <a:schemeClr val="accent2"/>
                </a:solidFill>
                <a:latin typeface="黑体" panose="02010609060101010101" pitchFamily="49" charset="-122"/>
                <a:ea typeface="黑体" panose="02010609060101010101" pitchFamily="49" charset="-122"/>
              </a:rPr>
              <a:t>橡皮页变换</a:t>
            </a:r>
            <a:endParaRPr lang="zh-CN" altLang="en-US" dirty="0"/>
          </a:p>
        </p:txBody>
      </p:sp>
      <p:pic>
        <p:nvPicPr>
          <p:cNvPr id="4" name="图片 3"/>
          <p:cNvPicPr>
            <a:picLocks noChangeAspect="1"/>
          </p:cNvPicPr>
          <p:nvPr/>
        </p:nvPicPr>
        <p:blipFill>
          <a:blip r:embed="rId2" cstate="print"/>
          <a:stretch>
            <a:fillRect/>
          </a:stretch>
        </p:blipFill>
        <p:spPr>
          <a:xfrm>
            <a:off x="5569230" y="2420888"/>
            <a:ext cx="381166" cy="307865"/>
          </a:xfrm>
          <a:prstGeom prst="rect">
            <a:avLst/>
          </a:prstGeom>
        </p:spPr>
      </p:pic>
      <p:pic>
        <p:nvPicPr>
          <p:cNvPr id="5" name="图片 4"/>
          <p:cNvPicPr>
            <a:picLocks noChangeAspect="1"/>
          </p:cNvPicPr>
          <p:nvPr/>
        </p:nvPicPr>
        <p:blipFill>
          <a:blip r:embed="rId3" cstate="print"/>
          <a:stretch>
            <a:fillRect/>
          </a:stretch>
        </p:blipFill>
        <p:spPr>
          <a:xfrm>
            <a:off x="2616480" y="2790460"/>
            <a:ext cx="5905500" cy="5000625"/>
          </a:xfrm>
          <a:prstGeom prst="rect">
            <a:avLst/>
          </a:prstGeom>
        </p:spPr>
      </p:pic>
    </p:spTree>
    <p:extLst>
      <p:ext uri="{BB962C8B-B14F-4D97-AF65-F5344CB8AC3E}">
        <p14:creationId xmlns:p14="http://schemas.microsoft.com/office/powerpoint/2010/main" val="4225602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r>
              <a:rPr lang="zh-CN" altLang="en-US" dirty="0"/>
              <a:t>执行校正：</a:t>
            </a:r>
            <a:r>
              <a:rPr lang="en-US" altLang="zh-CN" dirty="0"/>
              <a:t>【</a:t>
            </a:r>
            <a:r>
              <a:rPr lang="zh-CN" altLang="en-US" dirty="0"/>
              <a:t>空间校正</a:t>
            </a:r>
            <a:r>
              <a:rPr lang="en-US" altLang="zh-CN" dirty="0"/>
              <a:t>】|【</a:t>
            </a:r>
            <a:r>
              <a:rPr lang="zh-CN" altLang="en-US" dirty="0"/>
              <a:t>校正</a:t>
            </a:r>
            <a:r>
              <a:rPr lang="en-US" altLang="zh-CN" dirty="0"/>
              <a:t>】</a:t>
            </a:r>
            <a:endParaRPr lang="zh-CN" altLang="en-US" dirty="0"/>
          </a:p>
        </p:txBody>
      </p:sp>
      <p:sp>
        <p:nvSpPr>
          <p:cNvPr id="3" name="标题 2"/>
          <p:cNvSpPr>
            <a:spLocks noGrp="1"/>
          </p:cNvSpPr>
          <p:nvPr>
            <p:ph type="title"/>
          </p:nvPr>
        </p:nvSpPr>
        <p:spPr/>
        <p:txBody>
          <a:bodyPr/>
          <a:lstStyle/>
          <a:p>
            <a:r>
              <a:rPr lang="en-US" altLang="zh-CN" sz="4000"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矢量数据空间校准</a:t>
            </a:r>
            <a:r>
              <a:rPr lang="en-US" altLang="zh-CN" dirty="0">
                <a:solidFill>
                  <a:schemeClr val="accent2"/>
                </a:solidFill>
                <a:latin typeface="黑体" panose="02010609060101010101" pitchFamily="49" charset="-122"/>
                <a:ea typeface="黑体" panose="02010609060101010101" pitchFamily="49" charset="-122"/>
              </a:rPr>
              <a:t>-</a:t>
            </a:r>
            <a:r>
              <a:rPr lang="zh-CN" altLang="en-US" dirty="0">
                <a:solidFill>
                  <a:schemeClr val="accent2"/>
                </a:solidFill>
                <a:latin typeface="黑体" panose="02010609060101010101" pitchFamily="49" charset="-122"/>
                <a:ea typeface="黑体" panose="02010609060101010101" pitchFamily="49" charset="-122"/>
              </a:rPr>
              <a:t>橡皮页变换</a:t>
            </a:r>
            <a:endParaRPr lang="zh-CN" altLang="en-US" dirty="0"/>
          </a:p>
        </p:txBody>
      </p:sp>
      <p:pic>
        <p:nvPicPr>
          <p:cNvPr id="4" name="图片 3"/>
          <p:cNvPicPr>
            <a:picLocks noChangeAspect="1"/>
          </p:cNvPicPr>
          <p:nvPr/>
        </p:nvPicPr>
        <p:blipFill>
          <a:blip r:embed="rId2" cstate="print"/>
          <a:stretch>
            <a:fillRect/>
          </a:stretch>
        </p:blipFill>
        <p:spPr>
          <a:xfrm>
            <a:off x="2349996" y="2492896"/>
            <a:ext cx="5402116" cy="4365104"/>
          </a:xfrm>
          <a:prstGeom prst="rect">
            <a:avLst/>
          </a:prstGeom>
        </p:spPr>
      </p:pic>
    </p:spTree>
    <p:extLst>
      <p:ext uri="{BB962C8B-B14F-4D97-AF65-F5344CB8AC3E}">
        <p14:creationId xmlns:p14="http://schemas.microsoft.com/office/powerpoint/2010/main" val="30461495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normAutofit/>
          </a:bodyPr>
          <a:lstStyle/>
          <a:p>
            <a:r>
              <a:rPr lang="zh-CN" altLang="en-US" sz="2800" b="1" dirty="0">
                <a:solidFill>
                  <a:schemeClr val="accent2"/>
                </a:solidFill>
                <a:latin typeface="黑体" panose="02010609060101010101" pitchFamily="49" charset="-122"/>
                <a:ea typeface="黑体" panose="02010609060101010101" pitchFamily="49" charset="-122"/>
              </a:rPr>
              <a:t>边匹配</a:t>
            </a:r>
            <a:endParaRPr lang="zh-CN" altLang="en-US" sz="2800" b="1" dirty="0">
              <a:solidFill>
                <a:schemeClr val="accent2"/>
              </a:solidFill>
            </a:endParaRPr>
          </a:p>
        </p:txBody>
      </p:sp>
      <p:sp>
        <p:nvSpPr>
          <p:cNvPr id="3" name="标题 2"/>
          <p:cNvSpPr>
            <a:spLocks noGrp="1"/>
          </p:cNvSpPr>
          <p:nvPr>
            <p:ph type="title"/>
          </p:nvPr>
        </p:nvSpPr>
        <p:spPr/>
        <p:txBody>
          <a:bodyPr/>
          <a:lstStyle/>
          <a:p>
            <a:r>
              <a:rPr lang="en-US" altLang="zh-CN" sz="4000"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矢量数据空间校准</a:t>
            </a:r>
            <a:r>
              <a:rPr lang="en-US" altLang="zh-CN" dirty="0">
                <a:solidFill>
                  <a:schemeClr val="accent2"/>
                </a:solidFill>
                <a:latin typeface="黑体" panose="02010609060101010101" pitchFamily="49" charset="-122"/>
                <a:ea typeface="黑体" panose="02010609060101010101" pitchFamily="49" charset="-122"/>
              </a:rPr>
              <a:t>-</a:t>
            </a:r>
            <a:r>
              <a:rPr lang="zh-CN" altLang="en-US" dirty="0">
                <a:solidFill>
                  <a:schemeClr val="accent2"/>
                </a:solidFill>
                <a:latin typeface="黑体" panose="02010609060101010101" pitchFamily="49" charset="-122"/>
                <a:ea typeface="黑体" panose="02010609060101010101" pitchFamily="49" charset="-122"/>
              </a:rPr>
              <a:t>边匹配</a:t>
            </a:r>
            <a:endParaRPr lang="zh-CN" altLang="en-US" dirty="0"/>
          </a:p>
        </p:txBody>
      </p:sp>
      <p:pic>
        <p:nvPicPr>
          <p:cNvPr id="4" name="图片 3"/>
          <p:cNvPicPr>
            <a:picLocks noChangeAspect="1"/>
          </p:cNvPicPr>
          <p:nvPr/>
        </p:nvPicPr>
        <p:blipFill>
          <a:blip r:embed="rId2" cstate="print"/>
          <a:stretch>
            <a:fillRect/>
          </a:stretch>
        </p:blipFill>
        <p:spPr>
          <a:xfrm>
            <a:off x="333772" y="2757977"/>
            <a:ext cx="3892995" cy="3862401"/>
          </a:xfrm>
          <a:prstGeom prst="rect">
            <a:avLst/>
          </a:prstGeom>
        </p:spPr>
      </p:pic>
      <p:pic>
        <p:nvPicPr>
          <p:cNvPr id="6" name="图片 5"/>
          <p:cNvPicPr>
            <a:picLocks noChangeAspect="1"/>
          </p:cNvPicPr>
          <p:nvPr/>
        </p:nvPicPr>
        <p:blipFill>
          <a:blip r:embed="rId3" cstate="print"/>
          <a:stretch>
            <a:fillRect/>
          </a:stretch>
        </p:blipFill>
        <p:spPr>
          <a:xfrm>
            <a:off x="4226767" y="2805130"/>
            <a:ext cx="4429125" cy="3815247"/>
          </a:xfrm>
          <a:prstGeom prst="rect">
            <a:avLst/>
          </a:prstGeom>
        </p:spPr>
      </p:pic>
      <p:pic>
        <p:nvPicPr>
          <p:cNvPr id="7" name="图片 6"/>
          <p:cNvPicPr>
            <a:picLocks noChangeAspect="1"/>
          </p:cNvPicPr>
          <p:nvPr/>
        </p:nvPicPr>
        <p:blipFill>
          <a:blip r:embed="rId4" cstate="print"/>
          <a:stretch>
            <a:fillRect/>
          </a:stretch>
        </p:blipFill>
        <p:spPr>
          <a:xfrm>
            <a:off x="8655892" y="2781804"/>
            <a:ext cx="3892995" cy="3838575"/>
          </a:xfrm>
          <a:prstGeom prst="rect">
            <a:avLst/>
          </a:prstGeom>
        </p:spPr>
      </p:pic>
    </p:spTree>
    <p:extLst>
      <p:ext uri="{BB962C8B-B14F-4D97-AF65-F5344CB8AC3E}">
        <p14:creationId xmlns:p14="http://schemas.microsoft.com/office/powerpoint/2010/main" val="2614347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endParaRPr lang="zh-CN" altLang="en-US" dirty="0"/>
          </a:p>
        </p:txBody>
      </p:sp>
      <p:sp>
        <p:nvSpPr>
          <p:cNvPr id="3" name="标题 2"/>
          <p:cNvSpPr>
            <a:spLocks noGrp="1"/>
          </p:cNvSpPr>
          <p:nvPr>
            <p:ph type="title"/>
          </p:nvPr>
        </p:nvSpPr>
        <p:spPr/>
        <p:txBody>
          <a:bodyPr/>
          <a:lstStyle/>
          <a:p>
            <a:r>
              <a:rPr lang="en-US" altLang="zh-CN" sz="4000"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矢量数据空间校准</a:t>
            </a:r>
            <a:r>
              <a:rPr lang="en-US" altLang="zh-CN" dirty="0">
                <a:solidFill>
                  <a:schemeClr val="accent2"/>
                </a:solidFill>
                <a:latin typeface="黑体" panose="02010609060101010101" pitchFamily="49" charset="-122"/>
                <a:ea typeface="黑体" panose="02010609060101010101" pitchFamily="49" charset="-122"/>
              </a:rPr>
              <a:t>-</a:t>
            </a:r>
            <a:r>
              <a:rPr lang="zh-CN" altLang="en-US" dirty="0">
                <a:solidFill>
                  <a:schemeClr val="accent2"/>
                </a:solidFill>
                <a:latin typeface="黑体" panose="02010609060101010101" pitchFamily="49" charset="-122"/>
                <a:ea typeface="黑体" panose="02010609060101010101" pitchFamily="49" charset="-122"/>
              </a:rPr>
              <a:t>边匹配</a:t>
            </a:r>
            <a:endParaRPr lang="zh-CN" altLang="en-US" dirty="0"/>
          </a:p>
        </p:txBody>
      </p:sp>
      <p:pic>
        <p:nvPicPr>
          <p:cNvPr id="6" name="图片 5"/>
          <p:cNvPicPr>
            <a:picLocks noChangeAspect="1"/>
          </p:cNvPicPr>
          <p:nvPr/>
        </p:nvPicPr>
        <p:blipFill>
          <a:blip r:embed="rId2" cstate="print"/>
          <a:stretch>
            <a:fillRect/>
          </a:stretch>
        </p:blipFill>
        <p:spPr>
          <a:xfrm>
            <a:off x="1125860" y="1988840"/>
            <a:ext cx="6143963" cy="4258817"/>
          </a:xfrm>
          <a:prstGeom prst="rect">
            <a:avLst/>
          </a:prstGeom>
        </p:spPr>
      </p:pic>
      <p:pic>
        <p:nvPicPr>
          <p:cNvPr id="7" name="图片 6"/>
          <p:cNvPicPr>
            <a:picLocks noChangeAspect="1"/>
          </p:cNvPicPr>
          <p:nvPr/>
        </p:nvPicPr>
        <p:blipFill>
          <a:blip r:embed="rId3" cstate="print"/>
          <a:stretch>
            <a:fillRect/>
          </a:stretch>
        </p:blipFill>
        <p:spPr>
          <a:xfrm>
            <a:off x="6958508" y="1988841"/>
            <a:ext cx="5040560" cy="4296202"/>
          </a:xfrm>
          <a:prstGeom prst="rect">
            <a:avLst/>
          </a:prstGeom>
        </p:spPr>
      </p:pic>
    </p:spTree>
    <p:extLst>
      <p:ext uri="{BB962C8B-B14F-4D97-AF65-F5344CB8AC3E}">
        <p14:creationId xmlns:p14="http://schemas.microsoft.com/office/powerpoint/2010/main" val="22255243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latin typeface="黑体" panose="02010609060101010101" pitchFamily="49" charset="-122"/>
                <a:ea typeface="黑体" panose="02010609060101010101" pitchFamily="49" charset="-122"/>
              </a:rPr>
              <a:t>4.</a:t>
            </a:r>
            <a:r>
              <a:rPr lang="zh-CN" altLang="en-US" sz="3200" dirty="0">
                <a:latin typeface="黑体" panose="02010609060101010101" pitchFamily="49" charset="-122"/>
                <a:ea typeface="黑体" panose="02010609060101010101" pitchFamily="49" charset="-122"/>
              </a:rPr>
              <a:t>数据格式转换</a:t>
            </a:r>
          </a:p>
        </p:txBody>
      </p:sp>
      <p:sp>
        <p:nvSpPr>
          <p:cNvPr id="3" name="内容占位符 2"/>
          <p:cNvSpPr>
            <a:spLocks noGrp="1"/>
          </p:cNvSpPr>
          <p:nvPr>
            <p:ph idx="11"/>
          </p:nvPr>
        </p:nvSpPr>
        <p:spPr>
          <a:xfrm>
            <a:off x="1125860" y="1988840"/>
            <a:ext cx="9577064" cy="4869160"/>
          </a:xfrm>
        </p:spPr>
        <p:txBody>
          <a:bodyPr/>
          <a:lstStyle/>
          <a:p>
            <a:r>
              <a:rPr lang="zh-CN" altLang="en-US" sz="2000" dirty="0"/>
              <a:t>栅格数据向矢量数据的转换</a:t>
            </a:r>
          </a:p>
          <a:p>
            <a:r>
              <a:rPr lang="zh-CN" altLang="en-US" sz="2000" dirty="0"/>
              <a:t>矢量数据向栅格数据的转换</a:t>
            </a:r>
          </a:p>
          <a:p>
            <a:pPr marL="0" indent="0">
              <a:buNone/>
            </a:pPr>
            <a:r>
              <a:rPr lang="zh-CN" altLang="en-US" dirty="0">
                <a:solidFill>
                  <a:schemeClr val="accent2"/>
                </a:solidFill>
              </a:rPr>
              <a:t>       </a:t>
            </a:r>
            <a:r>
              <a:rPr lang="zh-CN" altLang="en-US" dirty="0">
                <a:solidFill>
                  <a:srgbClr val="FF0000"/>
                </a:solidFill>
              </a:rPr>
              <a:t>数据格式转换</a:t>
            </a:r>
            <a:endParaRPr lang="en-US" altLang="zh-CN" dirty="0">
              <a:solidFill>
                <a:srgbClr val="FF0000"/>
              </a:solidFill>
            </a:endParaRPr>
          </a:p>
        </p:txBody>
      </p:sp>
      <p:pic>
        <p:nvPicPr>
          <p:cNvPr id="4" name="图片 3"/>
          <p:cNvPicPr>
            <a:picLocks noChangeAspect="1"/>
          </p:cNvPicPr>
          <p:nvPr/>
        </p:nvPicPr>
        <p:blipFill>
          <a:blip r:embed="rId2"/>
          <a:stretch>
            <a:fillRect/>
          </a:stretch>
        </p:blipFill>
        <p:spPr>
          <a:xfrm>
            <a:off x="6310436" y="758067"/>
            <a:ext cx="2952328" cy="5043146"/>
          </a:xfrm>
          <a:prstGeom prst="rect">
            <a:avLst/>
          </a:prstGeom>
        </p:spPr>
      </p:pic>
      <p:sp>
        <p:nvSpPr>
          <p:cNvPr id="5" name="矩形 4"/>
          <p:cNvSpPr/>
          <p:nvPr/>
        </p:nvSpPr>
        <p:spPr>
          <a:xfrm>
            <a:off x="1341884" y="3321100"/>
            <a:ext cx="5239356" cy="2585323"/>
          </a:xfrm>
          <a:prstGeom prst="rect">
            <a:avLst/>
          </a:prstGeom>
        </p:spPr>
        <p:txBody>
          <a:bodyPr wrap="square">
            <a:spAutoFit/>
          </a:bodyPr>
          <a:lstStyle/>
          <a:p>
            <a:pPr marL="285750" indent="-285750">
              <a:lnSpc>
                <a:spcPct val="150000"/>
              </a:lnSpc>
              <a:buClr>
                <a:schemeClr val="bg2">
                  <a:lumMod val="50000"/>
                  <a:lumOff val="50000"/>
                </a:schemeClr>
              </a:buClr>
              <a:buFont typeface="Arial" panose="020B0604020202020204" pitchFamily="34" charset="0"/>
              <a:buChar char="•"/>
            </a:pPr>
            <a:r>
              <a:rPr lang="en-US" altLang="zh-CN" b="1" dirty="0">
                <a:solidFill>
                  <a:schemeClr val="bg1"/>
                </a:solidFill>
                <a:latin typeface="微软雅黑" panose="020B0503020204020204" pitchFamily="34" charset="-122"/>
                <a:ea typeface="微软雅黑" panose="020B0503020204020204" pitchFamily="34" charset="-122"/>
              </a:rPr>
              <a:t>E00</a:t>
            </a:r>
            <a:r>
              <a:rPr lang="zh-CN" altLang="en-US" b="1" dirty="0">
                <a:solidFill>
                  <a:schemeClr val="bg1"/>
                </a:solidFill>
                <a:latin typeface="微软雅黑" panose="020B0503020204020204" pitchFamily="34" charset="-122"/>
                <a:ea typeface="微软雅黑" panose="020B0503020204020204" pitchFamily="34" charset="-122"/>
              </a:rPr>
              <a:t>格式的转换</a:t>
            </a:r>
            <a:endParaRPr lang="en-US" altLang="zh-CN" b="1"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Clr>
                <a:schemeClr val="bg2">
                  <a:lumMod val="50000"/>
                  <a:lumOff val="50000"/>
                </a:schemeClr>
              </a:buClr>
              <a:buFont typeface="Arial" panose="020B0604020202020204" pitchFamily="34" charset="0"/>
              <a:buChar char="•"/>
            </a:pPr>
            <a:r>
              <a:rPr lang="zh-CN" altLang="en-US" b="1" dirty="0">
                <a:solidFill>
                  <a:schemeClr val="bg1"/>
                </a:solidFill>
                <a:latin typeface="微软雅黑" panose="020B0503020204020204" pitchFamily="34" charset="-122"/>
                <a:ea typeface="微软雅黑" panose="020B0503020204020204" pitchFamily="34" charset="-122"/>
              </a:rPr>
              <a:t> 栅格数据与</a:t>
            </a:r>
            <a:r>
              <a:rPr lang="en-US" altLang="zh-CN" b="1" dirty="0">
                <a:solidFill>
                  <a:schemeClr val="bg1"/>
                </a:solidFill>
                <a:latin typeface="微软雅黑" panose="020B0503020204020204" pitchFamily="34" charset="-122"/>
                <a:ea typeface="微软雅黑" panose="020B0503020204020204" pitchFamily="34" charset="-122"/>
              </a:rPr>
              <a:t>ASCII</a:t>
            </a:r>
            <a:r>
              <a:rPr lang="zh-CN" altLang="en-US" b="1" dirty="0">
                <a:solidFill>
                  <a:schemeClr val="bg1"/>
                </a:solidFill>
                <a:latin typeface="微软雅黑" panose="020B0503020204020204" pitchFamily="34" charset="-122"/>
                <a:ea typeface="微软雅黑" panose="020B0503020204020204" pitchFamily="34" charset="-122"/>
              </a:rPr>
              <a:t>文件之间的转换</a:t>
            </a:r>
          </a:p>
          <a:p>
            <a:pPr marL="285750" indent="-285750">
              <a:lnSpc>
                <a:spcPct val="150000"/>
              </a:lnSpc>
              <a:buClr>
                <a:schemeClr val="bg2">
                  <a:lumMod val="50000"/>
                  <a:lumOff val="50000"/>
                </a:schemeClr>
              </a:buClr>
              <a:buFont typeface="Arial" panose="020B0604020202020204" pitchFamily="34" charset="0"/>
              <a:buChar char="•"/>
            </a:pPr>
            <a:r>
              <a:rPr lang="zh-CN" altLang="en-US" b="1" dirty="0">
                <a:solidFill>
                  <a:schemeClr val="bg1"/>
                </a:solidFill>
                <a:latin typeface="微软雅黑" panose="020B0503020204020204" pitchFamily="34" charset="-122"/>
                <a:ea typeface="微软雅黑" panose="020B0503020204020204" pitchFamily="34" charset="-122"/>
              </a:rPr>
              <a:t> 栅格数据与</a:t>
            </a:r>
            <a:r>
              <a:rPr lang="en-US" altLang="zh-CN" b="1" dirty="0">
                <a:solidFill>
                  <a:schemeClr val="bg1"/>
                </a:solidFill>
                <a:latin typeface="微软雅黑" panose="020B0503020204020204" pitchFamily="34" charset="-122"/>
                <a:ea typeface="微软雅黑" panose="020B0503020204020204" pitchFamily="34" charset="-122"/>
              </a:rPr>
              <a:t>Float </a:t>
            </a:r>
            <a:r>
              <a:rPr lang="zh-CN" altLang="en-US" b="1" dirty="0">
                <a:solidFill>
                  <a:schemeClr val="bg1"/>
                </a:solidFill>
                <a:latin typeface="微软雅黑" panose="020B0503020204020204" pitchFamily="34" charset="-122"/>
                <a:ea typeface="微软雅黑" panose="020B0503020204020204" pitchFamily="34" charset="-122"/>
              </a:rPr>
              <a:t>数据之间的转换</a:t>
            </a:r>
            <a:endParaRPr lang="en-US" altLang="zh-CN" b="1"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Clr>
                <a:schemeClr val="bg2">
                  <a:lumMod val="50000"/>
                  <a:lumOff val="50000"/>
                </a:schemeClr>
              </a:buClr>
              <a:buFont typeface="Arial" panose="020B0604020202020204" pitchFamily="34" charset="0"/>
              <a:buChar char="•"/>
            </a:pPr>
            <a:r>
              <a:rPr lang="en-US" altLang="zh-CN" b="1" dirty="0">
                <a:solidFill>
                  <a:schemeClr val="bg1"/>
                </a:solidFill>
                <a:latin typeface="微软雅黑" panose="020B0503020204020204" pitchFamily="34" charset="-122"/>
                <a:ea typeface="微软雅黑" panose="020B0503020204020204" pitchFamily="34" charset="-122"/>
              </a:rPr>
              <a:t>CAD</a:t>
            </a:r>
            <a:r>
              <a:rPr lang="zh-CN" altLang="en-US" b="1" dirty="0">
                <a:solidFill>
                  <a:schemeClr val="bg1"/>
                </a:solidFill>
                <a:latin typeface="微软雅黑" panose="020B0503020204020204" pitchFamily="34" charset="-122"/>
                <a:ea typeface="微软雅黑" panose="020B0503020204020204" pitchFamily="34" charset="-122"/>
              </a:rPr>
              <a:t>数据的转换</a:t>
            </a:r>
          </a:p>
          <a:p>
            <a:pPr marL="285750" indent="-285750">
              <a:lnSpc>
                <a:spcPct val="150000"/>
              </a:lnSpc>
              <a:buClr>
                <a:schemeClr val="bg2">
                  <a:lumMod val="50000"/>
                  <a:lumOff val="50000"/>
                </a:schemeClr>
              </a:buClr>
              <a:buFont typeface="Arial" panose="020B0604020202020204" pitchFamily="34" charset="0"/>
              <a:buChar char="•"/>
            </a:pPr>
            <a:r>
              <a:rPr lang="en-US" altLang="zh-CN" b="1" dirty="0">
                <a:solidFill>
                  <a:schemeClr val="bg1"/>
                </a:solidFill>
                <a:latin typeface="微软雅黑" panose="020B0503020204020204" pitchFamily="34" charset="-122"/>
                <a:ea typeface="微软雅黑" panose="020B0503020204020204" pitchFamily="34" charset="-122"/>
              </a:rPr>
              <a:t>Excel</a:t>
            </a:r>
            <a:r>
              <a:rPr lang="zh-CN" altLang="en-US" b="1" dirty="0">
                <a:solidFill>
                  <a:schemeClr val="bg1"/>
                </a:solidFill>
                <a:latin typeface="微软雅黑" panose="020B0503020204020204" pitchFamily="34" charset="-122"/>
                <a:ea typeface="微软雅黑" panose="020B0503020204020204" pitchFamily="34" charset="-122"/>
              </a:rPr>
              <a:t>与</a:t>
            </a:r>
            <a:r>
              <a:rPr lang="en-US" altLang="zh-CN" b="1" dirty="0">
                <a:solidFill>
                  <a:schemeClr val="bg1"/>
                </a:solidFill>
                <a:latin typeface="微软雅黑" panose="020B0503020204020204" pitchFamily="34" charset="-122"/>
                <a:ea typeface="微软雅黑" panose="020B0503020204020204" pitchFamily="34" charset="-122"/>
              </a:rPr>
              <a:t>Table</a:t>
            </a:r>
            <a:r>
              <a:rPr lang="zh-CN" altLang="en-US" b="1" dirty="0">
                <a:solidFill>
                  <a:schemeClr val="bg1"/>
                </a:solidFill>
                <a:latin typeface="微软雅黑" panose="020B0503020204020204" pitchFamily="34" charset="-122"/>
                <a:ea typeface="微软雅黑" panose="020B0503020204020204" pitchFamily="34" charset="-122"/>
              </a:rPr>
              <a:t>的转换</a:t>
            </a:r>
            <a:endParaRPr lang="en-US" altLang="zh-CN" b="1" dirty="0">
              <a:solidFill>
                <a:schemeClr val="bg1"/>
              </a:solidFill>
              <a:latin typeface="微软雅黑" panose="020B0503020204020204" pitchFamily="34" charset="-122"/>
              <a:ea typeface="微软雅黑" panose="020B0503020204020204" pitchFamily="34" charset="-122"/>
            </a:endParaRPr>
          </a:p>
          <a:p>
            <a:pPr>
              <a:lnSpc>
                <a:spcPct val="150000"/>
              </a:lnSpc>
              <a:spcBef>
                <a:spcPct val="0"/>
              </a:spcBef>
            </a:pP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857362" y="1545805"/>
            <a:ext cx="2929007" cy="461665"/>
          </a:xfrm>
          <a:prstGeom prst="rect">
            <a:avLst/>
          </a:prstGeom>
        </p:spPr>
        <p:txBody>
          <a:bodyPr wrap="none">
            <a:spAutoFit/>
          </a:bodyPr>
          <a:lstStyle/>
          <a:p>
            <a:r>
              <a:rPr lang="zh-CN" altLang="en-US" sz="2400" b="1" dirty="0">
                <a:ea typeface="黑体" panose="02010609060101010101" pitchFamily="49" charset="-122"/>
              </a:rPr>
              <a:t>              </a:t>
            </a:r>
            <a:r>
              <a:rPr lang="zh-CN" altLang="en-US" sz="2400" b="1" dirty="0">
                <a:solidFill>
                  <a:srgbClr val="FF0000"/>
                </a:solidFill>
                <a:latin typeface="微软雅黑" panose="020B0503020204020204" pitchFamily="34" charset="-122"/>
                <a:ea typeface="微软雅黑" panose="020B0503020204020204" pitchFamily="34" charset="-122"/>
              </a:rPr>
              <a:t>数据结构转换</a:t>
            </a:r>
          </a:p>
        </p:txBody>
      </p:sp>
    </p:spTree>
    <p:extLst>
      <p:ext uri="{BB962C8B-B14F-4D97-AF65-F5344CB8AC3E}">
        <p14:creationId xmlns:p14="http://schemas.microsoft.com/office/powerpoint/2010/main" val="3839885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idx="11"/>
          </p:nvPr>
        </p:nvSpPr>
        <p:spPr>
          <a:xfrm>
            <a:off x="908193" y="3781251"/>
            <a:ext cx="3669060" cy="4364814"/>
          </a:xfrm>
        </p:spPr>
        <p:txBody>
          <a:bodyPr>
            <a:normAutofit/>
          </a:bodyPr>
          <a:lstStyle/>
          <a:p>
            <a:pPr lvl="1">
              <a:lnSpc>
                <a:spcPct val="80000"/>
              </a:lnSpc>
            </a:pPr>
            <a:r>
              <a:rPr lang="zh-CN" altLang="en-US" dirty="0">
                <a:latin typeface="宋体" panose="02010600030101010101" pitchFamily="2" charset="-122"/>
              </a:rPr>
              <a:t>剪切</a:t>
            </a:r>
          </a:p>
          <a:p>
            <a:pPr lvl="1" eaLnBrk="1" hangingPunct="1">
              <a:lnSpc>
                <a:spcPct val="80000"/>
              </a:lnSpc>
            </a:pPr>
            <a:r>
              <a:rPr lang="zh-CN" altLang="en-US" b="0" dirty="0">
                <a:latin typeface="宋体" panose="02010600030101010101" pitchFamily="2" charset="-122"/>
              </a:rPr>
              <a:t>融合</a:t>
            </a:r>
          </a:p>
          <a:p>
            <a:pPr lvl="1" eaLnBrk="1" hangingPunct="1">
              <a:lnSpc>
                <a:spcPct val="80000"/>
              </a:lnSpc>
            </a:pPr>
            <a:r>
              <a:rPr lang="zh-CN" altLang="en-US" b="0" dirty="0">
                <a:latin typeface="宋体" panose="02010600030101010101" pitchFamily="2" charset="-122"/>
              </a:rPr>
              <a:t>拼接</a:t>
            </a:r>
          </a:p>
          <a:p>
            <a:pPr lvl="1" eaLnBrk="1" hangingPunct="1">
              <a:lnSpc>
                <a:spcPct val="80000"/>
              </a:lnSpc>
            </a:pPr>
            <a:r>
              <a:rPr lang="zh-CN" altLang="en-US" b="0" dirty="0">
                <a:latin typeface="宋体" panose="02010600030101010101" pitchFamily="2" charset="-122"/>
              </a:rPr>
              <a:t>合并（并集）</a:t>
            </a:r>
          </a:p>
          <a:p>
            <a:pPr lvl="1" eaLnBrk="1" hangingPunct="1">
              <a:lnSpc>
                <a:spcPct val="80000"/>
              </a:lnSpc>
            </a:pPr>
            <a:r>
              <a:rPr lang="zh-CN" altLang="en-US" b="0" dirty="0">
                <a:latin typeface="宋体" panose="02010600030101010101" pitchFamily="2" charset="-122"/>
              </a:rPr>
              <a:t>相交（交集）</a:t>
            </a:r>
          </a:p>
        </p:txBody>
      </p:sp>
      <p:sp>
        <p:nvSpPr>
          <p:cNvPr id="64514" name="Rectangle 4"/>
          <p:cNvSpPr>
            <a:spLocks noGrp="1" noChangeArrowheads="1"/>
          </p:cNvSpPr>
          <p:nvPr>
            <p:ph type="title"/>
          </p:nvPr>
        </p:nvSpPr>
        <p:spPr/>
        <p:txBody>
          <a:bodyPr>
            <a:normAutofit/>
          </a:bodyPr>
          <a:lstStyle/>
          <a:p>
            <a:pPr eaLnBrk="1" hangingPunct="1"/>
            <a:r>
              <a:rPr lang="en-US" altLang="zh-CN" sz="3200" b="1" dirty="0">
                <a:latin typeface="黑体" panose="02010609060101010101" pitchFamily="49" charset="-122"/>
                <a:ea typeface="黑体" panose="02010609060101010101" pitchFamily="49" charset="-122"/>
              </a:rPr>
              <a:t>5.</a:t>
            </a:r>
            <a:r>
              <a:rPr lang="zh-CN" altLang="en-US" sz="3200" b="1" dirty="0">
                <a:latin typeface="黑体" panose="02010609060101010101" pitchFamily="49" charset="-122"/>
                <a:ea typeface="黑体" panose="02010609060101010101" pitchFamily="49" charset="-122"/>
              </a:rPr>
              <a:t>空间数据处理</a:t>
            </a:r>
            <a:endParaRPr lang="zh-CN" altLang="en-US" sz="3200" b="1" u="sng" dirty="0">
              <a:latin typeface="黑体" panose="02010609060101010101" pitchFamily="49" charset="-122"/>
              <a:ea typeface="黑体" panose="02010609060101010101" pitchFamily="49" charset="-122"/>
            </a:endParaRPr>
          </a:p>
        </p:txBody>
      </p:sp>
      <p:sp>
        <p:nvSpPr>
          <p:cNvPr id="2" name="文本框 1"/>
          <p:cNvSpPr txBox="1"/>
          <p:nvPr/>
        </p:nvSpPr>
        <p:spPr>
          <a:xfrm>
            <a:off x="1113426" y="3176211"/>
            <a:ext cx="2016224" cy="461665"/>
          </a:xfrm>
          <a:prstGeom prst="rect">
            <a:avLst/>
          </a:prstGeom>
          <a:noFill/>
        </p:spPr>
        <p:txBody>
          <a:bodyPr wrap="square" rtlCol="0">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矢量数据</a:t>
            </a:r>
          </a:p>
        </p:txBody>
      </p:sp>
      <p:sp>
        <p:nvSpPr>
          <p:cNvPr id="5" name="Rectangle 3"/>
          <p:cNvSpPr txBox="1">
            <a:spLocks noChangeArrowheads="1"/>
          </p:cNvSpPr>
          <p:nvPr/>
        </p:nvSpPr>
        <p:spPr>
          <a:xfrm>
            <a:off x="3574132" y="3781251"/>
            <a:ext cx="3096344" cy="4114801"/>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lvl="1">
              <a:lnSpc>
                <a:spcPct val="80000"/>
              </a:lnSpc>
            </a:pPr>
            <a:r>
              <a:rPr lang="zh-CN" altLang="en-US" dirty="0">
                <a:solidFill>
                  <a:schemeClr val="bg1"/>
                </a:solidFill>
                <a:latin typeface="宋体" panose="02010600030101010101" pitchFamily="2" charset="-122"/>
              </a:rPr>
              <a:t>影像拼接</a:t>
            </a:r>
            <a:endParaRPr lang="en-US" altLang="zh-CN" dirty="0">
              <a:solidFill>
                <a:schemeClr val="bg1"/>
              </a:solidFill>
              <a:latin typeface="宋体" panose="02010600030101010101" pitchFamily="2" charset="-122"/>
            </a:endParaRPr>
          </a:p>
          <a:p>
            <a:pPr lvl="1">
              <a:lnSpc>
                <a:spcPct val="80000"/>
              </a:lnSpc>
            </a:pPr>
            <a:r>
              <a:rPr lang="zh-CN" altLang="en-US" dirty="0">
                <a:solidFill>
                  <a:schemeClr val="bg1"/>
                </a:solidFill>
                <a:latin typeface="宋体" panose="02010600030101010101" pitchFamily="2" charset="-122"/>
              </a:rPr>
              <a:t>相交（交集）</a:t>
            </a:r>
          </a:p>
        </p:txBody>
      </p:sp>
      <p:sp>
        <p:nvSpPr>
          <p:cNvPr id="6" name="文本框 5"/>
          <p:cNvSpPr txBox="1"/>
          <p:nvPr/>
        </p:nvSpPr>
        <p:spPr>
          <a:xfrm>
            <a:off x="3750491" y="3125447"/>
            <a:ext cx="2016224" cy="461665"/>
          </a:xfrm>
          <a:prstGeom prst="rect">
            <a:avLst/>
          </a:prstGeom>
          <a:noFill/>
        </p:spPr>
        <p:txBody>
          <a:bodyPr wrap="square" rtlCol="0">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栅格数据</a:t>
            </a:r>
          </a:p>
        </p:txBody>
      </p:sp>
      <p:sp>
        <p:nvSpPr>
          <p:cNvPr id="3" name="矩形 2"/>
          <p:cNvSpPr/>
          <p:nvPr/>
        </p:nvSpPr>
        <p:spPr>
          <a:xfrm>
            <a:off x="1017634" y="1833272"/>
            <a:ext cx="4932761" cy="1001684"/>
          </a:xfrm>
          <a:prstGeom prst="rect">
            <a:avLst/>
          </a:prstGeom>
        </p:spPr>
        <p:txBody>
          <a:bodyPr wrap="square">
            <a:spAutoFit/>
          </a:bodyPr>
          <a:lstStyle/>
          <a:p>
            <a:pPr>
              <a:lnSpc>
                <a:spcPct val="130000"/>
              </a:lnSpc>
            </a:pPr>
            <a:r>
              <a:rPr lang="zh-CN" altLang="en-US" sz="2400" b="1" dirty="0">
                <a:solidFill>
                  <a:schemeClr val="bg1"/>
                </a:solidFill>
                <a:latin typeface="微软雅黑" panose="020B0503020204020204" pitchFamily="34" charset="-122"/>
                <a:ea typeface="微软雅黑" panose="020B0503020204020204" pitchFamily="34" charset="-122"/>
              </a:rPr>
              <a:t>空间间数据处理是基于已有数据派生新数据的一种方法。 </a:t>
            </a:r>
          </a:p>
        </p:txBody>
      </p:sp>
      <p:sp>
        <p:nvSpPr>
          <p:cNvPr id="8" name="文本框 7"/>
          <p:cNvSpPr txBox="1"/>
          <p:nvPr/>
        </p:nvSpPr>
        <p:spPr>
          <a:xfrm>
            <a:off x="7894611" y="1886998"/>
            <a:ext cx="2016224" cy="461665"/>
          </a:xfrm>
          <a:prstGeom prst="rect">
            <a:avLst/>
          </a:prstGeom>
          <a:noFill/>
        </p:spPr>
        <p:txBody>
          <a:bodyPr wrap="square" rtlCol="0">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要素</a:t>
            </a:r>
            <a:r>
              <a:rPr lang="zh-CN" altLang="en-US" sz="2000" b="1" dirty="0">
                <a:solidFill>
                  <a:srgbClr val="FF0000"/>
                </a:solidFill>
                <a:latin typeface="微软雅黑" panose="020B0503020204020204" pitchFamily="34" charset="-122"/>
                <a:ea typeface="微软雅黑" panose="020B0503020204020204" pitchFamily="34" charset="-122"/>
              </a:rPr>
              <a:t>整合</a:t>
            </a:r>
          </a:p>
        </p:txBody>
      </p:sp>
      <p:sp>
        <p:nvSpPr>
          <p:cNvPr id="10" name="Rectangle 3"/>
          <p:cNvSpPr txBox="1">
            <a:spLocks noChangeArrowheads="1"/>
          </p:cNvSpPr>
          <p:nvPr/>
        </p:nvSpPr>
        <p:spPr>
          <a:xfrm>
            <a:off x="6670476" y="2615494"/>
            <a:ext cx="5040560" cy="4114801"/>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zh-CN" altLang="en-US" sz="2000" b="1" dirty="0">
                <a:solidFill>
                  <a:schemeClr val="bg1"/>
                </a:solidFill>
              </a:rPr>
              <a:t>规整要素类（</a:t>
            </a:r>
            <a:r>
              <a:rPr lang="en-US" altLang="zh-CN" sz="2000" b="1" dirty="0">
                <a:solidFill>
                  <a:schemeClr val="bg1"/>
                </a:solidFill>
              </a:rPr>
              <a:t>Integrate)</a:t>
            </a:r>
          </a:p>
          <a:p>
            <a:r>
              <a:rPr lang="zh-CN" altLang="en-US" sz="2000" b="1" dirty="0">
                <a:solidFill>
                  <a:schemeClr val="bg1"/>
                </a:solidFill>
              </a:rPr>
              <a:t>创建外包矩形（</a:t>
            </a:r>
            <a:r>
              <a:rPr lang="en-US" altLang="zh-CN" sz="2000" b="1" dirty="0">
                <a:solidFill>
                  <a:schemeClr val="bg1"/>
                </a:solidFill>
              </a:rPr>
              <a:t>Feature  Envelop To Polygon)</a:t>
            </a:r>
          </a:p>
          <a:p>
            <a:r>
              <a:rPr lang="zh-CN" altLang="en-US" sz="2000" b="1" dirty="0">
                <a:solidFill>
                  <a:schemeClr val="bg1"/>
                </a:solidFill>
              </a:rPr>
              <a:t>要素到面（</a:t>
            </a:r>
            <a:r>
              <a:rPr lang="en-US" altLang="zh-CN" sz="2000" b="1" dirty="0">
                <a:solidFill>
                  <a:schemeClr val="bg1"/>
                </a:solidFill>
              </a:rPr>
              <a:t> Feature To Polygon</a:t>
            </a:r>
            <a:r>
              <a:rPr lang="zh-CN" altLang="en-US" sz="2000" b="1" dirty="0">
                <a:solidFill>
                  <a:schemeClr val="bg1"/>
                </a:solidFill>
              </a:rPr>
              <a:t>）</a:t>
            </a:r>
            <a:endParaRPr lang="en-US" altLang="zh-CN" sz="2000" b="1" dirty="0">
              <a:solidFill>
                <a:schemeClr val="bg1"/>
              </a:solidFill>
            </a:endParaRPr>
          </a:p>
          <a:p>
            <a:r>
              <a:rPr lang="zh-CN" altLang="en-US" sz="2000" b="1" dirty="0">
                <a:solidFill>
                  <a:schemeClr val="bg1"/>
                </a:solidFill>
              </a:rPr>
              <a:t>节点到点</a:t>
            </a:r>
            <a:endParaRPr lang="en-US" altLang="zh-CN" sz="2000" b="1" dirty="0">
              <a:solidFill>
                <a:schemeClr val="bg1"/>
              </a:solidFill>
            </a:endParaRPr>
          </a:p>
          <a:p>
            <a:pPr marL="0" indent="0">
              <a:buNone/>
            </a:pPr>
            <a:r>
              <a:rPr lang="zh-CN" altLang="en-US" sz="2000" b="1" dirty="0">
                <a:solidFill>
                  <a:schemeClr val="bg1"/>
                </a:solidFill>
              </a:rPr>
              <a:t>（</a:t>
            </a:r>
            <a:r>
              <a:rPr lang="en-US" altLang="zh-CN" sz="2000" b="1" dirty="0">
                <a:solidFill>
                  <a:schemeClr val="bg1"/>
                </a:solidFill>
              </a:rPr>
              <a:t> Feature </a:t>
            </a:r>
            <a:r>
              <a:rPr lang="en-US" altLang="zh-CN" sz="2000" b="1" dirty="0" err="1">
                <a:solidFill>
                  <a:schemeClr val="bg1"/>
                </a:solidFill>
              </a:rPr>
              <a:t>VerticsTo</a:t>
            </a:r>
            <a:r>
              <a:rPr lang="en-US" altLang="zh-CN" sz="2000" b="1" dirty="0">
                <a:solidFill>
                  <a:schemeClr val="bg1"/>
                </a:solidFill>
              </a:rPr>
              <a:t> Points)</a:t>
            </a:r>
          </a:p>
          <a:p>
            <a:r>
              <a:rPr lang="zh-CN" altLang="en-US" sz="2000" b="1" dirty="0">
                <a:solidFill>
                  <a:schemeClr val="bg1"/>
                </a:solidFill>
              </a:rPr>
              <a:t>拆分多部件要素（</a:t>
            </a:r>
            <a:r>
              <a:rPr lang="en-US" altLang="zh-CN" sz="2000" b="1" dirty="0">
                <a:solidFill>
                  <a:schemeClr val="bg1"/>
                </a:solidFill>
              </a:rPr>
              <a:t>Multipart to </a:t>
            </a:r>
            <a:r>
              <a:rPr lang="en-US" altLang="zh-CN" sz="2000" b="1" dirty="0" err="1">
                <a:solidFill>
                  <a:schemeClr val="bg1"/>
                </a:solidFill>
              </a:rPr>
              <a:t>singlepart</a:t>
            </a:r>
            <a:r>
              <a:rPr lang="en-US" altLang="zh-CN" sz="2000" b="1" dirty="0">
                <a:solidFill>
                  <a:schemeClr val="bg1"/>
                </a:solidFill>
              </a:rPr>
              <a:t>)</a:t>
            </a:r>
          </a:p>
          <a:p>
            <a:r>
              <a:rPr lang="zh-CN" altLang="en-US" sz="2000" b="1" dirty="0">
                <a:solidFill>
                  <a:schemeClr val="bg1"/>
                </a:solidFill>
              </a:rPr>
              <a:t>创建规则网格要素类（ </a:t>
            </a:r>
            <a:r>
              <a:rPr lang="en-US" altLang="zh-CN" sz="2000" b="1" dirty="0">
                <a:solidFill>
                  <a:schemeClr val="bg1"/>
                </a:solidFill>
              </a:rPr>
              <a:t>Cre</a:t>
            </a:r>
            <a:r>
              <a:rPr lang="en-US" altLang="zh-CN" sz="2000" dirty="0"/>
              <a:t>ate Fishnet)</a:t>
            </a:r>
          </a:p>
          <a:p>
            <a:endParaRPr lang="en-US" altLang="zh-CN" sz="2000" dirty="0"/>
          </a:p>
          <a:p>
            <a:pPr lvl="1">
              <a:lnSpc>
                <a:spcPct val="80000"/>
              </a:lnSpc>
            </a:pPr>
            <a:endParaRPr lang="zh-CN" altLang="en-US" dirty="0">
              <a:latin typeface="宋体" panose="02010600030101010101" pitchFamily="2" charset="-122"/>
            </a:endParaRPr>
          </a:p>
        </p:txBody>
      </p:sp>
    </p:spTree>
    <p:extLst>
      <p:ext uri="{BB962C8B-B14F-4D97-AF65-F5344CB8AC3E}">
        <p14:creationId xmlns:p14="http://schemas.microsoft.com/office/powerpoint/2010/main" val="2403312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idx="11"/>
          </p:nvPr>
        </p:nvSpPr>
        <p:spPr>
          <a:xfrm>
            <a:off x="981844" y="1472102"/>
            <a:ext cx="5616624" cy="4549186"/>
          </a:xfrm>
        </p:spPr>
        <p:txBody>
          <a:bodyPr>
            <a:normAutofit/>
          </a:bodyPr>
          <a:lstStyle/>
          <a:p>
            <a:pPr eaLnBrk="1" hangingPunct="1">
              <a:lnSpc>
                <a:spcPct val="90000"/>
              </a:lnSpc>
              <a:buFontTx/>
              <a:buNone/>
            </a:pPr>
            <a:endParaRPr lang="en-US" altLang="zh-CN" dirty="0">
              <a:latin typeface="华文中宋" panose="02010600040101010101" pitchFamily="2" charset="-122"/>
              <a:ea typeface="华文中宋" panose="02010600040101010101" pitchFamily="2" charset="-122"/>
            </a:endParaRPr>
          </a:p>
          <a:p>
            <a:pPr eaLnBrk="1" hangingPunct="1">
              <a:lnSpc>
                <a:spcPct val="150000"/>
              </a:lnSpc>
            </a:pPr>
            <a:r>
              <a:rPr lang="zh-CN" altLang="en-US" sz="2000" dirty="0"/>
              <a:t>数据裁切是从整个空间数据中裁切出部分数据  （用一个多边形图层去裁剪另一个图层）：几何上，位于多边形要素范围内的输入图层要素得到保留。属性上，输入图层的要素属性得到继承。但要注意，</a:t>
            </a:r>
            <a:r>
              <a:rPr lang="zh-CN" altLang="en-US" sz="2000" dirty="0">
                <a:solidFill>
                  <a:srgbClr val="FF0000"/>
                </a:solidFill>
              </a:rPr>
              <a:t>面积等字段值仍为原来之值，可能需要重新计算更新</a:t>
            </a:r>
            <a:r>
              <a:rPr lang="zh-CN" altLang="en-US" sz="2000" dirty="0"/>
              <a:t>；</a:t>
            </a:r>
            <a:endParaRPr lang="en-US" altLang="zh-CN" sz="2000" dirty="0"/>
          </a:p>
          <a:p>
            <a:pPr eaLnBrk="1" hangingPunct="1">
              <a:lnSpc>
                <a:spcPct val="150000"/>
              </a:lnSpc>
            </a:pPr>
            <a:r>
              <a:rPr lang="zh-CN" altLang="en-US" sz="2000" dirty="0">
                <a:latin typeface="宋体" panose="02010600030101010101" pitchFamily="2" charset="-122"/>
              </a:rPr>
              <a:t>选择</a:t>
            </a:r>
            <a:r>
              <a:rPr lang="en-US" altLang="zh-CN" sz="2000" dirty="0">
                <a:latin typeface="宋体" panose="02010600030101010101" pitchFamily="2" charset="-122"/>
              </a:rPr>
              <a:t>【</a:t>
            </a:r>
            <a:r>
              <a:rPr lang="zh-CN" altLang="en-US" sz="2000" dirty="0">
                <a:latin typeface="宋体" panose="02010600030101010101" pitchFamily="2" charset="-122"/>
              </a:rPr>
              <a:t>分析工具</a:t>
            </a:r>
            <a:r>
              <a:rPr lang="en-US" altLang="zh-CN" sz="2000" dirty="0">
                <a:latin typeface="宋体" panose="02010600030101010101" pitchFamily="2" charset="-122"/>
              </a:rPr>
              <a:t>】|【</a:t>
            </a:r>
            <a:r>
              <a:rPr lang="zh-CN" altLang="en-US" sz="2000" dirty="0">
                <a:latin typeface="宋体" panose="02010600030101010101" pitchFamily="2" charset="-122"/>
              </a:rPr>
              <a:t>提取分析</a:t>
            </a:r>
            <a:r>
              <a:rPr lang="en-US" altLang="zh-CN" sz="2000" dirty="0">
                <a:latin typeface="宋体" panose="02010600030101010101" pitchFamily="2" charset="-122"/>
              </a:rPr>
              <a:t>】|【</a:t>
            </a:r>
            <a:r>
              <a:rPr lang="zh-CN" altLang="en-US" sz="2000" dirty="0">
                <a:latin typeface="宋体" panose="02010600030101010101" pitchFamily="2" charset="-122"/>
              </a:rPr>
              <a:t>裁剪</a:t>
            </a:r>
            <a:r>
              <a:rPr lang="en-US" altLang="zh-CN" sz="2000" dirty="0">
                <a:latin typeface="宋体" panose="02010600030101010101" pitchFamily="2" charset="-122"/>
              </a:rPr>
              <a:t>】</a:t>
            </a:r>
            <a:r>
              <a:rPr lang="zh-CN" altLang="en-US" sz="2000" dirty="0">
                <a:latin typeface="宋体" panose="02010600030101010101" pitchFamily="2" charset="-122"/>
              </a:rPr>
              <a:t>工具</a:t>
            </a:r>
            <a:endParaRPr lang="en-US" altLang="zh-CN" sz="2000" dirty="0">
              <a:latin typeface="宋体" panose="02010600030101010101" pitchFamily="2" charset="-122"/>
            </a:endParaRPr>
          </a:p>
          <a:p>
            <a:pPr eaLnBrk="1" hangingPunct="1">
              <a:lnSpc>
                <a:spcPct val="150000"/>
              </a:lnSpc>
            </a:pPr>
            <a:endParaRPr lang="zh-CN" altLang="en-US" dirty="0">
              <a:latin typeface="宋体" panose="02010600030101010101" pitchFamily="2" charset="-122"/>
            </a:endParaRPr>
          </a:p>
        </p:txBody>
      </p:sp>
      <p:sp>
        <p:nvSpPr>
          <p:cNvPr id="65538" name="Rectangle 2"/>
          <p:cNvSpPr>
            <a:spLocks noGrp="1" noChangeArrowheads="1"/>
          </p:cNvSpPr>
          <p:nvPr>
            <p:ph type="title"/>
          </p:nvPr>
        </p:nvSpPr>
        <p:spPr/>
        <p:txBody>
          <a:bodyPr>
            <a:normAutofit/>
          </a:bodyPr>
          <a:lstStyle/>
          <a:p>
            <a:pPr marL="838200" indent="-838200"/>
            <a:r>
              <a:rPr lang="en-US" altLang="zh-CN" sz="3200" b="1" dirty="0">
                <a:latin typeface="黑体" panose="02010609060101010101" pitchFamily="49" charset="-122"/>
                <a:ea typeface="黑体" panose="02010609060101010101" pitchFamily="49" charset="-122"/>
              </a:rPr>
              <a:t>5.1 </a:t>
            </a:r>
            <a:r>
              <a:rPr lang="zh-CN" altLang="en-US" sz="3200" b="1" dirty="0">
                <a:latin typeface="黑体" panose="02010609060101010101" pitchFamily="49" charset="-122"/>
                <a:ea typeface="黑体" panose="02010609060101010101" pitchFamily="49" charset="-122"/>
              </a:rPr>
              <a:t>矢量数据</a:t>
            </a:r>
            <a:r>
              <a:rPr lang="en-US" altLang="zh-CN" sz="3200" b="1" dirty="0">
                <a:latin typeface="黑体" panose="02010609060101010101" pitchFamily="49" charset="-122"/>
                <a:ea typeface="黑体" panose="02010609060101010101" pitchFamily="49" charset="-122"/>
              </a:rPr>
              <a:t>-</a:t>
            </a:r>
            <a:r>
              <a:rPr lang="zh-CN" altLang="en-US" sz="2800" b="1" dirty="0">
                <a:solidFill>
                  <a:srgbClr val="FF0000"/>
                </a:solidFill>
                <a:latin typeface="黑体" panose="02010609060101010101" pitchFamily="49" charset="-122"/>
                <a:ea typeface="黑体" panose="02010609060101010101" pitchFamily="49" charset="-122"/>
              </a:rPr>
              <a:t>剪切</a:t>
            </a:r>
          </a:p>
        </p:txBody>
      </p:sp>
      <p:pic>
        <p:nvPicPr>
          <p:cNvPr id="2" name="图片 1"/>
          <p:cNvPicPr>
            <a:picLocks noChangeAspect="1"/>
          </p:cNvPicPr>
          <p:nvPr/>
        </p:nvPicPr>
        <p:blipFill>
          <a:blip r:embed="rId2"/>
          <a:stretch>
            <a:fillRect/>
          </a:stretch>
        </p:blipFill>
        <p:spPr>
          <a:xfrm>
            <a:off x="6503343" y="1576735"/>
            <a:ext cx="2232248" cy="2533934"/>
          </a:xfrm>
          <a:prstGeom prst="rect">
            <a:avLst/>
          </a:prstGeom>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8661165" y="1353747"/>
            <a:ext cx="2846017" cy="4667541"/>
          </a:xfrm>
          <a:prstGeom prst="rect">
            <a:avLst/>
          </a:prstGeom>
        </p:spPr>
      </p:pic>
    </p:spTree>
    <p:extLst>
      <p:ext uri="{BB962C8B-B14F-4D97-AF65-F5344CB8AC3E}">
        <p14:creationId xmlns:p14="http://schemas.microsoft.com/office/powerpoint/2010/main" val="3454343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idx="11"/>
          </p:nvPr>
        </p:nvSpPr>
        <p:spPr/>
        <p:txBody>
          <a:bodyPr/>
          <a:lstStyle/>
          <a:p>
            <a:pPr eaLnBrk="1" hangingPunct="1"/>
            <a:r>
              <a:rPr lang="zh-CN" altLang="en-US" dirty="0"/>
              <a:t>示例：给你一幅全省土地利用图，再给你一个县行政边界图，就可以利用裁剪操作制作一幅县土地利用图，前提条件是两幅图坐标一致。</a:t>
            </a:r>
          </a:p>
        </p:txBody>
      </p:sp>
      <p:sp>
        <p:nvSpPr>
          <p:cNvPr id="2" name="标题 1"/>
          <p:cNvSpPr>
            <a:spLocks noGrp="1"/>
          </p:cNvSpPr>
          <p:nvPr>
            <p:ph type="title"/>
          </p:nvPr>
        </p:nvSpPr>
        <p:spPr/>
        <p:txBody>
          <a:bodyPr/>
          <a:lstStyle/>
          <a:p>
            <a:r>
              <a:rPr lang="en-US" altLang="zh-CN" sz="3200" b="1" dirty="0">
                <a:latin typeface="黑体" panose="02010609060101010101" pitchFamily="49" charset="-122"/>
                <a:ea typeface="黑体" panose="02010609060101010101" pitchFamily="49" charset="-122"/>
              </a:rPr>
              <a:t>5.1</a:t>
            </a:r>
            <a:r>
              <a:rPr lang="zh-CN" altLang="en-US" sz="3200" b="1" dirty="0">
                <a:latin typeface="黑体" panose="02010609060101010101" pitchFamily="49" charset="-122"/>
                <a:ea typeface="黑体" panose="02010609060101010101" pitchFamily="49" charset="-122"/>
              </a:rPr>
              <a:t>矢量数据</a:t>
            </a:r>
            <a:r>
              <a:rPr lang="en-US" altLang="zh-CN" sz="3200" b="1" dirty="0">
                <a:latin typeface="黑体" panose="02010609060101010101" pitchFamily="49" charset="-122"/>
                <a:ea typeface="黑体" panose="02010609060101010101" pitchFamily="49" charset="-122"/>
              </a:rPr>
              <a:t>-</a:t>
            </a:r>
            <a:r>
              <a:rPr lang="zh-CN" altLang="en-US" sz="2800" b="1" dirty="0">
                <a:solidFill>
                  <a:srgbClr val="FF0000"/>
                </a:solidFill>
                <a:latin typeface="黑体" panose="02010609060101010101" pitchFamily="49" charset="-122"/>
                <a:ea typeface="黑体" panose="02010609060101010101" pitchFamily="49" charset="-122"/>
              </a:rPr>
              <a:t>剪切</a:t>
            </a:r>
          </a:p>
        </p:txBody>
      </p:sp>
      <p:pic>
        <p:nvPicPr>
          <p:cNvPr id="6758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0088" y="3573464"/>
            <a:ext cx="5688013"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0725" y="3860801"/>
            <a:ext cx="232410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901765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1"/>
          </p:nvPr>
        </p:nvPicPr>
        <p:blipFill>
          <a:blip r:embed="rId2"/>
          <a:stretch>
            <a:fillRect/>
          </a:stretch>
        </p:blipFill>
        <p:spPr>
          <a:xfrm>
            <a:off x="5676550" y="3040514"/>
            <a:ext cx="1885714" cy="2400000"/>
          </a:xfrm>
          <a:prstGeom prst="rect">
            <a:avLst/>
          </a:prstGeom>
        </p:spPr>
      </p:pic>
      <p:sp>
        <p:nvSpPr>
          <p:cNvPr id="3" name="标题 2"/>
          <p:cNvSpPr>
            <a:spLocks noGrp="1"/>
          </p:cNvSpPr>
          <p:nvPr>
            <p:ph type="title"/>
          </p:nvPr>
        </p:nvSpPr>
        <p:spPr/>
        <p:txBody>
          <a:bodyPr/>
          <a:lstStyle/>
          <a:p>
            <a:r>
              <a:rPr lang="en-US" altLang="zh-CN" b="1" dirty="0">
                <a:latin typeface="黑体" panose="02010609060101010101" pitchFamily="49" charset="-122"/>
                <a:ea typeface="黑体" panose="02010609060101010101" pitchFamily="49" charset="-122"/>
              </a:rPr>
              <a:t>5.1</a:t>
            </a:r>
            <a:r>
              <a:rPr lang="zh-CN" altLang="en-US" b="1" dirty="0">
                <a:latin typeface="黑体" panose="02010609060101010101" pitchFamily="49" charset="-122"/>
                <a:ea typeface="黑体" panose="02010609060101010101" pitchFamily="49" charset="-122"/>
              </a:rPr>
              <a:t>矢量数据</a:t>
            </a:r>
            <a:r>
              <a:rPr lang="en-US" altLang="zh-CN" b="1" dirty="0">
                <a:latin typeface="黑体" panose="02010609060101010101" pitchFamily="49" charset="-122"/>
                <a:ea typeface="黑体" panose="02010609060101010101" pitchFamily="49" charset="-122"/>
              </a:rPr>
              <a:t>-</a:t>
            </a:r>
            <a:r>
              <a:rPr lang="zh-CN" altLang="en-US" sz="3200" b="1" dirty="0">
                <a:solidFill>
                  <a:srgbClr val="FF0000"/>
                </a:solidFill>
                <a:latin typeface="黑体" panose="02010609060101010101" pitchFamily="49" charset="-122"/>
                <a:ea typeface="黑体" panose="02010609060101010101" pitchFamily="49" charset="-122"/>
              </a:rPr>
              <a:t>剪切</a:t>
            </a:r>
            <a:endParaRPr lang="zh-CN" altLang="en-US" dirty="0">
              <a:solidFill>
                <a:srgbClr val="FF0000"/>
              </a:solidFill>
            </a:endParaRPr>
          </a:p>
        </p:txBody>
      </p:sp>
      <p:pic>
        <p:nvPicPr>
          <p:cNvPr id="6" name="图片 5"/>
          <p:cNvPicPr>
            <a:picLocks noChangeAspect="1"/>
          </p:cNvPicPr>
          <p:nvPr/>
        </p:nvPicPr>
        <p:blipFill>
          <a:blip r:embed="rId3"/>
          <a:stretch>
            <a:fillRect/>
          </a:stretch>
        </p:blipFill>
        <p:spPr>
          <a:xfrm>
            <a:off x="1269876" y="1978610"/>
            <a:ext cx="3714286" cy="3495238"/>
          </a:xfrm>
          <a:prstGeom prst="rect">
            <a:avLst/>
          </a:prstGeom>
        </p:spPr>
      </p:pic>
      <p:pic>
        <p:nvPicPr>
          <p:cNvPr id="8" name="图片 7"/>
          <p:cNvPicPr>
            <a:picLocks noChangeAspect="1"/>
          </p:cNvPicPr>
          <p:nvPr/>
        </p:nvPicPr>
        <p:blipFill>
          <a:blip r:embed="rId4"/>
          <a:stretch>
            <a:fillRect/>
          </a:stretch>
        </p:blipFill>
        <p:spPr>
          <a:xfrm>
            <a:off x="8254653" y="3040514"/>
            <a:ext cx="1872208" cy="2365375"/>
          </a:xfrm>
          <a:prstGeom prst="rect">
            <a:avLst/>
          </a:prstGeom>
        </p:spPr>
      </p:pic>
      <p:sp>
        <p:nvSpPr>
          <p:cNvPr id="9" name="Text Box 7"/>
          <p:cNvSpPr txBox="1">
            <a:spLocks noChangeArrowheads="1"/>
          </p:cNvSpPr>
          <p:nvPr/>
        </p:nvSpPr>
        <p:spPr bwMode="auto">
          <a:xfrm>
            <a:off x="2413110" y="5854434"/>
            <a:ext cx="1217000" cy="400110"/>
          </a:xfrm>
          <a:prstGeom prst="rect">
            <a:avLst/>
          </a:prstGeom>
          <a:solidFill>
            <a:schemeClr val="bg1"/>
          </a:solidFill>
          <a:ln>
            <a:noFill/>
          </a:ln>
          <a:effectLst>
            <a:outerShdw dist="107763" dir="2700000" algn="ctr" rotWithShape="0">
              <a:schemeClr val="bg2">
                <a:alpha val="50000"/>
              </a:schemeClr>
            </a:outerShdw>
          </a:effectLst>
          <a:extLst>
            <a:ext uri="{91240B29-F687-4F45-9708-019B960494DF}">
              <a14:hiddenLine xmlns:a14="http://schemas.microsoft.com/office/drawing/2010/main" w="57150" algn="ctr">
                <a:solidFill>
                  <a:srgbClr val="000000"/>
                </a:solidFill>
                <a:miter lim="800000"/>
                <a:headEnd/>
                <a:tailEnd/>
              </a14:hiddenLine>
            </a:ext>
          </a:extLst>
        </p:spPr>
        <p:txBody>
          <a:bodyPr wrap="none">
            <a:spAutoFit/>
          </a:bodyPr>
          <a:lstStyle>
            <a:lvl1pPr marL="609600" indent="-609600">
              <a:lnSpc>
                <a:spcPct val="140000"/>
              </a:lnSpc>
              <a:spcBef>
                <a:spcPct val="20000"/>
              </a:spcBef>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lnSpc>
                <a:spcPct val="140000"/>
              </a:lnSpc>
              <a:spcBef>
                <a:spcPct val="20000"/>
              </a:spcBef>
              <a:buBlip>
                <a:blip r:embed="rId6"/>
              </a:buBlip>
              <a:defRPr kumimoji="1" sz="2800" b="1">
                <a:solidFill>
                  <a:schemeClr val="tx1"/>
                </a:solidFill>
                <a:latin typeface="Times New Roman" panose="02020603050405020304" pitchFamily="18" charset="0"/>
                <a:ea typeface="宋体" panose="02010600030101010101" pitchFamily="2" charset="-122"/>
              </a:defRPr>
            </a:lvl2pPr>
            <a:lvl3pPr marL="1143000" indent="-228600">
              <a:lnSpc>
                <a:spcPct val="140000"/>
              </a:lnSpc>
              <a:spcBef>
                <a:spcPct val="20000"/>
              </a:spcBef>
              <a:buClr>
                <a:srgbClr val="0000FF"/>
              </a:buClr>
              <a:buFont typeface="Wingdings" panose="05000000000000000000" pitchFamily="2" charset="2"/>
              <a:buChar char="Ø"/>
              <a:defRPr kumimoji="1" sz="2400" b="1">
                <a:solidFill>
                  <a:schemeClr val="tx1"/>
                </a:solidFill>
                <a:latin typeface="Times New Roman" panose="02020603050405020304" pitchFamily="18" charset="0"/>
                <a:ea typeface="宋体" panose="02010600030101010101" pitchFamily="2" charset="-122"/>
              </a:defRPr>
            </a:lvl3pPr>
            <a:lvl4pPr marL="1600200" indent="-228600">
              <a:lnSpc>
                <a:spcPct val="14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4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4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4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4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4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FontTx/>
              <a:buNone/>
            </a:pPr>
            <a:r>
              <a:rPr lang="zh-CN" altLang="en-US" sz="2000" dirty="0"/>
              <a:t>被裁切层</a:t>
            </a:r>
          </a:p>
        </p:txBody>
      </p:sp>
      <p:sp>
        <p:nvSpPr>
          <p:cNvPr id="10" name="Text Box 10"/>
          <p:cNvSpPr txBox="1">
            <a:spLocks noChangeArrowheads="1"/>
          </p:cNvSpPr>
          <p:nvPr/>
        </p:nvSpPr>
        <p:spPr bwMode="auto">
          <a:xfrm>
            <a:off x="6094412" y="5945628"/>
            <a:ext cx="958917" cy="400110"/>
          </a:xfrm>
          <a:prstGeom prst="rect">
            <a:avLst/>
          </a:prstGeom>
          <a:solidFill>
            <a:schemeClr val="bg1"/>
          </a:solidFill>
          <a:ln>
            <a:noFill/>
          </a:ln>
          <a:effectLst>
            <a:outerShdw dist="107763" dir="2700000" algn="ctr" rotWithShape="0">
              <a:schemeClr val="bg2">
                <a:alpha val="50000"/>
              </a:schemeClr>
            </a:outerShdw>
          </a:effectLst>
          <a:extLst>
            <a:ext uri="{91240B29-F687-4F45-9708-019B960494DF}">
              <a14:hiddenLine xmlns:a14="http://schemas.microsoft.com/office/drawing/2010/main" w="57150" algn="ctr">
                <a:solidFill>
                  <a:srgbClr val="000000"/>
                </a:solidFill>
                <a:miter lim="800000"/>
                <a:headEnd/>
                <a:tailEnd/>
              </a14:hiddenLine>
            </a:ext>
          </a:extLst>
        </p:spPr>
        <p:txBody>
          <a:bodyPr wrap="none">
            <a:spAutoFit/>
          </a:bodyPr>
          <a:lstStyle>
            <a:lvl1pPr marL="609600" indent="-609600">
              <a:lnSpc>
                <a:spcPct val="140000"/>
              </a:lnSpc>
              <a:spcBef>
                <a:spcPct val="20000"/>
              </a:spcBef>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lnSpc>
                <a:spcPct val="140000"/>
              </a:lnSpc>
              <a:spcBef>
                <a:spcPct val="20000"/>
              </a:spcBef>
              <a:buBlip>
                <a:blip r:embed="rId6"/>
              </a:buBlip>
              <a:defRPr kumimoji="1" sz="2800" b="1">
                <a:solidFill>
                  <a:schemeClr val="tx1"/>
                </a:solidFill>
                <a:latin typeface="Times New Roman" panose="02020603050405020304" pitchFamily="18" charset="0"/>
                <a:ea typeface="宋体" panose="02010600030101010101" pitchFamily="2" charset="-122"/>
              </a:defRPr>
            </a:lvl2pPr>
            <a:lvl3pPr marL="1143000" indent="-228600">
              <a:lnSpc>
                <a:spcPct val="140000"/>
              </a:lnSpc>
              <a:spcBef>
                <a:spcPct val="20000"/>
              </a:spcBef>
              <a:buClr>
                <a:srgbClr val="0000FF"/>
              </a:buClr>
              <a:buFont typeface="Wingdings" panose="05000000000000000000" pitchFamily="2" charset="2"/>
              <a:buChar char="Ø"/>
              <a:defRPr kumimoji="1" sz="2400" b="1">
                <a:solidFill>
                  <a:schemeClr val="tx1"/>
                </a:solidFill>
                <a:latin typeface="Times New Roman" panose="02020603050405020304" pitchFamily="18" charset="0"/>
                <a:ea typeface="宋体" panose="02010600030101010101" pitchFamily="2" charset="-122"/>
              </a:defRPr>
            </a:lvl3pPr>
            <a:lvl4pPr marL="1600200" indent="-228600">
              <a:lnSpc>
                <a:spcPct val="14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4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4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4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4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4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FontTx/>
              <a:buNone/>
            </a:pPr>
            <a:r>
              <a:rPr lang="zh-CN" altLang="en-US" sz="2000" dirty="0"/>
              <a:t>裁切层</a:t>
            </a:r>
          </a:p>
        </p:txBody>
      </p:sp>
      <p:sp>
        <p:nvSpPr>
          <p:cNvPr id="11" name="Text Box 11"/>
          <p:cNvSpPr txBox="1">
            <a:spLocks noChangeArrowheads="1"/>
          </p:cNvSpPr>
          <p:nvPr/>
        </p:nvSpPr>
        <p:spPr bwMode="auto">
          <a:xfrm>
            <a:off x="8399462" y="5805488"/>
            <a:ext cx="1217000" cy="400110"/>
          </a:xfrm>
          <a:prstGeom prst="rect">
            <a:avLst/>
          </a:prstGeom>
          <a:solidFill>
            <a:schemeClr val="bg1"/>
          </a:solidFill>
          <a:ln>
            <a:noFill/>
          </a:ln>
          <a:effectLst>
            <a:outerShdw dist="107763" dir="2700000" algn="ctr" rotWithShape="0">
              <a:schemeClr val="bg2">
                <a:alpha val="50000"/>
              </a:schemeClr>
            </a:outerShdw>
          </a:effectLst>
          <a:extLst>
            <a:ext uri="{91240B29-F687-4F45-9708-019B960494DF}">
              <a14:hiddenLine xmlns:a14="http://schemas.microsoft.com/office/drawing/2010/main" w="57150" algn="ctr">
                <a:solidFill>
                  <a:srgbClr val="000000"/>
                </a:solidFill>
                <a:miter lim="800000"/>
                <a:headEnd/>
                <a:tailEnd/>
              </a14:hiddenLine>
            </a:ext>
          </a:extLst>
        </p:spPr>
        <p:txBody>
          <a:bodyPr wrap="none">
            <a:spAutoFit/>
          </a:bodyPr>
          <a:lstStyle>
            <a:lvl1pPr marL="609600" indent="-609600">
              <a:lnSpc>
                <a:spcPct val="140000"/>
              </a:lnSpc>
              <a:spcBef>
                <a:spcPct val="20000"/>
              </a:spcBef>
              <a:buBlip>
                <a:blip r:embed="rId5"/>
              </a:buBlip>
              <a:defRPr kumimoji="1" sz="2800" b="1">
                <a:solidFill>
                  <a:schemeClr val="tx1"/>
                </a:solidFill>
                <a:latin typeface="Times New Roman" panose="02020603050405020304" pitchFamily="18" charset="0"/>
                <a:ea typeface="宋体" panose="02010600030101010101" pitchFamily="2" charset="-122"/>
              </a:defRPr>
            </a:lvl1pPr>
            <a:lvl2pPr marL="742950" indent="-285750">
              <a:lnSpc>
                <a:spcPct val="140000"/>
              </a:lnSpc>
              <a:spcBef>
                <a:spcPct val="20000"/>
              </a:spcBef>
              <a:buBlip>
                <a:blip r:embed="rId6"/>
              </a:buBlip>
              <a:defRPr kumimoji="1" sz="2800" b="1">
                <a:solidFill>
                  <a:schemeClr val="tx1"/>
                </a:solidFill>
                <a:latin typeface="Times New Roman" panose="02020603050405020304" pitchFamily="18" charset="0"/>
                <a:ea typeface="宋体" panose="02010600030101010101" pitchFamily="2" charset="-122"/>
              </a:defRPr>
            </a:lvl2pPr>
            <a:lvl3pPr marL="1143000" indent="-228600">
              <a:lnSpc>
                <a:spcPct val="140000"/>
              </a:lnSpc>
              <a:spcBef>
                <a:spcPct val="20000"/>
              </a:spcBef>
              <a:buClr>
                <a:srgbClr val="0000FF"/>
              </a:buClr>
              <a:buFont typeface="Wingdings" panose="05000000000000000000" pitchFamily="2" charset="2"/>
              <a:buChar char="Ø"/>
              <a:defRPr kumimoji="1" sz="2400" b="1">
                <a:solidFill>
                  <a:schemeClr val="tx1"/>
                </a:solidFill>
                <a:latin typeface="Times New Roman" panose="02020603050405020304" pitchFamily="18" charset="0"/>
                <a:ea typeface="宋体" panose="02010600030101010101" pitchFamily="2" charset="-122"/>
              </a:defRPr>
            </a:lvl3pPr>
            <a:lvl4pPr marL="1600200" indent="-228600">
              <a:lnSpc>
                <a:spcPct val="14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4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4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4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4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4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FontTx/>
              <a:buNone/>
            </a:pPr>
            <a:r>
              <a:rPr lang="zh-CN" altLang="en-US" sz="2000" dirty="0"/>
              <a:t>结果图层</a:t>
            </a:r>
          </a:p>
        </p:txBody>
      </p:sp>
    </p:spTree>
    <p:extLst>
      <p:ext uri="{BB962C8B-B14F-4D97-AF65-F5344CB8AC3E}">
        <p14:creationId xmlns:p14="http://schemas.microsoft.com/office/powerpoint/2010/main" val="4079852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idx="11"/>
          </p:nvPr>
        </p:nvSpPr>
        <p:spPr>
          <a:xfrm>
            <a:off x="1125861" y="1988840"/>
            <a:ext cx="5688632" cy="4114801"/>
          </a:xfrm>
        </p:spPr>
        <p:txBody>
          <a:bodyPr/>
          <a:lstStyle/>
          <a:p>
            <a:pPr eaLnBrk="1" hangingPunct="1">
              <a:lnSpc>
                <a:spcPct val="130000"/>
              </a:lnSpc>
              <a:buFontTx/>
              <a:buNone/>
            </a:pPr>
            <a:endParaRPr lang="zh-CN" altLang="en-US" dirty="0">
              <a:latin typeface="华文中宋" panose="02010600040101010101" pitchFamily="2" charset="-122"/>
              <a:ea typeface="华文中宋" panose="02010600040101010101" pitchFamily="2" charset="-122"/>
            </a:endParaRPr>
          </a:p>
          <a:p>
            <a:pPr eaLnBrk="1" hangingPunct="1">
              <a:lnSpc>
                <a:spcPct val="130000"/>
              </a:lnSpc>
            </a:pPr>
            <a:r>
              <a:rPr lang="zh-CN" altLang="en-US" dirty="0"/>
              <a:t>基于经纬度坐标的坐标系统</a:t>
            </a:r>
            <a:r>
              <a:rPr lang="en-US" altLang="zh-CN" dirty="0"/>
              <a:t>,</a:t>
            </a:r>
            <a:r>
              <a:rPr lang="zh-CN" altLang="en-US" dirty="0"/>
              <a:t> 描述地球上某一点所处的位置。</a:t>
            </a:r>
          </a:p>
          <a:p>
            <a:pPr eaLnBrk="1" hangingPunct="1">
              <a:lnSpc>
                <a:spcPct val="130000"/>
              </a:lnSpc>
            </a:pPr>
            <a:r>
              <a:rPr lang="zh-CN" altLang="en-US" dirty="0"/>
              <a:t>某一个地理坐标系是基于一个基准面来定义。</a:t>
            </a:r>
          </a:p>
          <a:p>
            <a:pPr eaLnBrk="1" hangingPunct="1">
              <a:lnSpc>
                <a:spcPct val="130000"/>
              </a:lnSpc>
              <a:buFontTx/>
              <a:buNone/>
            </a:pPr>
            <a:endParaRPr lang="en-US" altLang="zh-CN" dirty="0">
              <a:latin typeface="华文中宋" panose="02010600040101010101" pitchFamily="2" charset="-122"/>
              <a:ea typeface="华文中宋" panose="02010600040101010101" pitchFamily="2" charset="-122"/>
            </a:endParaRPr>
          </a:p>
        </p:txBody>
      </p:sp>
      <p:sp>
        <p:nvSpPr>
          <p:cNvPr id="2" name="标题 1"/>
          <p:cNvSpPr>
            <a:spLocks noGrp="1"/>
          </p:cNvSpPr>
          <p:nvPr>
            <p:ph type="title"/>
          </p:nvPr>
        </p:nvSpPr>
        <p:spPr/>
        <p:txBody>
          <a:bodyPr>
            <a:normAutofit/>
          </a:bodyPr>
          <a:lstStyle/>
          <a:p>
            <a:r>
              <a:rPr lang="en-US" altLang="zh-CN" sz="3200" b="1" dirty="0">
                <a:latin typeface="黑体" panose="02010609060101010101" pitchFamily="49" charset="-122"/>
                <a:ea typeface="黑体" panose="02010609060101010101" pitchFamily="49" charset="-122"/>
              </a:rPr>
              <a:t>1.</a:t>
            </a:r>
            <a:r>
              <a:rPr lang="zh-CN" altLang="en-US" sz="3200" b="1" dirty="0">
                <a:latin typeface="黑体" panose="02010609060101010101" pitchFamily="49" charset="-122"/>
                <a:ea typeface="黑体" panose="02010609060101010101" pitchFamily="49" charset="-122"/>
              </a:rPr>
              <a:t>坐标系统</a:t>
            </a:r>
          </a:p>
        </p:txBody>
      </p:sp>
      <p:sp>
        <p:nvSpPr>
          <p:cNvPr id="6148" name="Text Box 4"/>
          <p:cNvSpPr txBox="1">
            <a:spLocks noChangeArrowheads="1"/>
          </p:cNvSpPr>
          <p:nvPr/>
        </p:nvSpPr>
        <p:spPr bwMode="auto">
          <a:xfrm>
            <a:off x="1825905" y="1804174"/>
            <a:ext cx="7734300" cy="523220"/>
          </a:xfrm>
          <a:prstGeom prst="rect">
            <a:avLst/>
          </a:prstGeom>
          <a:noFill/>
          <a:ln w="9525" algn="ctr">
            <a:noFill/>
            <a:miter lim="800000"/>
            <a:headEnd/>
            <a:tailEnd/>
          </a:ln>
        </p:spPr>
        <p:txBody>
          <a:bodyPr>
            <a:spAutoFit/>
          </a:bodyPr>
          <a:lstStyle/>
          <a:p>
            <a:pPr>
              <a:defRPr/>
            </a:pPr>
            <a:r>
              <a:rPr lang="zh-CN" altLang="en-US" sz="2800" b="1" dirty="0">
                <a:solidFill>
                  <a:srgbClr val="FF0000"/>
                </a:solidFill>
                <a:latin typeface="黑体" panose="02010609060101010101" pitchFamily="49" charset="-122"/>
                <a:ea typeface="黑体" panose="02010609060101010101" pitchFamily="49" charset="-122"/>
              </a:rPr>
              <a:t>地理坐标系</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a:xfrm>
            <a:off x="7678588" y="3651223"/>
            <a:ext cx="3095625" cy="2933700"/>
          </a:xfrm>
          <a:prstGeom prst="rect">
            <a:avLst/>
          </a:prstGeom>
          <a:noFill/>
        </p:spPr>
      </p:pic>
      <p:pic>
        <p:nvPicPr>
          <p:cNvPr id="5" name="Picture 5" descr="Local/global reference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8588" y="1540540"/>
            <a:ext cx="4103688"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1255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idx="11"/>
          </p:nvPr>
        </p:nvSpPr>
        <p:spPr>
          <a:xfrm>
            <a:off x="1197868" y="1702633"/>
            <a:ext cx="3528392" cy="4606687"/>
          </a:xfrm>
        </p:spPr>
        <p:txBody>
          <a:bodyPr>
            <a:normAutofit/>
          </a:bodyPr>
          <a:lstStyle/>
          <a:p>
            <a:pPr eaLnBrk="1" hangingPunct="1"/>
            <a:endParaRPr lang="en-US" altLang="zh-CN" sz="2000" dirty="0">
              <a:latin typeface="宋体" panose="02010600030101010101" pitchFamily="2" charset="-122"/>
            </a:endParaRPr>
          </a:p>
          <a:p>
            <a:pPr>
              <a:lnSpc>
                <a:spcPct val="100000"/>
              </a:lnSpc>
            </a:pPr>
            <a:r>
              <a:rPr lang="zh-CN" altLang="en-US" sz="2000" dirty="0"/>
              <a:t>基于某个字段消除公共边</a:t>
            </a:r>
          </a:p>
          <a:p>
            <a:pPr>
              <a:lnSpc>
                <a:spcPct val="100000"/>
              </a:lnSpc>
            </a:pPr>
            <a:r>
              <a:rPr lang="zh-CN" altLang="en-US" sz="2000" dirty="0"/>
              <a:t>基于属性的要素合并这个功能可以将主题</a:t>
            </a:r>
            <a:r>
              <a:rPr lang="zh-CN" altLang="en-US" sz="2000" dirty="0">
                <a:solidFill>
                  <a:srgbClr val="FF0000"/>
                </a:solidFill>
              </a:rPr>
              <a:t>中某一字段取值相同且相邻的要素合并成一个要素</a:t>
            </a:r>
            <a:r>
              <a:rPr lang="zh-CN" altLang="en-US" sz="2000" dirty="0"/>
              <a:t>。几何上，某字段值相同并且有公共边的两个多边形被合并；属性上，该字段值得到保留，其它字段可根据需要进行汇总（求和，求平均</a:t>
            </a:r>
            <a:r>
              <a:rPr lang="en-US" altLang="zh-CN" sz="2000" dirty="0"/>
              <a:t>…</a:t>
            </a:r>
            <a:r>
              <a:rPr lang="zh-CN" altLang="en-US" sz="2000" dirty="0"/>
              <a:t>）</a:t>
            </a:r>
            <a:endParaRPr lang="en-US" altLang="zh-CN" sz="2000" dirty="0"/>
          </a:p>
          <a:p>
            <a:pPr>
              <a:lnSpc>
                <a:spcPct val="100000"/>
              </a:lnSpc>
            </a:pPr>
            <a:r>
              <a:rPr lang="zh-CN" altLang="en-US" sz="2000" dirty="0">
                <a:latin typeface="宋体" panose="02010600030101010101" pitchFamily="2" charset="-122"/>
              </a:rPr>
              <a:t>选择</a:t>
            </a:r>
            <a:r>
              <a:rPr lang="en-US" altLang="zh-CN" sz="2000" dirty="0">
                <a:latin typeface="宋体" panose="02010600030101010101" pitchFamily="2" charset="-122"/>
              </a:rPr>
              <a:t>【</a:t>
            </a:r>
            <a:r>
              <a:rPr lang="zh-CN" altLang="en-US" sz="2000" dirty="0">
                <a:latin typeface="宋体" panose="02010600030101010101" pitchFamily="2" charset="-122"/>
              </a:rPr>
              <a:t>分析工具</a:t>
            </a:r>
            <a:r>
              <a:rPr lang="en-US" altLang="zh-CN" sz="2000" dirty="0">
                <a:latin typeface="宋体" panose="02010600030101010101" pitchFamily="2" charset="-122"/>
              </a:rPr>
              <a:t>】|【</a:t>
            </a:r>
            <a:r>
              <a:rPr lang="zh-CN" altLang="en-US" sz="2000" dirty="0">
                <a:latin typeface="宋体" panose="02010600030101010101" pitchFamily="2" charset="-122"/>
              </a:rPr>
              <a:t>提取分析</a:t>
            </a:r>
            <a:r>
              <a:rPr lang="en-US" altLang="zh-CN" sz="2000" dirty="0">
                <a:latin typeface="宋体" panose="02010600030101010101" pitchFamily="2" charset="-122"/>
              </a:rPr>
              <a:t>】|【</a:t>
            </a:r>
            <a:r>
              <a:rPr lang="zh-CN" altLang="en-US" sz="2000" dirty="0">
                <a:latin typeface="宋体" panose="02010600030101010101" pitchFamily="2" charset="-122"/>
              </a:rPr>
              <a:t>融合</a:t>
            </a:r>
            <a:r>
              <a:rPr lang="en-US" altLang="zh-CN" sz="2000" dirty="0">
                <a:latin typeface="宋体" panose="02010600030101010101" pitchFamily="2" charset="-122"/>
              </a:rPr>
              <a:t>】</a:t>
            </a:r>
            <a:r>
              <a:rPr lang="zh-CN" altLang="en-US" sz="2000" dirty="0">
                <a:latin typeface="宋体" panose="02010600030101010101" pitchFamily="2" charset="-122"/>
              </a:rPr>
              <a:t>工具</a:t>
            </a:r>
            <a:endParaRPr lang="en-US" altLang="zh-CN" sz="2000" dirty="0">
              <a:latin typeface="宋体" panose="02010600030101010101" pitchFamily="2" charset="-122"/>
            </a:endParaRPr>
          </a:p>
          <a:p>
            <a:pPr>
              <a:lnSpc>
                <a:spcPct val="100000"/>
              </a:lnSpc>
            </a:pPr>
            <a:endParaRPr lang="en-US" altLang="zh-CN" sz="2000" dirty="0"/>
          </a:p>
          <a:p>
            <a:pPr>
              <a:lnSpc>
                <a:spcPct val="100000"/>
              </a:lnSpc>
            </a:pPr>
            <a:endParaRPr lang="en-US" altLang="zh-CN" sz="2000" dirty="0"/>
          </a:p>
          <a:p>
            <a:pPr>
              <a:lnSpc>
                <a:spcPct val="100000"/>
              </a:lnSpc>
            </a:pPr>
            <a:endParaRPr lang="en-US" altLang="zh-CN" sz="2000" dirty="0"/>
          </a:p>
          <a:p>
            <a:pPr eaLnBrk="1" hangingPunct="1"/>
            <a:endParaRPr lang="zh-CN" altLang="en-US" sz="2000" dirty="0">
              <a:latin typeface="宋体" panose="02010600030101010101" pitchFamily="2" charset="-122"/>
            </a:endParaRPr>
          </a:p>
        </p:txBody>
      </p:sp>
      <p:sp>
        <p:nvSpPr>
          <p:cNvPr id="70658" name="Rectangle 2"/>
          <p:cNvSpPr>
            <a:spLocks noGrp="1" noChangeArrowheads="1"/>
          </p:cNvSpPr>
          <p:nvPr>
            <p:ph type="title"/>
          </p:nvPr>
        </p:nvSpPr>
        <p:spPr/>
        <p:txBody>
          <a:bodyPr/>
          <a:lstStyle/>
          <a:p>
            <a:pPr eaLnBrk="1" hangingPunct="1"/>
            <a:r>
              <a:rPr lang="en-US" altLang="zh-CN" sz="3200" dirty="0">
                <a:latin typeface="黑体" panose="02010609060101010101" pitchFamily="49" charset="-122"/>
                <a:ea typeface="黑体" panose="02010609060101010101" pitchFamily="49" charset="-122"/>
              </a:rPr>
              <a:t>5.1</a:t>
            </a:r>
            <a:r>
              <a:rPr lang="zh-CN" altLang="en-US" sz="3200" dirty="0">
                <a:latin typeface="黑体" panose="02010609060101010101" pitchFamily="49" charset="-122"/>
                <a:ea typeface="黑体" panose="02010609060101010101" pitchFamily="49" charset="-122"/>
              </a:rPr>
              <a:t>矢量数据</a:t>
            </a:r>
            <a:r>
              <a:rPr lang="en-US" altLang="zh-CN" sz="32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 </a:t>
            </a:r>
            <a:r>
              <a:rPr lang="zh-CN" altLang="en-US" sz="2800" dirty="0">
                <a:solidFill>
                  <a:schemeClr val="accent2">
                    <a:lumMod val="75000"/>
                  </a:schemeClr>
                </a:solidFill>
                <a:latin typeface="黑体" panose="02010609060101010101" pitchFamily="49" charset="-122"/>
                <a:ea typeface="黑体" panose="02010609060101010101" pitchFamily="49" charset="-122"/>
              </a:rPr>
              <a:t>融合</a:t>
            </a:r>
          </a:p>
        </p:txBody>
      </p:sp>
      <p:pic>
        <p:nvPicPr>
          <p:cNvPr id="7066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08" y="2350227"/>
            <a:ext cx="1942640" cy="2307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6580" y="1473224"/>
            <a:ext cx="2737773" cy="4752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2647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idx="11"/>
          </p:nvPr>
        </p:nvSpPr>
        <p:spPr>
          <a:xfrm>
            <a:off x="1125861" y="1988840"/>
            <a:ext cx="7776863" cy="4114801"/>
          </a:xfrm>
        </p:spPr>
        <p:txBody>
          <a:bodyPr>
            <a:normAutofit fontScale="92500"/>
          </a:bodyPr>
          <a:lstStyle/>
          <a:p>
            <a:pPr eaLnBrk="1" hangingPunct="1">
              <a:lnSpc>
                <a:spcPct val="125000"/>
              </a:lnSpc>
            </a:pPr>
            <a:r>
              <a:rPr lang="zh-CN" altLang="en-US" dirty="0">
                <a:solidFill>
                  <a:srgbClr val="FF0000"/>
                </a:solidFill>
              </a:rPr>
              <a:t>数据拼接是指将空间相邻的数据拼接为一个完整的目标数据。</a:t>
            </a:r>
            <a:r>
              <a:rPr lang="zh-CN" altLang="en-US" dirty="0"/>
              <a:t>几何上，新图层包含原来两个图层的全部信息；属性上，你指定一个图层，让新图层的字段结构与其相同。</a:t>
            </a:r>
            <a:r>
              <a:rPr lang="zh-CN" altLang="en-US" dirty="0">
                <a:solidFill>
                  <a:srgbClr val="FF0000"/>
                </a:solidFill>
              </a:rPr>
              <a:t>该指定图层的字段值得到保留，而另一图层中的要素，其字段根据新图层中是否存在同名同类型字段被取舍；</a:t>
            </a:r>
            <a:r>
              <a:rPr lang="zh-CN" altLang="en-US" dirty="0"/>
              <a:t>数据拼接是指将空间相邻的数据拼接为一个完整的目标数据</a:t>
            </a:r>
            <a:r>
              <a:rPr lang="en-US" altLang="zh-CN" dirty="0"/>
              <a:t>,</a:t>
            </a:r>
            <a:r>
              <a:rPr lang="zh-CN" altLang="en-US" dirty="0"/>
              <a:t>拼接之前利用</a:t>
            </a:r>
            <a:r>
              <a:rPr lang="en-US" altLang="zh-CN" dirty="0"/>
              <a:t>Spatial Adjustment</a:t>
            </a:r>
            <a:r>
              <a:rPr lang="zh-CN" altLang="en-US" dirty="0"/>
              <a:t>工具完成数据拼接处理</a:t>
            </a:r>
            <a:r>
              <a:rPr lang="en-US" altLang="zh-CN" dirty="0"/>
              <a:t>.</a:t>
            </a:r>
          </a:p>
          <a:p>
            <a:pPr lvl="1" eaLnBrk="1" hangingPunct="1">
              <a:lnSpc>
                <a:spcPct val="90000"/>
              </a:lnSpc>
            </a:pPr>
            <a:endParaRPr lang="en-US" altLang="zh-CN" sz="2400" dirty="0">
              <a:latin typeface="宋体" panose="02010600030101010101" pitchFamily="2" charset="-122"/>
            </a:endParaRPr>
          </a:p>
        </p:txBody>
      </p:sp>
      <p:sp>
        <p:nvSpPr>
          <p:cNvPr id="74754" name="Rectangle 2"/>
          <p:cNvSpPr>
            <a:spLocks noGrp="1" noChangeArrowheads="1"/>
          </p:cNvSpPr>
          <p:nvPr>
            <p:ph type="title"/>
          </p:nvPr>
        </p:nvSpPr>
        <p:spPr/>
        <p:txBody>
          <a:bodyPr>
            <a:normAutofit/>
          </a:bodyPr>
          <a:lstStyle/>
          <a:p>
            <a:pPr eaLnBrk="1" hangingPunct="1"/>
            <a:r>
              <a:rPr lang="en-US" altLang="zh-CN" sz="3200" dirty="0">
                <a:latin typeface="黑体" panose="02010609060101010101" pitchFamily="49" charset="-122"/>
                <a:ea typeface="黑体" panose="02010609060101010101" pitchFamily="49" charset="-122"/>
              </a:rPr>
              <a:t>5.1 </a:t>
            </a:r>
            <a:r>
              <a:rPr lang="zh-CN" altLang="en-US" sz="3200" dirty="0">
                <a:latin typeface="黑体" panose="02010609060101010101" pitchFamily="49" charset="-122"/>
                <a:ea typeface="黑体" panose="02010609060101010101" pitchFamily="49" charset="-122"/>
              </a:rPr>
              <a:t>矢量数据</a:t>
            </a:r>
            <a:r>
              <a:rPr lang="en-US" altLang="zh-CN" sz="3200" dirty="0">
                <a:latin typeface="黑体" panose="02010609060101010101" pitchFamily="49" charset="-122"/>
                <a:ea typeface="黑体" panose="02010609060101010101" pitchFamily="49" charset="-122"/>
              </a:rPr>
              <a:t>-</a:t>
            </a:r>
            <a:r>
              <a:rPr lang="zh-CN" altLang="en-US" sz="2800" b="1" dirty="0">
                <a:solidFill>
                  <a:schemeClr val="accent2">
                    <a:lumMod val="75000"/>
                  </a:schemeClr>
                </a:solidFill>
                <a:latin typeface="黑体" panose="02010609060101010101" pitchFamily="49" charset="-122"/>
                <a:ea typeface="黑体" panose="02010609060101010101" pitchFamily="49" charset="-122"/>
              </a:rPr>
              <a:t>拼接（</a:t>
            </a:r>
            <a:r>
              <a:rPr lang="en-US" altLang="zh-CN" sz="2800" b="1" dirty="0">
                <a:solidFill>
                  <a:schemeClr val="accent2">
                    <a:lumMod val="75000"/>
                  </a:schemeClr>
                </a:solidFill>
                <a:latin typeface="黑体" panose="02010609060101010101" pitchFamily="49" charset="-122"/>
                <a:ea typeface="黑体" panose="02010609060101010101" pitchFamily="49" charset="-122"/>
              </a:rPr>
              <a:t>append</a:t>
            </a:r>
            <a:r>
              <a:rPr lang="zh-CN" altLang="en-US" sz="2800" b="1" dirty="0">
                <a:solidFill>
                  <a:schemeClr val="accent2">
                    <a:lumMod val="75000"/>
                  </a:schemeClr>
                </a:solidFill>
                <a:latin typeface="黑体" panose="02010609060101010101" pitchFamily="49" charset="-122"/>
                <a:ea typeface="黑体" panose="02010609060101010101" pitchFamily="49" charset="-122"/>
              </a:rPr>
              <a:t>）</a:t>
            </a: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0756" y="1124744"/>
            <a:ext cx="2476177" cy="4802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0010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1"/>
          </p:nvPr>
        </p:nvSpPr>
        <p:spPr>
          <a:xfrm>
            <a:off x="1125860" y="1844824"/>
            <a:ext cx="9134391" cy="4114801"/>
          </a:xfrm>
        </p:spPr>
        <p:txBody>
          <a:bodyPr/>
          <a:lstStyle/>
          <a:p>
            <a:r>
              <a:rPr lang="zh-CN" altLang="en-US" dirty="0"/>
              <a:t>选择</a:t>
            </a:r>
            <a:r>
              <a:rPr lang="en-US" altLang="zh-CN" dirty="0"/>
              <a:t>【</a:t>
            </a:r>
            <a:r>
              <a:rPr lang="zh-CN" altLang="en-US" dirty="0"/>
              <a:t>数据管理工具</a:t>
            </a:r>
            <a:r>
              <a:rPr lang="en-US" altLang="zh-CN" dirty="0"/>
              <a:t>】|【</a:t>
            </a:r>
            <a:r>
              <a:rPr lang="zh-CN" altLang="en-US" dirty="0"/>
              <a:t>常规</a:t>
            </a:r>
            <a:r>
              <a:rPr lang="en-US" altLang="zh-CN" dirty="0"/>
              <a:t>】|【</a:t>
            </a:r>
            <a:r>
              <a:rPr lang="zh-CN" altLang="en-US" dirty="0"/>
              <a:t>合并</a:t>
            </a:r>
            <a:r>
              <a:rPr lang="en-US" altLang="zh-CN" dirty="0"/>
              <a:t>】</a:t>
            </a:r>
            <a:r>
              <a:rPr lang="zh-CN" altLang="en-US" dirty="0"/>
              <a:t>工具：</a:t>
            </a:r>
            <a:endParaRPr lang="en-US" altLang="zh-CN" dirty="0"/>
          </a:p>
          <a:p>
            <a:pPr lvl="1"/>
            <a:r>
              <a:rPr lang="zh-CN" altLang="en-US" dirty="0"/>
              <a:t>在</a:t>
            </a:r>
            <a:r>
              <a:rPr lang="en-US" altLang="zh-CN" dirty="0"/>
              <a:t>【</a:t>
            </a:r>
            <a:r>
              <a:rPr lang="zh-CN" altLang="en-US" dirty="0"/>
              <a:t>输入数据集</a:t>
            </a:r>
            <a:r>
              <a:rPr lang="en-US" altLang="zh-CN" dirty="0"/>
              <a:t>】</a:t>
            </a:r>
            <a:r>
              <a:rPr lang="zh-CN" altLang="en-US" dirty="0"/>
              <a:t>文本框选择输入数据（可多选）</a:t>
            </a:r>
            <a:endParaRPr lang="en-US" altLang="zh-CN" dirty="0"/>
          </a:p>
          <a:p>
            <a:pPr lvl="1"/>
            <a:r>
              <a:rPr lang="zh-CN" altLang="en-US" dirty="0"/>
              <a:t>在</a:t>
            </a:r>
            <a:r>
              <a:rPr lang="en-US" altLang="zh-CN" dirty="0"/>
              <a:t>【</a:t>
            </a:r>
            <a:r>
              <a:rPr lang="zh-CN" altLang="en-US" dirty="0"/>
              <a:t>输出数据集</a:t>
            </a:r>
            <a:r>
              <a:rPr lang="en-US" altLang="zh-CN" dirty="0"/>
              <a:t>】</a:t>
            </a:r>
            <a:r>
              <a:rPr lang="zh-CN" altLang="en-US" dirty="0"/>
              <a:t>文本框浏览确定存在胡目标数据</a:t>
            </a:r>
            <a:endParaRPr lang="en-US" altLang="zh-CN" dirty="0"/>
          </a:p>
          <a:p>
            <a:pPr lvl="1"/>
            <a:endParaRPr lang="zh-CN" altLang="en-US" dirty="0"/>
          </a:p>
        </p:txBody>
      </p:sp>
      <p:sp>
        <p:nvSpPr>
          <p:cNvPr id="4" name="标题 3"/>
          <p:cNvSpPr>
            <a:spLocks noGrp="1"/>
          </p:cNvSpPr>
          <p:nvPr>
            <p:ph type="title"/>
          </p:nvPr>
        </p:nvSpPr>
        <p:spPr/>
        <p:txBody>
          <a:bodyPr/>
          <a:lstStyle/>
          <a:p>
            <a:r>
              <a:rPr lang="en-US" altLang="zh-CN" dirty="0">
                <a:latin typeface="黑体" panose="02010609060101010101" pitchFamily="49" charset="-122"/>
                <a:ea typeface="黑体" panose="02010609060101010101" pitchFamily="49" charset="-122"/>
              </a:rPr>
              <a:t>5.1 </a:t>
            </a:r>
            <a:r>
              <a:rPr lang="zh-CN" altLang="en-US" dirty="0">
                <a:latin typeface="黑体" panose="02010609060101010101" pitchFamily="49" charset="-122"/>
                <a:ea typeface="黑体" panose="02010609060101010101" pitchFamily="49" charset="-122"/>
              </a:rPr>
              <a:t>矢量数据</a:t>
            </a:r>
            <a:r>
              <a:rPr lang="en-US" altLang="zh-CN" dirty="0">
                <a:latin typeface="黑体" panose="02010609060101010101" pitchFamily="49" charset="-122"/>
                <a:ea typeface="黑体" panose="02010609060101010101" pitchFamily="49" charset="-122"/>
              </a:rPr>
              <a:t>-</a:t>
            </a:r>
            <a:r>
              <a:rPr lang="zh-CN" altLang="en-US" sz="3200" b="1" dirty="0">
                <a:solidFill>
                  <a:schemeClr val="accent2">
                    <a:lumMod val="75000"/>
                  </a:schemeClr>
                </a:solidFill>
                <a:latin typeface="黑体" panose="02010609060101010101" pitchFamily="49" charset="-122"/>
                <a:ea typeface="黑体" panose="02010609060101010101" pitchFamily="49" charset="-122"/>
              </a:rPr>
              <a:t>拼接</a:t>
            </a:r>
            <a:endParaRPr lang="zh-CN" altLang="en-US" dirty="0"/>
          </a:p>
        </p:txBody>
      </p:sp>
      <p:pic>
        <p:nvPicPr>
          <p:cNvPr id="6" name="内容占位符 4"/>
          <p:cNvPicPr>
            <a:picLocks noChangeAspect="1"/>
          </p:cNvPicPr>
          <p:nvPr/>
        </p:nvPicPr>
        <p:blipFill>
          <a:blip r:embed="rId2"/>
          <a:stretch>
            <a:fillRect/>
          </a:stretch>
        </p:blipFill>
        <p:spPr>
          <a:xfrm>
            <a:off x="8472450" y="2012562"/>
            <a:ext cx="3018758" cy="4440773"/>
          </a:xfrm>
          <a:prstGeom prst="rect">
            <a:avLst/>
          </a:prstGeom>
        </p:spPr>
      </p:pic>
      <p:pic>
        <p:nvPicPr>
          <p:cNvPr id="7" name="图片 6"/>
          <p:cNvPicPr>
            <a:picLocks noChangeAspect="1"/>
          </p:cNvPicPr>
          <p:nvPr/>
        </p:nvPicPr>
        <p:blipFill>
          <a:blip r:embed="rId3"/>
          <a:stretch>
            <a:fillRect/>
          </a:stretch>
        </p:blipFill>
        <p:spPr>
          <a:xfrm>
            <a:off x="840656" y="3478741"/>
            <a:ext cx="3742857" cy="3295238"/>
          </a:xfrm>
          <a:prstGeom prst="rect">
            <a:avLst/>
          </a:prstGeom>
        </p:spPr>
      </p:pic>
      <p:pic>
        <p:nvPicPr>
          <p:cNvPr id="8" name="图片 7"/>
          <p:cNvPicPr>
            <a:picLocks noChangeAspect="1"/>
          </p:cNvPicPr>
          <p:nvPr/>
        </p:nvPicPr>
        <p:blipFill>
          <a:blip r:embed="rId4"/>
          <a:stretch>
            <a:fillRect/>
          </a:stretch>
        </p:blipFill>
        <p:spPr>
          <a:xfrm>
            <a:off x="4641298" y="3478741"/>
            <a:ext cx="3746629" cy="3342857"/>
          </a:xfrm>
          <a:prstGeom prst="rect">
            <a:avLst/>
          </a:prstGeom>
        </p:spPr>
      </p:pic>
    </p:spTree>
    <p:extLst>
      <p:ext uri="{BB962C8B-B14F-4D97-AF65-F5344CB8AC3E}">
        <p14:creationId xmlns:p14="http://schemas.microsoft.com/office/powerpoint/2010/main" val="25002487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ChangeArrowheads="1"/>
          </p:cNvSpPr>
          <p:nvPr>
            <p:ph idx="11"/>
          </p:nvPr>
        </p:nvSpPr>
        <p:spPr>
          <a:xfrm>
            <a:off x="1157361" y="1916832"/>
            <a:ext cx="2736305" cy="4114801"/>
          </a:xfrm>
        </p:spPr>
        <p:txBody>
          <a:bodyPr>
            <a:normAutofit/>
          </a:bodyPr>
          <a:lstStyle/>
          <a:p>
            <a:pPr eaLnBrk="1" hangingPunct="1">
              <a:lnSpc>
                <a:spcPct val="110000"/>
              </a:lnSpc>
            </a:pPr>
            <a:r>
              <a:rPr lang="en-US" altLang="zh-CN" sz="2000" b="0" dirty="0">
                <a:latin typeface="华文中宋" panose="02010600040101010101" pitchFamily="2" charset="-122"/>
                <a:ea typeface="华文中宋" panose="02010600040101010101" pitchFamily="2" charset="-122"/>
              </a:rPr>
              <a:t> </a:t>
            </a:r>
            <a:r>
              <a:rPr lang="zh-CN" altLang="en-US" sz="2000" dirty="0">
                <a:latin typeface="宋体" panose="02010600030101010101" pitchFamily="2" charset="-122"/>
              </a:rPr>
              <a:t>图层合并将两个图层进行联合运算，派生新的图层。几何上，新图层中为输入图层叠加了</a:t>
            </a:r>
            <a:r>
              <a:rPr lang="zh-CN" altLang="en-US" sz="2000" dirty="0">
                <a:solidFill>
                  <a:srgbClr val="FF0000"/>
                </a:solidFill>
                <a:latin typeface="宋体" panose="02010600030101010101" pitchFamily="2" charset="-122"/>
              </a:rPr>
              <a:t>多边形图层</a:t>
            </a:r>
            <a:r>
              <a:rPr lang="zh-CN" altLang="en-US" sz="2000" dirty="0">
                <a:latin typeface="宋体" panose="02010600030101010101" pitchFamily="2" charset="-122"/>
              </a:rPr>
              <a:t>的分划信息；全部要素均得到保留。属性上，新图层中要素属性值包含了其原始值以及多边形值；</a:t>
            </a:r>
          </a:p>
        </p:txBody>
      </p:sp>
      <p:sp>
        <p:nvSpPr>
          <p:cNvPr id="80898" name="Rectangle 2"/>
          <p:cNvSpPr>
            <a:spLocks noGrp="1" noChangeArrowheads="1"/>
          </p:cNvSpPr>
          <p:nvPr>
            <p:ph type="title"/>
          </p:nvPr>
        </p:nvSpPr>
        <p:spPr/>
        <p:txBody>
          <a:bodyPr>
            <a:normAutofit/>
          </a:bodyPr>
          <a:lstStyle/>
          <a:p>
            <a:pPr eaLnBrk="1" hangingPunct="1"/>
            <a:r>
              <a:rPr lang="en-US" altLang="zh-CN" sz="3200" b="1" dirty="0">
                <a:latin typeface="黑体" panose="02010609060101010101" pitchFamily="49" charset="-122"/>
                <a:ea typeface="黑体" panose="02010609060101010101" pitchFamily="49" charset="-122"/>
              </a:rPr>
              <a:t>5.1 </a:t>
            </a:r>
            <a:r>
              <a:rPr lang="zh-CN" altLang="en-US" sz="3200" b="1" dirty="0">
                <a:latin typeface="黑体" panose="02010609060101010101" pitchFamily="49" charset="-122"/>
                <a:ea typeface="黑体" panose="02010609060101010101" pitchFamily="49" charset="-122"/>
              </a:rPr>
              <a:t>矢量数据</a:t>
            </a:r>
            <a:r>
              <a:rPr lang="en-US" altLang="zh-CN" sz="3200" b="1" dirty="0">
                <a:latin typeface="黑体" panose="02010609060101010101" pitchFamily="49" charset="-122"/>
                <a:ea typeface="黑体" panose="02010609060101010101" pitchFamily="49" charset="-122"/>
              </a:rPr>
              <a:t>-</a:t>
            </a:r>
            <a:r>
              <a:rPr lang="zh-CN" altLang="en-US" sz="2800" b="1" dirty="0">
                <a:solidFill>
                  <a:srgbClr val="FF0000"/>
                </a:solidFill>
                <a:latin typeface="黑体" panose="02010609060101010101" pitchFamily="49" charset="-122"/>
                <a:ea typeface="黑体" panose="02010609060101010101" pitchFamily="49" charset="-122"/>
              </a:rPr>
              <a:t>合并（</a:t>
            </a:r>
            <a:r>
              <a:rPr lang="en-US" altLang="zh-CN" sz="2800" b="1" dirty="0">
                <a:solidFill>
                  <a:srgbClr val="FF0000"/>
                </a:solidFill>
                <a:latin typeface="黑体" panose="02010609060101010101" pitchFamily="49" charset="-122"/>
                <a:ea typeface="黑体" panose="02010609060101010101" pitchFamily="49" charset="-122"/>
              </a:rPr>
              <a:t>union</a:t>
            </a:r>
            <a:r>
              <a:rPr lang="zh-CN" altLang="en-US" sz="2800" b="1" dirty="0">
                <a:solidFill>
                  <a:srgbClr val="FF0000"/>
                </a:solidFill>
                <a:latin typeface="黑体" panose="02010609060101010101" pitchFamily="49" charset="-122"/>
                <a:ea typeface="黑体" panose="02010609060101010101" pitchFamily="49" charset="-122"/>
              </a:rPr>
              <a:t>）</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1171" y="1772816"/>
            <a:ext cx="2957313" cy="4752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3493" y="3429000"/>
            <a:ext cx="5076825" cy="234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unio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2564" y="2248961"/>
            <a:ext cx="300037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5114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ChangeArrowheads="1"/>
          </p:cNvSpPr>
          <p:nvPr>
            <p:ph idx="11"/>
          </p:nvPr>
        </p:nvSpPr>
        <p:spPr>
          <a:xfrm>
            <a:off x="1157361" y="1916833"/>
            <a:ext cx="6233195" cy="1800200"/>
          </a:xfrm>
        </p:spPr>
        <p:txBody>
          <a:bodyPr>
            <a:normAutofit/>
          </a:bodyPr>
          <a:lstStyle/>
          <a:p>
            <a:pPr eaLnBrk="1" hangingPunct="1">
              <a:lnSpc>
                <a:spcPct val="110000"/>
              </a:lnSpc>
            </a:pPr>
            <a:r>
              <a:rPr lang="en-US" altLang="zh-CN" sz="2000" b="0" dirty="0">
                <a:latin typeface="华文中宋" panose="02010600040101010101" pitchFamily="2" charset="-122"/>
                <a:ea typeface="华文中宋" panose="02010600040101010101" pitchFamily="2" charset="-122"/>
              </a:rPr>
              <a:t> </a:t>
            </a:r>
            <a:r>
              <a:rPr lang="zh-CN" altLang="en-US" sz="2000" dirty="0">
                <a:latin typeface="宋体" panose="02010600030101010101" pitchFamily="2" charset="-122"/>
              </a:rPr>
              <a:t>图层合并将两个图层进行联合运算，派生新的图层。几何上，新图层中为输入图层叠加了</a:t>
            </a:r>
            <a:r>
              <a:rPr lang="zh-CN" altLang="en-US" sz="2000" dirty="0">
                <a:solidFill>
                  <a:srgbClr val="FF0000"/>
                </a:solidFill>
                <a:latin typeface="宋体" panose="02010600030101010101" pitchFamily="2" charset="-122"/>
              </a:rPr>
              <a:t>多边形图层</a:t>
            </a:r>
            <a:r>
              <a:rPr lang="zh-CN" altLang="en-US" sz="2000" dirty="0">
                <a:latin typeface="宋体" panose="02010600030101010101" pitchFamily="2" charset="-122"/>
              </a:rPr>
              <a:t>的分划信息；全部要素均得到保留。属性上，新图层中要素属性值包含了其原始值以及多边形值；</a:t>
            </a:r>
          </a:p>
        </p:txBody>
      </p:sp>
      <p:sp>
        <p:nvSpPr>
          <p:cNvPr id="80898" name="Rectangle 2"/>
          <p:cNvSpPr>
            <a:spLocks noGrp="1" noChangeArrowheads="1"/>
          </p:cNvSpPr>
          <p:nvPr>
            <p:ph type="title"/>
          </p:nvPr>
        </p:nvSpPr>
        <p:spPr/>
        <p:txBody>
          <a:bodyPr>
            <a:normAutofit/>
          </a:bodyPr>
          <a:lstStyle/>
          <a:p>
            <a:pPr eaLnBrk="1" hangingPunct="1"/>
            <a:r>
              <a:rPr lang="en-US" altLang="zh-CN" sz="3200" b="1" dirty="0">
                <a:latin typeface="黑体" panose="02010609060101010101" pitchFamily="49" charset="-122"/>
                <a:ea typeface="黑体" panose="02010609060101010101" pitchFamily="49" charset="-122"/>
              </a:rPr>
              <a:t>5.1 </a:t>
            </a:r>
            <a:r>
              <a:rPr lang="zh-CN" altLang="en-US" sz="3200" b="1" dirty="0">
                <a:latin typeface="黑体" panose="02010609060101010101" pitchFamily="49" charset="-122"/>
                <a:ea typeface="黑体" panose="02010609060101010101" pitchFamily="49" charset="-122"/>
              </a:rPr>
              <a:t>矢量数据</a:t>
            </a:r>
            <a:r>
              <a:rPr lang="en-US" altLang="zh-CN" sz="3200" b="1" dirty="0">
                <a:latin typeface="黑体" panose="02010609060101010101" pitchFamily="49" charset="-122"/>
                <a:ea typeface="黑体" panose="02010609060101010101" pitchFamily="49" charset="-122"/>
              </a:rPr>
              <a:t>-</a:t>
            </a:r>
            <a:r>
              <a:rPr lang="zh-CN" altLang="en-US" sz="2800" b="1" dirty="0">
                <a:solidFill>
                  <a:srgbClr val="FF0000"/>
                </a:solidFill>
                <a:latin typeface="黑体" panose="02010609060101010101" pitchFamily="49" charset="-122"/>
                <a:ea typeface="黑体" panose="02010609060101010101" pitchFamily="49" charset="-122"/>
              </a:rPr>
              <a:t>合并（</a:t>
            </a:r>
            <a:r>
              <a:rPr lang="en-US" altLang="zh-CN" sz="2800" b="1" dirty="0">
                <a:solidFill>
                  <a:srgbClr val="FF0000"/>
                </a:solidFill>
                <a:latin typeface="黑体" panose="02010609060101010101" pitchFamily="49" charset="-122"/>
                <a:ea typeface="黑体" panose="02010609060101010101" pitchFamily="49" charset="-122"/>
              </a:rPr>
              <a:t>union</a:t>
            </a:r>
            <a:r>
              <a:rPr lang="zh-CN" altLang="en-US" sz="2800" b="1" dirty="0">
                <a:solidFill>
                  <a:srgbClr val="FF0000"/>
                </a:solidFill>
                <a:latin typeface="黑体" panose="02010609060101010101" pitchFamily="49" charset="-122"/>
                <a:ea typeface="黑体" panose="02010609060101010101" pitchFamily="49" charset="-122"/>
              </a:rPr>
              <a:t>）</a:t>
            </a:r>
          </a:p>
        </p:txBody>
      </p:sp>
      <p:pic>
        <p:nvPicPr>
          <p:cNvPr id="2" name="图片 1"/>
          <p:cNvPicPr>
            <a:picLocks noChangeAspect="1"/>
          </p:cNvPicPr>
          <p:nvPr/>
        </p:nvPicPr>
        <p:blipFill>
          <a:blip r:embed="rId2"/>
          <a:stretch>
            <a:fillRect/>
          </a:stretch>
        </p:blipFill>
        <p:spPr>
          <a:xfrm>
            <a:off x="7966620" y="227803"/>
            <a:ext cx="3123809" cy="4495238"/>
          </a:xfrm>
          <a:prstGeom prst="rect">
            <a:avLst/>
          </a:prstGeom>
        </p:spPr>
      </p:pic>
      <p:pic>
        <p:nvPicPr>
          <p:cNvPr id="3" name="图片 2"/>
          <p:cNvPicPr>
            <a:picLocks noChangeAspect="1"/>
          </p:cNvPicPr>
          <p:nvPr/>
        </p:nvPicPr>
        <p:blipFill>
          <a:blip r:embed="rId3"/>
          <a:stretch>
            <a:fillRect/>
          </a:stretch>
        </p:blipFill>
        <p:spPr>
          <a:xfrm>
            <a:off x="4478757" y="3478741"/>
            <a:ext cx="3681694" cy="3118611"/>
          </a:xfrm>
          <a:prstGeom prst="rect">
            <a:avLst/>
          </a:prstGeom>
        </p:spPr>
      </p:pic>
      <p:pic>
        <p:nvPicPr>
          <p:cNvPr id="9" name="图片 8"/>
          <p:cNvPicPr>
            <a:picLocks noChangeAspect="1"/>
          </p:cNvPicPr>
          <p:nvPr/>
        </p:nvPicPr>
        <p:blipFill>
          <a:blip r:embed="rId4"/>
          <a:stretch>
            <a:fillRect/>
          </a:stretch>
        </p:blipFill>
        <p:spPr>
          <a:xfrm>
            <a:off x="840656" y="3478741"/>
            <a:ext cx="3638101" cy="3203010"/>
          </a:xfrm>
          <a:prstGeom prst="rect">
            <a:avLst/>
          </a:prstGeom>
        </p:spPr>
      </p:pic>
      <p:pic>
        <p:nvPicPr>
          <p:cNvPr id="10" name="图片 9"/>
          <p:cNvPicPr>
            <a:picLocks noChangeAspect="1"/>
          </p:cNvPicPr>
          <p:nvPr/>
        </p:nvPicPr>
        <p:blipFill>
          <a:blip r:embed="rId5"/>
          <a:stretch>
            <a:fillRect/>
          </a:stretch>
        </p:blipFill>
        <p:spPr>
          <a:xfrm>
            <a:off x="8160452" y="3471333"/>
            <a:ext cx="3321396" cy="3230235"/>
          </a:xfrm>
          <a:prstGeom prst="rect">
            <a:avLst/>
          </a:prstGeom>
        </p:spPr>
      </p:pic>
    </p:spTree>
    <p:extLst>
      <p:ext uri="{BB962C8B-B14F-4D97-AF65-F5344CB8AC3E}">
        <p14:creationId xmlns:p14="http://schemas.microsoft.com/office/powerpoint/2010/main" val="2263862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idx="11"/>
          </p:nvPr>
        </p:nvSpPr>
        <p:spPr>
          <a:xfrm>
            <a:off x="1125861" y="1988840"/>
            <a:ext cx="3240359" cy="4248472"/>
          </a:xfrm>
        </p:spPr>
        <p:txBody>
          <a:bodyPr>
            <a:normAutofit/>
          </a:bodyPr>
          <a:lstStyle/>
          <a:p>
            <a:pPr>
              <a:lnSpc>
                <a:spcPct val="100000"/>
              </a:lnSpc>
            </a:pPr>
            <a:r>
              <a:rPr lang="zh-CN" altLang="en-US" sz="2000" dirty="0">
                <a:latin typeface="宋体" panose="02010600030101010101" pitchFamily="2" charset="-122"/>
              </a:rPr>
              <a:t>图层相交将两个图层进行地理相交运算。输入图层要素可以是多边形或线，相交图层必须是多边形，输出图层的属性包含两张图层的属性。几何上，新图层中为输入图层叠加了多边形图层的分划信息；多边形层要素范围之外的元时要素被抛弃；属性上，新图层中要素属性值包含了其原始值以及多边形值；</a:t>
            </a:r>
          </a:p>
        </p:txBody>
      </p:sp>
      <p:sp>
        <p:nvSpPr>
          <p:cNvPr id="86018" name="Rectangle 2"/>
          <p:cNvSpPr>
            <a:spLocks noGrp="1" noChangeArrowheads="1"/>
          </p:cNvSpPr>
          <p:nvPr>
            <p:ph type="title"/>
          </p:nvPr>
        </p:nvSpPr>
        <p:spPr/>
        <p:txBody>
          <a:bodyPr>
            <a:normAutofit/>
          </a:bodyPr>
          <a:lstStyle/>
          <a:p>
            <a:pPr eaLnBrk="1" hangingPunct="1"/>
            <a:r>
              <a:rPr lang="en-US" altLang="zh-CN" sz="3200" b="1" dirty="0">
                <a:latin typeface="黑体" panose="02010609060101010101" pitchFamily="49" charset="-122"/>
                <a:ea typeface="黑体" panose="02010609060101010101" pitchFamily="49" charset="-122"/>
              </a:rPr>
              <a:t>5.1 </a:t>
            </a:r>
            <a:r>
              <a:rPr lang="zh-CN" altLang="en-US" sz="3200" b="1" dirty="0">
                <a:latin typeface="黑体" panose="02010609060101010101" pitchFamily="49" charset="-122"/>
                <a:ea typeface="黑体" panose="02010609060101010101" pitchFamily="49" charset="-122"/>
              </a:rPr>
              <a:t>矢量数据</a:t>
            </a:r>
            <a:r>
              <a:rPr lang="en-US" altLang="zh-CN" sz="3200" b="1" dirty="0">
                <a:latin typeface="黑体" panose="02010609060101010101" pitchFamily="49" charset="-122"/>
                <a:ea typeface="黑体" panose="02010609060101010101" pitchFamily="49" charset="-122"/>
              </a:rPr>
              <a:t>-</a:t>
            </a:r>
            <a:r>
              <a:rPr lang="zh-CN" altLang="en-US" sz="3200" b="1" dirty="0">
                <a:solidFill>
                  <a:srgbClr val="FF0000"/>
                </a:solidFill>
                <a:latin typeface="黑体" panose="02010609060101010101" pitchFamily="49" charset="-122"/>
                <a:ea typeface="黑体" panose="02010609060101010101" pitchFamily="49" charset="-122"/>
              </a:rPr>
              <a:t>相交 </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3083" y="2276872"/>
            <a:ext cx="3717492"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6220" y="1586102"/>
            <a:ext cx="3600648" cy="4392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226700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1"/>
          </p:nvPr>
        </p:nvPicPr>
        <p:blipFill>
          <a:blip r:embed="rId2"/>
          <a:stretch>
            <a:fillRect/>
          </a:stretch>
        </p:blipFill>
        <p:spPr>
          <a:xfrm>
            <a:off x="3324573" y="2557260"/>
            <a:ext cx="2861615" cy="2927625"/>
          </a:xfrm>
          <a:prstGeom prst="rect">
            <a:avLst/>
          </a:prstGeom>
        </p:spPr>
      </p:pic>
      <p:sp>
        <p:nvSpPr>
          <p:cNvPr id="3" name="标题 2"/>
          <p:cNvSpPr>
            <a:spLocks noGrp="1"/>
          </p:cNvSpPr>
          <p:nvPr>
            <p:ph type="title"/>
          </p:nvPr>
        </p:nvSpPr>
        <p:spPr/>
        <p:txBody>
          <a:bodyPr/>
          <a:lstStyle/>
          <a:p>
            <a:r>
              <a:rPr lang="en-US" altLang="zh-CN" b="1" dirty="0">
                <a:latin typeface="黑体" panose="02010609060101010101" pitchFamily="49" charset="-122"/>
                <a:ea typeface="黑体" panose="02010609060101010101" pitchFamily="49" charset="-122"/>
              </a:rPr>
              <a:t>5.1 </a:t>
            </a:r>
            <a:r>
              <a:rPr lang="zh-CN" altLang="en-US" b="1" dirty="0">
                <a:latin typeface="黑体" panose="02010609060101010101" pitchFamily="49" charset="-122"/>
                <a:ea typeface="黑体" panose="02010609060101010101" pitchFamily="49" charset="-122"/>
              </a:rPr>
              <a:t>矢量数据</a:t>
            </a:r>
            <a:r>
              <a:rPr lang="en-US" altLang="zh-CN" b="1" dirty="0">
                <a:latin typeface="黑体" panose="02010609060101010101" pitchFamily="49" charset="-122"/>
                <a:ea typeface="黑体" panose="02010609060101010101" pitchFamily="49" charset="-122"/>
              </a:rPr>
              <a:t>-</a:t>
            </a:r>
            <a:r>
              <a:rPr lang="zh-CN" altLang="en-US" b="1" dirty="0">
                <a:solidFill>
                  <a:srgbClr val="FF0000"/>
                </a:solidFill>
                <a:latin typeface="黑体" panose="02010609060101010101" pitchFamily="49" charset="-122"/>
                <a:ea typeface="黑体" panose="02010609060101010101" pitchFamily="49" charset="-122"/>
              </a:rPr>
              <a:t>相交</a:t>
            </a:r>
            <a:r>
              <a:rPr lang="zh-CN" altLang="en-US" b="1" dirty="0">
                <a:latin typeface="黑体" panose="02010609060101010101" pitchFamily="49" charset="-122"/>
                <a:ea typeface="黑体" panose="02010609060101010101" pitchFamily="49" charset="-122"/>
              </a:rPr>
              <a:t> </a:t>
            </a:r>
            <a:endParaRPr lang="zh-CN" altLang="en-US" dirty="0"/>
          </a:p>
        </p:txBody>
      </p:sp>
      <p:pic>
        <p:nvPicPr>
          <p:cNvPr id="5" name="图片 4"/>
          <p:cNvPicPr>
            <a:picLocks noChangeAspect="1"/>
          </p:cNvPicPr>
          <p:nvPr/>
        </p:nvPicPr>
        <p:blipFill>
          <a:blip r:embed="rId3"/>
          <a:stretch>
            <a:fillRect/>
          </a:stretch>
        </p:blipFill>
        <p:spPr>
          <a:xfrm>
            <a:off x="326505" y="2557259"/>
            <a:ext cx="3062700" cy="2927625"/>
          </a:xfrm>
          <a:prstGeom prst="rect">
            <a:avLst/>
          </a:prstGeom>
        </p:spPr>
      </p:pic>
      <p:pic>
        <p:nvPicPr>
          <p:cNvPr id="6" name="图片 5"/>
          <p:cNvPicPr>
            <a:picLocks noChangeAspect="1"/>
          </p:cNvPicPr>
          <p:nvPr/>
        </p:nvPicPr>
        <p:blipFill>
          <a:blip r:embed="rId4"/>
          <a:stretch>
            <a:fillRect/>
          </a:stretch>
        </p:blipFill>
        <p:spPr>
          <a:xfrm>
            <a:off x="5957179" y="2557260"/>
            <a:ext cx="3457143" cy="2961905"/>
          </a:xfrm>
          <a:prstGeom prst="rect">
            <a:avLst/>
          </a:prstGeom>
        </p:spPr>
      </p:pic>
      <p:pic>
        <p:nvPicPr>
          <p:cNvPr id="7" name="图片 6"/>
          <p:cNvPicPr>
            <a:picLocks noChangeAspect="1"/>
          </p:cNvPicPr>
          <p:nvPr/>
        </p:nvPicPr>
        <p:blipFill>
          <a:blip r:embed="rId5"/>
          <a:stretch>
            <a:fillRect/>
          </a:stretch>
        </p:blipFill>
        <p:spPr>
          <a:xfrm>
            <a:off x="9406780" y="2557259"/>
            <a:ext cx="2601674" cy="2927625"/>
          </a:xfrm>
          <a:prstGeom prst="rect">
            <a:avLst/>
          </a:prstGeom>
        </p:spPr>
      </p:pic>
      <p:sp>
        <p:nvSpPr>
          <p:cNvPr id="9" name="文本框 8"/>
          <p:cNvSpPr txBox="1"/>
          <p:nvPr/>
        </p:nvSpPr>
        <p:spPr>
          <a:xfrm>
            <a:off x="1413892" y="1783848"/>
            <a:ext cx="6827510" cy="461665"/>
          </a:xfrm>
          <a:prstGeom prst="rect">
            <a:avLst/>
          </a:prstGeom>
          <a:noFill/>
        </p:spPr>
        <p:txBody>
          <a:bodyPr wrap="none" rtlCol="0">
            <a:spAutoFit/>
          </a:bodyPr>
          <a:lstStyle/>
          <a:p>
            <a:pPr marL="342900" indent="-342900">
              <a:buClr>
                <a:srgbClr val="C00000"/>
              </a:buClr>
              <a:buFont typeface="Arial" panose="020B0604020202020204" pitchFamily="34" charset="0"/>
              <a:buChar char="•"/>
            </a:pPr>
            <a:r>
              <a:rPr lang="zh-CN" altLang="en-US" sz="2400" b="1" dirty="0">
                <a:solidFill>
                  <a:schemeClr val="bg1"/>
                </a:solidFill>
              </a:rPr>
              <a:t>选择</a:t>
            </a:r>
            <a:r>
              <a:rPr lang="en-US" altLang="zh-CN" sz="2400" b="1" dirty="0">
                <a:solidFill>
                  <a:schemeClr val="bg1"/>
                </a:solidFill>
              </a:rPr>
              <a:t>【</a:t>
            </a:r>
            <a:r>
              <a:rPr lang="zh-CN" altLang="en-US" sz="2400" b="1" dirty="0">
                <a:solidFill>
                  <a:schemeClr val="bg1"/>
                </a:solidFill>
              </a:rPr>
              <a:t>分析工具</a:t>
            </a:r>
            <a:r>
              <a:rPr lang="en-US" altLang="zh-CN" sz="2400" b="1" dirty="0">
                <a:solidFill>
                  <a:schemeClr val="bg1"/>
                </a:solidFill>
              </a:rPr>
              <a:t>】|【</a:t>
            </a:r>
            <a:r>
              <a:rPr lang="zh-CN" altLang="en-US" sz="2400" b="1" dirty="0">
                <a:solidFill>
                  <a:schemeClr val="bg1"/>
                </a:solidFill>
              </a:rPr>
              <a:t>叠加分析</a:t>
            </a:r>
            <a:r>
              <a:rPr lang="en-US" altLang="zh-CN" sz="2400" b="1" dirty="0">
                <a:solidFill>
                  <a:schemeClr val="bg1"/>
                </a:solidFill>
              </a:rPr>
              <a:t>】|【</a:t>
            </a:r>
            <a:r>
              <a:rPr lang="zh-CN" altLang="en-US" sz="2400" b="1" dirty="0">
                <a:solidFill>
                  <a:schemeClr val="bg1"/>
                </a:solidFill>
              </a:rPr>
              <a:t>相交</a:t>
            </a:r>
            <a:r>
              <a:rPr lang="en-US" altLang="zh-CN" sz="2400" b="1" dirty="0">
                <a:solidFill>
                  <a:schemeClr val="bg1"/>
                </a:solidFill>
              </a:rPr>
              <a:t>】</a:t>
            </a:r>
            <a:r>
              <a:rPr lang="zh-CN" altLang="en-US" sz="2400" b="1" dirty="0">
                <a:solidFill>
                  <a:schemeClr val="bg1"/>
                </a:solidFill>
              </a:rPr>
              <a:t>工具</a:t>
            </a:r>
            <a:endParaRPr lang="en-US" altLang="zh-CN" sz="2400" b="1" dirty="0">
              <a:solidFill>
                <a:schemeClr val="bg1"/>
              </a:solidFill>
            </a:endParaRPr>
          </a:p>
        </p:txBody>
      </p:sp>
    </p:spTree>
    <p:extLst>
      <p:ext uri="{BB962C8B-B14F-4D97-AF65-F5344CB8AC3E}">
        <p14:creationId xmlns:p14="http://schemas.microsoft.com/office/powerpoint/2010/main" val="88675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a:xfrm>
            <a:off x="1125861" y="1988840"/>
            <a:ext cx="4032448" cy="4114801"/>
          </a:xfrm>
        </p:spPr>
        <p:txBody>
          <a:bodyPr>
            <a:normAutofit fontScale="92500" lnSpcReduction="10000"/>
          </a:bodyPr>
          <a:lstStyle/>
          <a:p>
            <a:r>
              <a:rPr lang="zh-CN" altLang="en-US" dirty="0"/>
              <a:t> 数据提取是从已有数据中，根据属性表内容选择符合条件的数据，构成新的数据层，可以通过设置</a:t>
            </a:r>
            <a:r>
              <a:rPr lang="en-US" altLang="zh-CN" dirty="0"/>
              <a:t>SQL</a:t>
            </a:r>
            <a:r>
              <a:rPr lang="zh-CN" altLang="en-US" dirty="0"/>
              <a:t>表达式进行条件选择。</a:t>
            </a:r>
            <a:endParaRPr lang="en-US" altLang="zh-CN" dirty="0"/>
          </a:p>
          <a:p>
            <a:r>
              <a:rPr lang="zh-CN" altLang="en-US" dirty="0"/>
              <a:t>选择</a:t>
            </a:r>
            <a:r>
              <a:rPr lang="en-US" altLang="zh-CN" dirty="0"/>
              <a:t>【</a:t>
            </a:r>
            <a:r>
              <a:rPr lang="zh-CN" altLang="en-US" dirty="0"/>
              <a:t>分析工具</a:t>
            </a:r>
            <a:r>
              <a:rPr lang="en-US" altLang="zh-CN" dirty="0"/>
              <a:t>】|【</a:t>
            </a:r>
            <a:r>
              <a:rPr lang="zh-CN" altLang="en-US" dirty="0"/>
              <a:t>提取</a:t>
            </a:r>
            <a:r>
              <a:rPr lang="en-US" altLang="zh-CN" dirty="0"/>
              <a:t>】|【</a:t>
            </a:r>
            <a:r>
              <a:rPr lang="zh-CN" altLang="en-US" dirty="0"/>
              <a:t>筛选</a:t>
            </a:r>
            <a:r>
              <a:rPr lang="en-US" altLang="zh-CN" dirty="0"/>
              <a:t>】</a:t>
            </a:r>
            <a:r>
              <a:rPr lang="zh-CN" altLang="en-US" dirty="0"/>
              <a:t>工具</a:t>
            </a:r>
            <a:endParaRPr lang="en-US" altLang="zh-CN" dirty="0"/>
          </a:p>
          <a:p>
            <a:pPr marL="0" indent="0">
              <a:buNone/>
            </a:pPr>
            <a:endParaRPr lang="en-US" altLang="zh-CN" dirty="0"/>
          </a:p>
          <a:p>
            <a:endParaRPr lang="zh-CN" altLang="en-US" dirty="0"/>
          </a:p>
        </p:txBody>
      </p:sp>
      <p:sp>
        <p:nvSpPr>
          <p:cNvPr id="3" name="标题 2"/>
          <p:cNvSpPr>
            <a:spLocks noGrp="1"/>
          </p:cNvSpPr>
          <p:nvPr>
            <p:ph type="title"/>
          </p:nvPr>
        </p:nvSpPr>
        <p:spPr/>
        <p:txBody>
          <a:bodyPr/>
          <a:lstStyle/>
          <a:p>
            <a:r>
              <a:rPr lang="en-US" altLang="zh-CN" dirty="0">
                <a:latin typeface="黑体" panose="02010609060101010101" pitchFamily="49" charset="-122"/>
                <a:ea typeface="黑体" panose="02010609060101010101" pitchFamily="49" charset="-122"/>
              </a:rPr>
              <a:t>5.1 </a:t>
            </a:r>
            <a:r>
              <a:rPr lang="zh-CN" altLang="en-US" dirty="0">
                <a:latin typeface="黑体" panose="02010609060101010101" pitchFamily="49" charset="-122"/>
                <a:ea typeface="黑体" panose="02010609060101010101" pitchFamily="49" charset="-122"/>
              </a:rPr>
              <a:t>矢量数据</a:t>
            </a:r>
            <a:r>
              <a:rPr lang="en-US" altLang="zh-CN" dirty="0">
                <a:latin typeface="黑体" panose="02010609060101010101" pitchFamily="49" charset="-122"/>
                <a:ea typeface="黑体" panose="02010609060101010101" pitchFamily="49" charset="-122"/>
              </a:rPr>
              <a:t>-</a:t>
            </a:r>
            <a:r>
              <a:rPr lang="zh-CN" altLang="en-US" sz="3200" dirty="0">
                <a:solidFill>
                  <a:srgbClr val="FF0000"/>
                </a:solidFill>
                <a:latin typeface="黑体" panose="02010609060101010101" pitchFamily="49" charset="-122"/>
                <a:ea typeface="黑体" panose="02010609060101010101" pitchFamily="49" charset="-122"/>
              </a:rPr>
              <a:t>数据提取</a:t>
            </a:r>
            <a:endParaRPr lang="zh-CN" altLang="en-US" dirty="0">
              <a:solidFill>
                <a:srgbClr val="FF0000"/>
              </a:solidFill>
            </a:endParaRPr>
          </a:p>
        </p:txBody>
      </p:sp>
      <p:pic>
        <p:nvPicPr>
          <p:cNvPr id="4" name="图片 3"/>
          <p:cNvPicPr>
            <a:picLocks noChangeAspect="1"/>
          </p:cNvPicPr>
          <p:nvPr/>
        </p:nvPicPr>
        <p:blipFill>
          <a:blip r:embed="rId2"/>
          <a:stretch>
            <a:fillRect/>
          </a:stretch>
        </p:blipFill>
        <p:spPr>
          <a:xfrm>
            <a:off x="6328644" y="1631735"/>
            <a:ext cx="2994124" cy="4712427"/>
          </a:xfrm>
          <a:prstGeom prst="rect">
            <a:avLst/>
          </a:prstGeom>
        </p:spPr>
      </p:pic>
      <p:pic>
        <p:nvPicPr>
          <p:cNvPr id="7" name="图片 6"/>
          <p:cNvPicPr>
            <a:picLocks noChangeAspect="1"/>
          </p:cNvPicPr>
          <p:nvPr/>
        </p:nvPicPr>
        <p:blipFill>
          <a:blip r:embed="rId3"/>
          <a:stretch>
            <a:fillRect/>
          </a:stretch>
        </p:blipFill>
        <p:spPr>
          <a:xfrm>
            <a:off x="9022418" y="1304671"/>
            <a:ext cx="2854925" cy="3062785"/>
          </a:xfrm>
          <a:prstGeom prst="rect">
            <a:avLst/>
          </a:prstGeom>
        </p:spPr>
      </p:pic>
      <p:pic>
        <p:nvPicPr>
          <p:cNvPr id="9" name="图片 8"/>
          <p:cNvPicPr>
            <a:picLocks noChangeAspect="1"/>
          </p:cNvPicPr>
          <p:nvPr/>
        </p:nvPicPr>
        <p:blipFill>
          <a:blip r:embed="rId4"/>
          <a:stretch>
            <a:fillRect/>
          </a:stretch>
        </p:blipFill>
        <p:spPr>
          <a:xfrm>
            <a:off x="9170374" y="4527089"/>
            <a:ext cx="2859364" cy="1821590"/>
          </a:xfrm>
          <a:prstGeom prst="rect">
            <a:avLst/>
          </a:prstGeom>
        </p:spPr>
      </p:pic>
      <p:pic>
        <p:nvPicPr>
          <p:cNvPr id="1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2284" y="4367456"/>
            <a:ext cx="1262930" cy="2133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lgn="ctr">
                <a:solidFill>
                  <a:srgbClr val="000000"/>
                </a:solidFill>
                <a:miter lim="800000"/>
                <a:headEnd/>
                <a:tailEnd/>
              </a14:hiddenLine>
            </a:ext>
          </a:extLst>
        </p:spPr>
      </p:pic>
    </p:spTree>
    <p:extLst>
      <p:ext uri="{BB962C8B-B14F-4D97-AF65-F5344CB8AC3E}">
        <p14:creationId xmlns:p14="http://schemas.microsoft.com/office/powerpoint/2010/main" val="3300615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1"/>
          </p:nvPr>
        </p:nvSpPr>
        <p:spPr>
          <a:xfrm>
            <a:off x="1125859" y="1988840"/>
            <a:ext cx="5688631" cy="4536504"/>
          </a:xfrm>
        </p:spPr>
        <p:txBody>
          <a:bodyPr>
            <a:normAutofit fontScale="85000" lnSpcReduction="20000"/>
          </a:bodyPr>
          <a:lstStyle/>
          <a:p>
            <a:pPr>
              <a:lnSpc>
                <a:spcPct val="120000"/>
              </a:lnSpc>
            </a:pPr>
            <a:r>
              <a:rPr lang="zh-CN" altLang="en-US" sz="2600" dirty="0"/>
              <a:t>选择</a:t>
            </a:r>
            <a:r>
              <a:rPr lang="en-US" altLang="zh-CN" sz="2600" dirty="0"/>
              <a:t>【</a:t>
            </a:r>
            <a:r>
              <a:rPr lang="zh-CN" altLang="en-US" sz="2600" dirty="0"/>
              <a:t>数据管理工具</a:t>
            </a:r>
            <a:r>
              <a:rPr lang="en-US" altLang="zh-CN" sz="2600" dirty="0"/>
              <a:t>】|【</a:t>
            </a:r>
            <a:r>
              <a:rPr lang="zh-CN" altLang="en-US" sz="2600" dirty="0"/>
              <a:t>栅格数据集</a:t>
            </a:r>
            <a:r>
              <a:rPr lang="en-US" altLang="zh-CN" sz="2600" dirty="0"/>
              <a:t>】|【</a:t>
            </a:r>
            <a:r>
              <a:rPr lang="zh-CN" altLang="en-US" sz="2600" dirty="0"/>
              <a:t>镶嵌至新栅格</a:t>
            </a:r>
            <a:r>
              <a:rPr lang="en-US" altLang="zh-CN" sz="2600" dirty="0"/>
              <a:t>】</a:t>
            </a:r>
            <a:r>
              <a:rPr lang="zh-CN" altLang="en-US" sz="2600" dirty="0"/>
              <a:t>对话框：</a:t>
            </a:r>
            <a:endParaRPr lang="en-US" altLang="zh-CN" sz="2600" dirty="0"/>
          </a:p>
          <a:p>
            <a:pPr lvl="1">
              <a:lnSpc>
                <a:spcPct val="120000"/>
              </a:lnSpc>
            </a:pPr>
            <a:r>
              <a:rPr lang="en-US" altLang="zh-CN" sz="2600" dirty="0"/>
              <a:t>【</a:t>
            </a:r>
            <a:r>
              <a:rPr lang="zh-CN" altLang="en-US" sz="2600" dirty="0"/>
              <a:t>镶嵌运算符</a:t>
            </a:r>
            <a:r>
              <a:rPr lang="en-US" altLang="zh-CN" sz="2600" dirty="0"/>
              <a:t>】</a:t>
            </a:r>
            <a:r>
              <a:rPr lang="zh-CN" altLang="en-US" sz="2600" dirty="0"/>
              <a:t>为可选，确定镶嵌重叠部分的方法，默认为</a:t>
            </a:r>
            <a:r>
              <a:rPr lang="en-US" altLang="zh-CN" sz="2600" dirty="0"/>
              <a:t>LAST</a:t>
            </a:r>
            <a:r>
              <a:rPr lang="zh-CN" altLang="en-US" sz="2600" dirty="0"/>
              <a:t>，表示重叠部分的栅格值取输入栅格窗口列表的最后一个的数据的栅格值。</a:t>
            </a:r>
            <a:endParaRPr lang="en-US" altLang="zh-CN" sz="2600" dirty="0"/>
          </a:p>
          <a:p>
            <a:pPr lvl="1">
              <a:lnSpc>
                <a:spcPct val="120000"/>
              </a:lnSpc>
            </a:pPr>
            <a:r>
              <a:rPr lang="en-US" altLang="zh-CN" sz="2600" dirty="0"/>
              <a:t>【</a:t>
            </a:r>
            <a:r>
              <a:rPr lang="zh-CN" altLang="en-US" sz="2600" dirty="0"/>
              <a:t>镶嵌色彩映射表模式</a:t>
            </a:r>
            <a:r>
              <a:rPr lang="en-US" altLang="zh-CN" sz="2600" dirty="0"/>
              <a:t>】</a:t>
            </a:r>
            <a:r>
              <a:rPr lang="zh-CN" altLang="en-US" sz="2600" dirty="0"/>
              <a:t>为可选，确定输出数据的色彩模式。默认状态下各输入数据的色彩保持不变。</a:t>
            </a:r>
            <a:endParaRPr lang="en-US" altLang="zh-CN" sz="2600" dirty="0"/>
          </a:p>
          <a:p>
            <a:pPr>
              <a:lnSpc>
                <a:spcPct val="120000"/>
              </a:lnSpc>
            </a:pPr>
            <a:r>
              <a:rPr lang="zh-CN" altLang="en-US" sz="2600" dirty="0"/>
              <a:t>只支持</a:t>
            </a:r>
            <a:r>
              <a:rPr lang="en-US" altLang="zh-CN" sz="2600" dirty="0"/>
              <a:t>ERDAS IMAGEING</a:t>
            </a:r>
            <a:r>
              <a:rPr lang="zh-CN" altLang="en-US" sz="2600" dirty="0"/>
              <a:t>（*</a:t>
            </a:r>
            <a:r>
              <a:rPr lang="en-US" altLang="zh-CN" sz="2600" dirty="0"/>
              <a:t>.</a:t>
            </a:r>
            <a:r>
              <a:rPr lang="en-US" altLang="zh-CN" sz="2600" dirty="0" err="1"/>
              <a:t>img</a:t>
            </a:r>
            <a:r>
              <a:rPr lang="zh-CN" altLang="en-US" sz="2600" dirty="0"/>
              <a:t>），</a:t>
            </a:r>
            <a:r>
              <a:rPr lang="en-US" altLang="zh-CN" sz="2600" dirty="0"/>
              <a:t>GRID</a:t>
            </a:r>
            <a:r>
              <a:rPr lang="zh-CN" altLang="en-US" sz="2600" dirty="0"/>
              <a:t>（无后缀名），</a:t>
            </a:r>
            <a:r>
              <a:rPr lang="en-US" altLang="zh-CN" sz="2600" dirty="0"/>
              <a:t>TIFF</a:t>
            </a:r>
            <a:r>
              <a:rPr lang="zh-CN" altLang="en-US" sz="2600" dirty="0"/>
              <a:t>（*</a:t>
            </a:r>
            <a:r>
              <a:rPr lang="en-US" altLang="zh-CN" sz="2600" dirty="0"/>
              <a:t>.</a:t>
            </a:r>
            <a:r>
              <a:rPr lang="en-US" altLang="zh-CN" sz="2600" dirty="0" err="1"/>
              <a:t>tif</a:t>
            </a:r>
            <a:r>
              <a:rPr lang="zh-CN" altLang="en-US" sz="2600" dirty="0"/>
              <a:t>）三种格式。</a:t>
            </a:r>
            <a:endParaRPr lang="en-US" altLang="zh-CN" sz="2600" dirty="0"/>
          </a:p>
          <a:p>
            <a:pPr lvl="1">
              <a:lnSpc>
                <a:spcPct val="120000"/>
              </a:lnSpc>
            </a:pPr>
            <a:endParaRPr lang="en-US" altLang="zh-CN" sz="2600" dirty="0"/>
          </a:p>
          <a:p>
            <a:pPr lvl="1"/>
            <a:endParaRPr lang="zh-CN" altLang="en-US" dirty="0"/>
          </a:p>
        </p:txBody>
      </p:sp>
      <p:sp>
        <p:nvSpPr>
          <p:cNvPr id="4" name="标题 3"/>
          <p:cNvSpPr>
            <a:spLocks noGrp="1"/>
          </p:cNvSpPr>
          <p:nvPr>
            <p:ph type="title"/>
          </p:nvPr>
        </p:nvSpPr>
        <p:spPr/>
        <p:txBody>
          <a:bodyPr/>
          <a:lstStyle/>
          <a:p>
            <a:r>
              <a:rPr lang="en-US" altLang="zh-CN" dirty="0">
                <a:latin typeface="黑体" panose="02010609060101010101" pitchFamily="49" charset="-122"/>
                <a:ea typeface="黑体" panose="02010609060101010101" pitchFamily="49" charset="-122"/>
              </a:rPr>
              <a:t>5.2</a:t>
            </a:r>
            <a:r>
              <a:rPr lang="zh-CN" altLang="en-US" dirty="0">
                <a:latin typeface="黑体" panose="02010609060101010101" pitchFamily="49" charset="-122"/>
                <a:ea typeface="黑体" panose="02010609060101010101" pitchFamily="49" charset="-122"/>
              </a:rPr>
              <a:t>栅格数据</a:t>
            </a:r>
            <a:r>
              <a:rPr lang="en-US" altLang="zh-CN" dirty="0"/>
              <a:t>-</a:t>
            </a:r>
            <a:r>
              <a:rPr lang="zh-CN" altLang="en-US" sz="2800" b="1" dirty="0">
                <a:solidFill>
                  <a:srgbClr val="FF0000"/>
                </a:solidFill>
                <a:latin typeface="黑体" panose="02010609060101010101" pitchFamily="49" charset="-122"/>
                <a:ea typeface="黑体" panose="02010609060101010101" pitchFamily="49" charset="-122"/>
              </a:rPr>
              <a:t>拼接</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412" y="1124743"/>
            <a:ext cx="4252568" cy="5564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38197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latin typeface="黑体" panose="02010609060101010101" pitchFamily="49" charset="-122"/>
                <a:ea typeface="黑体" panose="02010609060101010101" pitchFamily="49" charset="-122"/>
              </a:rPr>
              <a:t>5.2</a:t>
            </a:r>
            <a:r>
              <a:rPr lang="zh-CN" altLang="en-US" dirty="0">
                <a:latin typeface="黑体" panose="02010609060101010101" pitchFamily="49" charset="-122"/>
                <a:ea typeface="黑体" panose="02010609060101010101" pitchFamily="49" charset="-122"/>
              </a:rPr>
              <a:t>栅格数据</a:t>
            </a:r>
            <a:r>
              <a:rPr lang="en-US" altLang="zh-CN" dirty="0"/>
              <a:t>-</a:t>
            </a:r>
            <a:r>
              <a:rPr lang="zh-CN" altLang="en-US" sz="2800" b="1" dirty="0">
                <a:solidFill>
                  <a:srgbClr val="FF0000"/>
                </a:solidFill>
                <a:latin typeface="黑体" panose="02010609060101010101" pitchFamily="49" charset="-122"/>
                <a:ea typeface="黑体" panose="02010609060101010101" pitchFamily="49" charset="-122"/>
              </a:rPr>
              <a:t>拼接</a:t>
            </a:r>
            <a:endParaRPr lang="zh-CN" altLang="en-US" dirty="0">
              <a:solidFill>
                <a:srgbClr val="FF0000"/>
              </a:solidFill>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430116" y="2390654"/>
            <a:ext cx="2770626" cy="3558628"/>
          </a:xfrm>
          <a:prstGeom prst="rect">
            <a:avLst/>
          </a:prstGeom>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634" y="2390653"/>
            <a:ext cx="2973482" cy="355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lgn="ctr">
                <a:solidFill>
                  <a:srgbClr val="000000"/>
                </a:solidFill>
                <a:miter lim="800000"/>
                <a:headEnd/>
                <a:tailEnd/>
              </a14:hiddenLine>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6500" y="2641946"/>
            <a:ext cx="4947698" cy="2808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右箭头 8"/>
          <p:cNvSpPr/>
          <p:nvPr/>
        </p:nvSpPr>
        <p:spPr>
          <a:xfrm>
            <a:off x="6454452" y="3861048"/>
            <a:ext cx="432048" cy="3860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05542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p:cNvSpPr>
            <a:spLocks noGrp="1"/>
          </p:cNvSpPr>
          <p:nvPr>
            <p:ph idx="11"/>
          </p:nvPr>
        </p:nvSpPr>
        <p:spPr>
          <a:xfrm>
            <a:off x="1108348" y="2230555"/>
            <a:ext cx="4907091" cy="4114801"/>
          </a:xfrm>
        </p:spPr>
        <p:txBody>
          <a:bodyPr/>
          <a:lstStyle/>
          <a:p>
            <a:r>
              <a:rPr lang="zh-CN" altLang="en-US" dirty="0">
                <a:latin typeface="宋体" panose="02010600030101010101" pitchFamily="2" charset="-122"/>
              </a:rPr>
              <a:t>参考椭球面：采用与地球大小和形状接近并确定了和大地原点关系的旋转椭球体称之为参考椭球体，它是一个可用数学模型描叙的几何体。</a:t>
            </a:r>
            <a:endParaRPr lang="en-US" altLang="zh-CN" dirty="0">
              <a:latin typeface="宋体" panose="02010600030101010101" pitchFamily="2" charset="-122"/>
            </a:endParaRPr>
          </a:p>
          <a:p>
            <a:r>
              <a:rPr lang="zh-CN" altLang="en-US" dirty="0">
                <a:latin typeface="华文中宋" panose="02010600040101010101" pitchFamily="2" charset="-122"/>
                <a:ea typeface="华文中宋" panose="02010600040101010101" pitchFamily="2" charset="-122"/>
              </a:rPr>
              <a:t>基准面是利用特定椭球体对特定地区地球表面的逼近。</a:t>
            </a:r>
            <a:endParaRPr lang="zh-CN" altLang="en-US" dirty="0"/>
          </a:p>
          <a:p>
            <a:pPr marL="0" indent="0">
              <a:buNone/>
            </a:pPr>
            <a:endParaRPr lang="en-US" altLang="zh-CN" dirty="0">
              <a:latin typeface="宋体" panose="02010600030101010101" pitchFamily="2" charset="-122"/>
            </a:endParaRPr>
          </a:p>
          <a:p>
            <a:endParaRPr lang="zh-CN" altLang="en-US" dirty="0"/>
          </a:p>
        </p:txBody>
      </p:sp>
      <p:sp>
        <p:nvSpPr>
          <p:cNvPr id="11266" name="标题 1"/>
          <p:cNvSpPr>
            <a:spLocks noGrp="1"/>
          </p:cNvSpPr>
          <p:nvPr>
            <p:ph type="title"/>
          </p:nvPr>
        </p:nvSpPr>
        <p:spPr/>
        <p:txBody>
          <a:bodyPr>
            <a:normAutofit/>
          </a:bodyPr>
          <a:lstStyle/>
          <a:p>
            <a:r>
              <a:rPr lang="en-US" altLang="zh-CN"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坐标系统</a:t>
            </a:r>
          </a:p>
        </p:txBody>
      </p:sp>
      <p:grpSp>
        <p:nvGrpSpPr>
          <p:cNvPr id="11268" name="Group 38"/>
          <p:cNvGrpSpPr>
            <a:grpSpLocks/>
          </p:cNvGrpSpPr>
          <p:nvPr/>
        </p:nvGrpSpPr>
        <p:grpSpPr bwMode="auto">
          <a:xfrm>
            <a:off x="6648148" y="2428876"/>
            <a:ext cx="3375328" cy="2786063"/>
            <a:chOff x="1556" y="1049"/>
            <a:chExt cx="2660" cy="2142"/>
          </a:xfrm>
        </p:grpSpPr>
        <p:grpSp>
          <p:nvGrpSpPr>
            <p:cNvPr id="11273" name="Group 39"/>
            <p:cNvGrpSpPr>
              <a:grpSpLocks/>
            </p:cNvGrpSpPr>
            <p:nvPr/>
          </p:nvGrpSpPr>
          <p:grpSpPr bwMode="auto">
            <a:xfrm>
              <a:off x="1687" y="1329"/>
              <a:ext cx="2235" cy="1748"/>
              <a:chOff x="3139" y="3467"/>
              <a:chExt cx="5588" cy="4368"/>
            </a:xfrm>
          </p:grpSpPr>
          <p:sp>
            <p:nvSpPr>
              <p:cNvPr id="11279" name="Freeform 40"/>
              <p:cNvSpPr>
                <a:spLocks/>
              </p:cNvSpPr>
              <p:nvPr/>
            </p:nvSpPr>
            <p:spPr bwMode="auto">
              <a:xfrm rot="-275025">
                <a:off x="3139" y="3639"/>
                <a:ext cx="1575" cy="936"/>
              </a:xfrm>
              <a:custGeom>
                <a:avLst/>
                <a:gdLst>
                  <a:gd name="T0" fmla="*/ 0 w 1260"/>
                  <a:gd name="T1" fmla="*/ 319962 h 650"/>
                  <a:gd name="T2" fmla="*/ 9364 w 1260"/>
                  <a:gd name="T3" fmla="*/ 166265 h 650"/>
                  <a:gd name="T4" fmla="*/ 23291 w 1260"/>
                  <a:gd name="T5" fmla="*/ 89486 h 650"/>
                  <a:gd name="T6" fmla="*/ 37310 w 1260"/>
                  <a:gd name="T7" fmla="*/ 89486 h 650"/>
                  <a:gd name="T8" fmla="*/ 46638 w 1260"/>
                  <a:gd name="T9" fmla="*/ 12466 h 650"/>
                  <a:gd name="T10" fmla="*/ 55958 w 1260"/>
                  <a:gd name="T11" fmla="*/ 12466 h 650"/>
                  <a:gd name="T12" fmla="*/ 0 60000 65536"/>
                  <a:gd name="T13" fmla="*/ 0 60000 65536"/>
                  <a:gd name="T14" fmla="*/ 0 60000 65536"/>
                  <a:gd name="T15" fmla="*/ 0 60000 65536"/>
                  <a:gd name="T16" fmla="*/ 0 60000 65536"/>
                  <a:gd name="T17" fmla="*/ 0 60000 65536"/>
                  <a:gd name="T18" fmla="*/ 0 w 1260"/>
                  <a:gd name="T19" fmla="*/ 0 h 650"/>
                  <a:gd name="T20" fmla="*/ 1260 w 1260"/>
                  <a:gd name="T21" fmla="*/ 650 h 650"/>
                </a:gdLst>
                <a:ahLst/>
                <a:cxnLst>
                  <a:cxn ang="T12">
                    <a:pos x="T0" y="T1"/>
                  </a:cxn>
                  <a:cxn ang="T13">
                    <a:pos x="T2" y="T3"/>
                  </a:cxn>
                  <a:cxn ang="T14">
                    <a:pos x="T4" y="T5"/>
                  </a:cxn>
                  <a:cxn ang="T15">
                    <a:pos x="T6" y="T7"/>
                  </a:cxn>
                  <a:cxn ang="T16">
                    <a:pos x="T8" y="T9"/>
                  </a:cxn>
                  <a:cxn ang="T17">
                    <a:pos x="T10" y="T11"/>
                  </a:cxn>
                </a:cxnLst>
                <a:rect l="T18" t="T19" r="T20" b="T21"/>
                <a:pathLst>
                  <a:path w="1260" h="650">
                    <a:moveTo>
                      <a:pt x="0" y="650"/>
                    </a:moveTo>
                    <a:cubicBezTo>
                      <a:pt x="61" y="533"/>
                      <a:pt x="123" y="416"/>
                      <a:pt x="210" y="338"/>
                    </a:cubicBezTo>
                    <a:cubicBezTo>
                      <a:pt x="297" y="260"/>
                      <a:pt x="420" y="208"/>
                      <a:pt x="525" y="182"/>
                    </a:cubicBezTo>
                    <a:cubicBezTo>
                      <a:pt x="630" y="156"/>
                      <a:pt x="753" y="208"/>
                      <a:pt x="840" y="182"/>
                    </a:cubicBezTo>
                    <a:cubicBezTo>
                      <a:pt x="927" y="156"/>
                      <a:pt x="980" y="52"/>
                      <a:pt x="1050" y="26"/>
                    </a:cubicBezTo>
                    <a:cubicBezTo>
                      <a:pt x="1120" y="0"/>
                      <a:pt x="1190" y="13"/>
                      <a:pt x="1260" y="26"/>
                    </a:cubicBezTo>
                  </a:path>
                </a:pathLst>
              </a:custGeom>
              <a:noFill/>
              <a:ln w="38100">
                <a:solidFill>
                  <a:srgbClr val="99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80" name="Line 42"/>
              <p:cNvSpPr>
                <a:spLocks noChangeShapeType="1"/>
              </p:cNvSpPr>
              <p:nvPr/>
            </p:nvSpPr>
            <p:spPr bwMode="auto">
              <a:xfrm>
                <a:off x="3267" y="5808"/>
                <a:ext cx="5460" cy="0"/>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1" name="Line 43"/>
              <p:cNvSpPr>
                <a:spLocks noChangeShapeType="1"/>
              </p:cNvSpPr>
              <p:nvPr/>
            </p:nvSpPr>
            <p:spPr bwMode="auto">
              <a:xfrm>
                <a:off x="5997" y="3467"/>
                <a:ext cx="0" cy="4368"/>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274" name="Freeform 44"/>
            <p:cNvSpPr>
              <a:spLocks/>
            </p:cNvSpPr>
            <p:nvPr/>
          </p:nvSpPr>
          <p:spPr bwMode="auto">
            <a:xfrm>
              <a:off x="1696" y="1329"/>
              <a:ext cx="2268" cy="1862"/>
            </a:xfrm>
            <a:custGeom>
              <a:avLst/>
              <a:gdLst>
                <a:gd name="T0" fmla="*/ 0 w 5390"/>
                <a:gd name="T1" fmla="*/ 0 h 4446"/>
                <a:gd name="T2" fmla="*/ 0 w 5390"/>
                <a:gd name="T3" fmla="*/ 0 h 4446"/>
                <a:gd name="T4" fmla="*/ 0 w 5390"/>
                <a:gd name="T5" fmla="*/ 0 h 4446"/>
                <a:gd name="T6" fmla="*/ 0 w 5390"/>
                <a:gd name="T7" fmla="*/ 0 h 4446"/>
                <a:gd name="T8" fmla="*/ 0 w 5390"/>
                <a:gd name="T9" fmla="*/ 0 h 4446"/>
                <a:gd name="T10" fmla="*/ 0 w 5390"/>
                <a:gd name="T11" fmla="*/ 0 h 4446"/>
                <a:gd name="T12" fmla="*/ 0 w 5390"/>
                <a:gd name="T13" fmla="*/ 0 h 4446"/>
                <a:gd name="T14" fmla="*/ 0 w 5390"/>
                <a:gd name="T15" fmla="*/ 0 h 4446"/>
                <a:gd name="T16" fmla="*/ 0 w 5390"/>
                <a:gd name="T17" fmla="*/ 0 h 4446"/>
                <a:gd name="T18" fmla="*/ 0 w 5390"/>
                <a:gd name="T19" fmla="*/ 0 h 4446"/>
                <a:gd name="T20" fmla="*/ 0 w 5390"/>
                <a:gd name="T21" fmla="*/ 0 h 4446"/>
                <a:gd name="T22" fmla="*/ 0 w 5390"/>
                <a:gd name="T23" fmla="*/ 0 h 4446"/>
                <a:gd name="T24" fmla="*/ 0 w 5390"/>
                <a:gd name="T25" fmla="*/ 0 h 4446"/>
                <a:gd name="T26" fmla="*/ 0 w 5390"/>
                <a:gd name="T27" fmla="*/ 0 h 4446"/>
                <a:gd name="T28" fmla="*/ 0 w 5390"/>
                <a:gd name="T29" fmla="*/ 0 h 4446"/>
                <a:gd name="T30" fmla="*/ 0 w 5390"/>
                <a:gd name="T31" fmla="*/ 0 h 4446"/>
                <a:gd name="T32" fmla="*/ 0 w 5390"/>
                <a:gd name="T33" fmla="*/ 0 h 4446"/>
                <a:gd name="T34" fmla="*/ 0 w 5390"/>
                <a:gd name="T35" fmla="*/ 0 h 4446"/>
                <a:gd name="T36" fmla="*/ 0 w 5390"/>
                <a:gd name="T37" fmla="*/ 0 h 4446"/>
                <a:gd name="T38" fmla="*/ 0 w 5390"/>
                <a:gd name="T39" fmla="*/ 0 h 4446"/>
                <a:gd name="T40" fmla="*/ 0 w 5390"/>
                <a:gd name="T41" fmla="*/ 0 h 4446"/>
                <a:gd name="T42" fmla="*/ 0 w 5390"/>
                <a:gd name="T43" fmla="*/ 0 h 4446"/>
                <a:gd name="T44" fmla="*/ 0 w 5390"/>
                <a:gd name="T45" fmla="*/ 0 h 4446"/>
                <a:gd name="T46" fmla="*/ 0 w 5390"/>
                <a:gd name="T47" fmla="*/ 0 h 4446"/>
                <a:gd name="T48" fmla="*/ 0 w 5390"/>
                <a:gd name="T49" fmla="*/ 0 h 4446"/>
                <a:gd name="T50" fmla="*/ 0 w 5390"/>
                <a:gd name="T51" fmla="*/ 0 h 4446"/>
                <a:gd name="T52" fmla="*/ 0 w 5390"/>
                <a:gd name="T53" fmla="*/ 0 h 4446"/>
                <a:gd name="T54" fmla="*/ 0 w 5390"/>
                <a:gd name="T55" fmla="*/ 0 h 4446"/>
                <a:gd name="T56" fmla="*/ 0 w 5390"/>
                <a:gd name="T57" fmla="*/ 0 h 4446"/>
                <a:gd name="T58" fmla="*/ 0 w 5390"/>
                <a:gd name="T59" fmla="*/ 0 h 4446"/>
                <a:gd name="T60" fmla="*/ 0 w 5390"/>
                <a:gd name="T61" fmla="*/ 0 h 4446"/>
                <a:gd name="T62" fmla="*/ 0 w 5390"/>
                <a:gd name="T63" fmla="*/ 0 h 4446"/>
                <a:gd name="T64" fmla="*/ 0 w 5390"/>
                <a:gd name="T65" fmla="*/ 0 h 4446"/>
                <a:gd name="T66" fmla="*/ 0 w 5390"/>
                <a:gd name="T67" fmla="*/ 0 h 4446"/>
                <a:gd name="T68" fmla="*/ 0 w 5390"/>
                <a:gd name="T69" fmla="*/ 0 h 4446"/>
                <a:gd name="T70" fmla="*/ 0 w 5390"/>
                <a:gd name="T71" fmla="*/ 0 h 4446"/>
                <a:gd name="T72" fmla="*/ 0 w 5390"/>
                <a:gd name="T73" fmla="*/ 0 h 4446"/>
                <a:gd name="T74" fmla="*/ 0 w 5390"/>
                <a:gd name="T75" fmla="*/ 0 h 4446"/>
                <a:gd name="T76" fmla="*/ 0 w 5390"/>
                <a:gd name="T77" fmla="*/ 0 h 4446"/>
                <a:gd name="T78" fmla="*/ 0 w 5390"/>
                <a:gd name="T79" fmla="*/ 0 h 4446"/>
                <a:gd name="T80" fmla="*/ 0 w 5390"/>
                <a:gd name="T81" fmla="*/ 0 h 444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390"/>
                <a:gd name="T124" fmla="*/ 0 h 4446"/>
                <a:gd name="T125" fmla="*/ 5390 w 5390"/>
                <a:gd name="T126" fmla="*/ 4446 h 444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390" h="4446">
                  <a:moveTo>
                    <a:pt x="18" y="2548"/>
                  </a:moveTo>
                  <a:cubicBezTo>
                    <a:pt x="36" y="2496"/>
                    <a:pt x="123" y="2470"/>
                    <a:pt x="123" y="2392"/>
                  </a:cubicBezTo>
                  <a:cubicBezTo>
                    <a:pt x="123" y="2314"/>
                    <a:pt x="35" y="2184"/>
                    <a:pt x="18" y="2080"/>
                  </a:cubicBezTo>
                  <a:cubicBezTo>
                    <a:pt x="1" y="1976"/>
                    <a:pt x="1" y="1872"/>
                    <a:pt x="18" y="1768"/>
                  </a:cubicBezTo>
                  <a:cubicBezTo>
                    <a:pt x="35" y="1664"/>
                    <a:pt x="88" y="1534"/>
                    <a:pt x="123" y="1456"/>
                  </a:cubicBezTo>
                  <a:cubicBezTo>
                    <a:pt x="158" y="1378"/>
                    <a:pt x="176" y="1378"/>
                    <a:pt x="228" y="1300"/>
                  </a:cubicBezTo>
                  <a:cubicBezTo>
                    <a:pt x="280" y="1222"/>
                    <a:pt x="386" y="1092"/>
                    <a:pt x="438" y="988"/>
                  </a:cubicBezTo>
                  <a:cubicBezTo>
                    <a:pt x="490" y="884"/>
                    <a:pt x="456" y="754"/>
                    <a:pt x="543" y="676"/>
                  </a:cubicBezTo>
                  <a:cubicBezTo>
                    <a:pt x="630" y="598"/>
                    <a:pt x="858" y="546"/>
                    <a:pt x="963" y="520"/>
                  </a:cubicBezTo>
                  <a:cubicBezTo>
                    <a:pt x="1068" y="494"/>
                    <a:pt x="1103" y="546"/>
                    <a:pt x="1173" y="520"/>
                  </a:cubicBezTo>
                  <a:cubicBezTo>
                    <a:pt x="1243" y="494"/>
                    <a:pt x="1296" y="442"/>
                    <a:pt x="1383" y="364"/>
                  </a:cubicBezTo>
                  <a:cubicBezTo>
                    <a:pt x="1470" y="286"/>
                    <a:pt x="1576" y="104"/>
                    <a:pt x="1698" y="52"/>
                  </a:cubicBezTo>
                  <a:cubicBezTo>
                    <a:pt x="1820" y="0"/>
                    <a:pt x="1978" y="52"/>
                    <a:pt x="2118" y="52"/>
                  </a:cubicBezTo>
                  <a:cubicBezTo>
                    <a:pt x="2258" y="52"/>
                    <a:pt x="2398" y="52"/>
                    <a:pt x="2538" y="52"/>
                  </a:cubicBezTo>
                  <a:cubicBezTo>
                    <a:pt x="2678" y="52"/>
                    <a:pt x="2853" y="26"/>
                    <a:pt x="2958" y="52"/>
                  </a:cubicBezTo>
                  <a:cubicBezTo>
                    <a:pt x="3063" y="78"/>
                    <a:pt x="3046" y="182"/>
                    <a:pt x="3168" y="208"/>
                  </a:cubicBezTo>
                  <a:cubicBezTo>
                    <a:pt x="3290" y="234"/>
                    <a:pt x="3571" y="182"/>
                    <a:pt x="3693" y="208"/>
                  </a:cubicBezTo>
                  <a:cubicBezTo>
                    <a:pt x="3815" y="234"/>
                    <a:pt x="3850" y="338"/>
                    <a:pt x="3903" y="364"/>
                  </a:cubicBezTo>
                  <a:cubicBezTo>
                    <a:pt x="3956" y="390"/>
                    <a:pt x="3938" y="364"/>
                    <a:pt x="4008" y="364"/>
                  </a:cubicBezTo>
                  <a:cubicBezTo>
                    <a:pt x="4078" y="364"/>
                    <a:pt x="4236" y="286"/>
                    <a:pt x="4323" y="364"/>
                  </a:cubicBezTo>
                  <a:cubicBezTo>
                    <a:pt x="4410" y="442"/>
                    <a:pt x="4446" y="702"/>
                    <a:pt x="4533" y="832"/>
                  </a:cubicBezTo>
                  <a:cubicBezTo>
                    <a:pt x="4620" y="962"/>
                    <a:pt x="4743" y="1092"/>
                    <a:pt x="4848" y="1144"/>
                  </a:cubicBezTo>
                  <a:cubicBezTo>
                    <a:pt x="4953" y="1196"/>
                    <a:pt x="5076" y="1040"/>
                    <a:pt x="5163" y="1144"/>
                  </a:cubicBezTo>
                  <a:cubicBezTo>
                    <a:pt x="5250" y="1248"/>
                    <a:pt x="5356" y="1586"/>
                    <a:pt x="5373" y="1768"/>
                  </a:cubicBezTo>
                  <a:cubicBezTo>
                    <a:pt x="5390" y="1950"/>
                    <a:pt x="5268" y="2054"/>
                    <a:pt x="5268" y="2236"/>
                  </a:cubicBezTo>
                  <a:cubicBezTo>
                    <a:pt x="5268" y="2418"/>
                    <a:pt x="5373" y="2678"/>
                    <a:pt x="5373" y="2860"/>
                  </a:cubicBezTo>
                  <a:cubicBezTo>
                    <a:pt x="5373" y="3042"/>
                    <a:pt x="5373" y="3172"/>
                    <a:pt x="5268" y="3328"/>
                  </a:cubicBezTo>
                  <a:cubicBezTo>
                    <a:pt x="5163" y="3484"/>
                    <a:pt x="4918" y="3692"/>
                    <a:pt x="4743" y="3796"/>
                  </a:cubicBezTo>
                  <a:cubicBezTo>
                    <a:pt x="4568" y="3900"/>
                    <a:pt x="4376" y="3900"/>
                    <a:pt x="4218" y="3952"/>
                  </a:cubicBezTo>
                  <a:cubicBezTo>
                    <a:pt x="4060" y="4004"/>
                    <a:pt x="3903" y="4030"/>
                    <a:pt x="3798" y="4108"/>
                  </a:cubicBezTo>
                  <a:cubicBezTo>
                    <a:pt x="3693" y="4186"/>
                    <a:pt x="3710" y="4394"/>
                    <a:pt x="3588" y="4420"/>
                  </a:cubicBezTo>
                  <a:cubicBezTo>
                    <a:pt x="3466" y="4446"/>
                    <a:pt x="3238" y="4316"/>
                    <a:pt x="3063" y="4264"/>
                  </a:cubicBezTo>
                  <a:cubicBezTo>
                    <a:pt x="2888" y="4212"/>
                    <a:pt x="2695" y="4108"/>
                    <a:pt x="2538" y="4108"/>
                  </a:cubicBezTo>
                  <a:cubicBezTo>
                    <a:pt x="2381" y="4108"/>
                    <a:pt x="2223" y="4238"/>
                    <a:pt x="2118" y="4264"/>
                  </a:cubicBezTo>
                  <a:cubicBezTo>
                    <a:pt x="2013" y="4290"/>
                    <a:pt x="2030" y="4290"/>
                    <a:pt x="1908" y="4264"/>
                  </a:cubicBezTo>
                  <a:cubicBezTo>
                    <a:pt x="1786" y="4238"/>
                    <a:pt x="1558" y="4160"/>
                    <a:pt x="1383" y="4108"/>
                  </a:cubicBezTo>
                  <a:cubicBezTo>
                    <a:pt x="1208" y="4056"/>
                    <a:pt x="1016" y="4030"/>
                    <a:pt x="858" y="3952"/>
                  </a:cubicBezTo>
                  <a:cubicBezTo>
                    <a:pt x="700" y="3874"/>
                    <a:pt x="560" y="3796"/>
                    <a:pt x="438" y="3640"/>
                  </a:cubicBezTo>
                  <a:cubicBezTo>
                    <a:pt x="316" y="3484"/>
                    <a:pt x="193" y="3172"/>
                    <a:pt x="123" y="3016"/>
                  </a:cubicBezTo>
                  <a:cubicBezTo>
                    <a:pt x="53" y="2860"/>
                    <a:pt x="35" y="2782"/>
                    <a:pt x="18" y="2704"/>
                  </a:cubicBezTo>
                  <a:cubicBezTo>
                    <a:pt x="1" y="2626"/>
                    <a:pt x="0" y="2600"/>
                    <a:pt x="18" y="2548"/>
                  </a:cubicBezTo>
                  <a:close/>
                </a:path>
              </a:pathLst>
            </a:custGeom>
            <a:noFill/>
            <a:ln w="25400">
              <a:solidFill>
                <a:srgbClr val="0000FF"/>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5" name="Text Box 46"/>
            <p:cNvSpPr txBox="1">
              <a:spLocks noChangeArrowheads="1"/>
            </p:cNvSpPr>
            <p:nvPr/>
          </p:nvSpPr>
          <p:spPr bwMode="auto">
            <a:xfrm>
              <a:off x="1655" y="1049"/>
              <a:ext cx="62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lnSpc>
                  <a:spcPct val="140000"/>
                </a:lnSpc>
                <a:spcBef>
                  <a:spcPct val="20000"/>
                </a:spcBef>
                <a:buBlip>
                  <a:blip r:embed="rId4"/>
                </a:buBlip>
                <a:defRPr kumimoji="1" sz="2800" b="1">
                  <a:solidFill>
                    <a:schemeClr val="tx1"/>
                  </a:solidFill>
                  <a:latin typeface="Times New Roman" panose="02020603050405020304" pitchFamily="18" charset="0"/>
                  <a:ea typeface="宋体" panose="02010600030101010101" pitchFamily="2" charset="-122"/>
                </a:defRPr>
              </a:lvl2pPr>
              <a:lvl3pPr marL="1143000" indent="-228600">
                <a:lnSpc>
                  <a:spcPct val="140000"/>
                </a:lnSpc>
                <a:spcBef>
                  <a:spcPct val="20000"/>
                </a:spcBef>
                <a:buClr>
                  <a:srgbClr val="0000FF"/>
                </a:buClr>
                <a:buFont typeface="Wingdings" panose="05000000000000000000" pitchFamily="2" charset="2"/>
                <a:buChar char="Ø"/>
                <a:defRPr kumimoji="1" sz="2400" b="1">
                  <a:solidFill>
                    <a:schemeClr val="tx1"/>
                  </a:solidFill>
                  <a:latin typeface="Times New Roman" panose="02020603050405020304" pitchFamily="18" charset="0"/>
                  <a:ea typeface="宋体" panose="02010600030101010101" pitchFamily="2" charset="-122"/>
                </a:defRPr>
              </a:lvl3pPr>
              <a:lvl4pPr marL="1600200" indent="-228600">
                <a:lnSpc>
                  <a:spcPct val="14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4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4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4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4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4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buFontTx/>
                <a:buChar char="•"/>
              </a:pPr>
              <a:r>
                <a:rPr lang="zh-CN" altLang="en-US" sz="1500" dirty="0">
                  <a:latin typeface="微软雅黑" panose="020B0503020204020204" pitchFamily="34" charset="-122"/>
                  <a:ea typeface="微软雅黑" panose="020B0503020204020204" pitchFamily="34" charset="-122"/>
                </a:rPr>
                <a:t>地球</a:t>
              </a:r>
              <a:r>
                <a:rPr lang="zh-CN" altLang="en-US" sz="1500" b="0" dirty="0">
                  <a:latin typeface="方正隶书简体" pitchFamily="2" charset="-122"/>
                  <a:ea typeface="方正隶书简体" pitchFamily="2" charset="-122"/>
                </a:rPr>
                <a:t>表面</a:t>
              </a:r>
              <a:endParaRPr lang="zh-CN" altLang="en-US" b="0" dirty="0">
                <a:latin typeface="Tahoma" panose="020B0604030504040204" pitchFamily="34" charset="0"/>
              </a:endParaRPr>
            </a:p>
          </p:txBody>
        </p:sp>
        <p:sp>
          <p:nvSpPr>
            <p:cNvPr id="11276" name="Text Box 47"/>
            <p:cNvSpPr txBox="1">
              <a:spLocks noChangeArrowheads="1"/>
            </p:cNvSpPr>
            <p:nvPr/>
          </p:nvSpPr>
          <p:spPr bwMode="auto">
            <a:xfrm>
              <a:off x="1556" y="1291"/>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lnSpc>
                  <a:spcPct val="140000"/>
                </a:lnSpc>
                <a:spcBef>
                  <a:spcPct val="20000"/>
                </a:spcBef>
                <a:buBlip>
                  <a:blip r:embed="rId4"/>
                </a:buBlip>
                <a:defRPr kumimoji="1" sz="2800" b="1">
                  <a:solidFill>
                    <a:schemeClr val="tx1"/>
                  </a:solidFill>
                  <a:latin typeface="Times New Roman" panose="02020603050405020304" pitchFamily="18" charset="0"/>
                  <a:ea typeface="宋体" panose="02010600030101010101" pitchFamily="2" charset="-122"/>
                </a:defRPr>
              </a:lvl2pPr>
              <a:lvl3pPr marL="1143000" indent="-228600">
                <a:lnSpc>
                  <a:spcPct val="140000"/>
                </a:lnSpc>
                <a:spcBef>
                  <a:spcPct val="20000"/>
                </a:spcBef>
                <a:buClr>
                  <a:srgbClr val="0000FF"/>
                </a:buClr>
                <a:buFont typeface="Wingdings" panose="05000000000000000000" pitchFamily="2" charset="2"/>
                <a:buChar char="Ø"/>
                <a:defRPr kumimoji="1" sz="2400" b="1">
                  <a:solidFill>
                    <a:schemeClr val="tx1"/>
                  </a:solidFill>
                  <a:latin typeface="Times New Roman" panose="02020603050405020304" pitchFamily="18" charset="0"/>
                  <a:ea typeface="宋体" panose="02010600030101010101" pitchFamily="2" charset="-122"/>
                </a:defRPr>
              </a:lvl3pPr>
              <a:lvl4pPr marL="1600200" indent="-228600">
                <a:lnSpc>
                  <a:spcPct val="14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4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4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4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4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4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buFontTx/>
                <a:buChar char="•"/>
              </a:pPr>
              <a:endParaRPr lang="en-US" altLang="zh-CN" b="0" dirty="0">
                <a:latin typeface="Tahoma" panose="020B0604030504040204" pitchFamily="34" charset="0"/>
              </a:endParaRPr>
            </a:p>
          </p:txBody>
        </p:sp>
        <p:sp>
          <p:nvSpPr>
            <p:cNvPr id="11277" name="Text Box 48"/>
            <p:cNvSpPr txBox="1">
              <a:spLocks noChangeArrowheads="1"/>
            </p:cNvSpPr>
            <p:nvPr/>
          </p:nvSpPr>
          <p:spPr bwMode="auto">
            <a:xfrm>
              <a:off x="1696" y="1641"/>
              <a:ext cx="336"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lnSpc>
                  <a:spcPct val="140000"/>
                </a:lnSpc>
                <a:spcBef>
                  <a:spcPct val="20000"/>
                </a:spcBef>
                <a:buBlip>
                  <a:blip r:embed="rId4"/>
                </a:buBlip>
                <a:defRPr kumimoji="1" sz="2800" b="1">
                  <a:solidFill>
                    <a:schemeClr val="tx1"/>
                  </a:solidFill>
                  <a:latin typeface="Times New Roman" panose="02020603050405020304" pitchFamily="18" charset="0"/>
                  <a:ea typeface="宋体" panose="02010600030101010101" pitchFamily="2" charset="-122"/>
                </a:defRPr>
              </a:lvl2pPr>
              <a:lvl3pPr marL="1143000" indent="-228600">
                <a:lnSpc>
                  <a:spcPct val="140000"/>
                </a:lnSpc>
                <a:spcBef>
                  <a:spcPct val="20000"/>
                </a:spcBef>
                <a:buClr>
                  <a:srgbClr val="0000FF"/>
                </a:buClr>
                <a:buFont typeface="Wingdings" panose="05000000000000000000" pitchFamily="2" charset="2"/>
                <a:buChar char="Ø"/>
                <a:defRPr kumimoji="1" sz="2400" b="1">
                  <a:solidFill>
                    <a:schemeClr val="tx1"/>
                  </a:solidFill>
                  <a:latin typeface="Times New Roman" panose="02020603050405020304" pitchFamily="18" charset="0"/>
                  <a:ea typeface="宋体" panose="02010600030101010101" pitchFamily="2" charset="-122"/>
                </a:defRPr>
              </a:lvl3pPr>
              <a:lvl4pPr marL="1600200" indent="-228600">
                <a:lnSpc>
                  <a:spcPct val="14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4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4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4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4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4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buFontTx/>
                <a:buChar char="•"/>
              </a:pPr>
              <a:r>
                <a:rPr lang="en-US" altLang="zh-CN" sz="1500" b="0" i="1">
                  <a:latin typeface="宋体" panose="02010600030101010101" pitchFamily="2" charset="-122"/>
                </a:rPr>
                <a:t>P′</a:t>
              </a:r>
              <a:endParaRPr lang="en-US" altLang="zh-CN" b="0">
                <a:latin typeface="Tahoma" panose="020B0604030504040204" pitchFamily="34" charset="0"/>
              </a:endParaRPr>
            </a:p>
          </p:txBody>
        </p:sp>
        <p:sp>
          <p:nvSpPr>
            <p:cNvPr id="11278" name="Text Box 50"/>
            <p:cNvSpPr txBox="1">
              <a:spLocks noChangeArrowheads="1"/>
            </p:cNvSpPr>
            <p:nvPr/>
          </p:nvSpPr>
          <p:spPr bwMode="auto">
            <a:xfrm>
              <a:off x="3880" y="2390"/>
              <a:ext cx="336" cy="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a:lnSpc>
                  <a:spcPct val="140000"/>
                </a:lnSpc>
                <a:spcBef>
                  <a:spcPct val="20000"/>
                </a:spcBef>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lnSpc>
                  <a:spcPct val="140000"/>
                </a:lnSpc>
                <a:spcBef>
                  <a:spcPct val="20000"/>
                </a:spcBef>
                <a:buBlip>
                  <a:blip r:embed="rId4"/>
                </a:buBlip>
                <a:defRPr kumimoji="1" sz="2800" b="1">
                  <a:solidFill>
                    <a:schemeClr val="tx1"/>
                  </a:solidFill>
                  <a:latin typeface="Times New Roman" panose="02020603050405020304" pitchFamily="18" charset="0"/>
                  <a:ea typeface="宋体" panose="02010600030101010101" pitchFamily="2" charset="-122"/>
                </a:defRPr>
              </a:lvl2pPr>
              <a:lvl3pPr marL="1143000" indent="-228600">
                <a:lnSpc>
                  <a:spcPct val="140000"/>
                </a:lnSpc>
                <a:spcBef>
                  <a:spcPct val="20000"/>
                </a:spcBef>
                <a:buClr>
                  <a:srgbClr val="0000FF"/>
                </a:buClr>
                <a:buFont typeface="Wingdings" panose="05000000000000000000" pitchFamily="2" charset="2"/>
                <a:buChar char="Ø"/>
                <a:defRPr kumimoji="1" sz="2400" b="1">
                  <a:solidFill>
                    <a:schemeClr val="tx1"/>
                  </a:solidFill>
                  <a:latin typeface="Times New Roman" panose="02020603050405020304" pitchFamily="18" charset="0"/>
                  <a:ea typeface="宋体" panose="02010600030101010101" pitchFamily="2" charset="-122"/>
                </a:defRPr>
              </a:lvl3pPr>
              <a:lvl4pPr marL="1600200" indent="-228600">
                <a:lnSpc>
                  <a:spcPct val="14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4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4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4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4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4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buFontTx/>
                <a:buChar char="•"/>
              </a:pPr>
              <a:r>
                <a:rPr lang="zh-CN" altLang="en-US" sz="1500" b="0">
                  <a:solidFill>
                    <a:srgbClr val="0070C0"/>
                  </a:solidFill>
                  <a:latin typeface="方正隶书简体" pitchFamily="2" charset="-122"/>
                  <a:ea typeface="方正隶书简体" pitchFamily="2" charset="-122"/>
                </a:rPr>
                <a:t>大地水准面</a:t>
              </a:r>
              <a:endParaRPr lang="zh-CN" altLang="en-US" b="0">
                <a:solidFill>
                  <a:srgbClr val="0070C0"/>
                </a:solidFill>
                <a:latin typeface="Tahoma" panose="020B0604030504040204" pitchFamily="34" charset="0"/>
              </a:endParaRPr>
            </a:p>
          </p:txBody>
        </p:sp>
      </p:grpSp>
      <p:sp>
        <p:nvSpPr>
          <p:cNvPr id="11269" name="Rectangle 4"/>
          <p:cNvSpPr>
            <a:spLocks noChangeArrowheads="1"/>
          </p:cNvSpPr>
          <p:nvPr/>
        </p:nvSpPr>
        <p:spPr bwMode="auto">
          <a:xfrm>
            <a:off x="2093912" y="1196976"/>
            <a:ext cx="5235222" cy="566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lnSpc>
                <a:spcPct val="140000"/>
              </a:lnSpc>
              <a:spcBef>
                <a:spcPct val="20000"/>
              </a:spcBef>
              <a:buBlip>
                <a:blip r:embed="rId4"/>
              </a:buBlip>
              <a:defRPr kumimoji="1" sz="2800" b="1">
                <a:solidFill>
                  <a:schemeClr val="tx1"/>
                </a:solidFill>
                <a:latin typeface="Times New Roman" panose="02020603050405020304" pitchFamily="18" charset="0"/>
                <a:ea typeface="宋体" panose="02010600030101010101" pitchFamily="2" charset="-122"/>
              </a:defRPr>
            </a:lvl2pPr>
            <a:lvl3pPr marL="1143000" indent="-228600">
              <a:lnSpc>
                <a:spcPct val="140000"/>
              </a:lnSpc>
              <a:spcBef>
                <a:spcPct val="20000"/>
              </a:spcBef>
              <a:buClr>
                <a:srgbClr val="0000FF"/>
              </a:buClr>
              <a:buFont typeface="Wingdings" panose="05000000000000000000" pitchFamily="2" charset="2"/>
              <a:buChar char="Ø"/>
              <a:defRPr kumimoji="1" sz="2400" b="1">
                <a:solidFill>
                  <a:schemeClr val="tx1"/>
                </a:solidFill>
                <a:latin typeface="Times New Roman" panose="02020603050405020304" pitchFamily="18" charset="0"/>
                <a:ea typeface="宋体" panose="02010600030101010101" pitchFamily="2" charset="-122"/>
              </a:defRPr>
            </a:lvl3pPr>
            <a:lvl4pPr marL="1600200" indent="-228600">
              <a:lnSpc>
                <a:spcPct val="14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4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4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4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4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4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buClr>
                <a:schemeClr val="tx2"/>
              </a:buClr>
              <a:buFontTx/>
              <a:buNone/>
            </a:pPr>
            <a:endParaRPr lang="zh-CN" altLang="en-US" sz="2000" b="0" dirty="0">
              <a:solidFill>
                <a:srgbClr val="0000FF"/>
              </a:solidFill>
              <a:latin typeface="宋体" panose="02010600030101010101" pitchFamily="2" charset="-122"/>
            </a:endParaRPr>
          </a:p>
          <a:p>
            <a:pPr algn="just" eaLnBrk="1" hangingPunct="1">
              <a:lnSpc>
                <a:spcPct val="150000"/>
              </a:lnSpc>
              <a:buClr>
                <a:schemeClr val="tx2"/>
              </a:buClr>
              <a:buFontTx/>
              <a:buChar char="•"/>
            </a:pPr>
            <a:endParaRPr lang="zh-CN" altLang="en-US" sz="2000" b="0" dirty="0">
              <a:solidFill>
                <a:srgbClr val="000000"/>
              </a:solidFill>
              <a:latin typeface="宋体" panose="02010600030101010101" pitchFamily="2" charset="-122"/>
            </a:endParaRPr>
          </a:p>
        </p:txBody>
      </p:sp>
      <p:sp>
        <p:nvSpPr>
          <p:cNvPr id="17" name="Oval 41"/>
          <p:cNvSpPr>
            <a:spLocks noChangeArrowheads="1"/>
          </p:cNvSpPr>
          <p:nvPr/>
        </p:nvSpPr>
        <p:spPr bwMode="auto">
          <a:xfrm>
            <a:off x="6632575" y="2706688"/>
            <a:ext cx="3467100" cy="2773362"/>
          </a:xfrm>
          <a:prstGeom prst="ellipse">
            <a:avLst/>
          </a:pr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40000"/>
              </a:lnSpc>
              <a:spcBef>
                <a:spcPct val="20000"/>
              </a:spcBef>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lnSpc>
                <a:spcPct val="140000"/>
              </a:lnSpc>
              <a:spcBef>
                <a:spcPct val="20000"/>
              </a:spcBef>
              <a:buBlip>
                <a:blip r:embed="rId4"/>
              </a:buBlip>
              <a:defRPr kumimoji="1" sz="2800" b="1">
                <a:solidFill>
                  <a:schemeClr val="tx1"/>
                </a:solidFill>
                <a:latin typeface="Times New Roman" panose="02020603050405020304" pitchFamily="18" charset="0"/>
                <a:ea typeface="宋体" panose="02010600030101010101" pitchFamily="2" charset="-122"/>
              </a:defRPr>
            </a:lvl2pPr>
            <a:lvl3pPr marL="1143000" indent="-228600">
              <a:lnSpc>
                <a:spcPct val="140000"/>
              </a:lnSpc>
              <a:spcBef>
                <a:spcPct val="20000"/>
              </a:spcBef>
              <a:buClr>
                <a:srgbClr val="0000FF"/>
              </a:buClr>
              <a:buFont typeface="Wingdings" panose="05000000000000000000" pitchFamily="2" charset="2"/>
              <a:buChar char="Ø"/>
              <a:defRPr kumimoji="1" sz="2400" b="1">
                <a:solidFill>
                  <a:schemeClr val="tx1"/>
                </a:solidFill>
                <a:latin typeface="Times New Roman" panose="02020603050405020304" pitchFamily="18" charset="0"/>
                <a:ea typeface="宋体" panose="02010600030101010101" pitchFamily="2" charset="-122"/>
              </a:defRPr>
            </a:lvl3pPr>
            <a:lvl4pPr marL="1600200" indent="-228600">
              <a:lnSpc>
                <a:spcPct val="14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4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4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4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4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4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Char char="•"/>
            </a:pPr>
            <a:endParaRPr lang="zh-CN" altLang="en-US" b="0"/>
          </a:p>
        </p:txBody>
      </p:sp>
      <p:sp>
        <p:nvSpPr>
          <p:cNvPr id="18" name="Text Box 51"/>
          <p:cNvSpPr txBox="1">
            <a:spLocks noChangeArrowheads="1"/>
          </p:cNvSpPr>
          <p:nvPr/>
        </p:nvSpPr>
        <p:spPr bwMode="auto">
          <a:xfrm>
            <a:off x="8999537" y="2328863"/>
            <a:ext cx="13335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lnSpc>
                <a:spcPct val="140000"/>
              </a:lnSpc>
              <a:spcBef>
                <a:spcPct val="20000"/>
              </a:spcBef>
              <a:buBlip>
                <a:blip r:embed="rId4"/>
              </a:buBlip>
              <a:defRPr kumimoji="1" sz="2800" b="1">
                <a:solidFill>
                  <a:schemeClr val="tx1"/>
                </a:solidFill>
                <a:latin typeface="Times New Roman" panose="02020603050405020304" pitchFamily="18" charset="0"/>
                <a:ea typeface="宋体" panose="02010600030101010101" pitchFamily="2" charset="-122"/>
              </a:defRPr>
            </a:lvl2pPr>
            <a:lvl3pPr marL="1143000" indent="-228600">
              <a:lnSpc>
                <a:spcPct val="140000"/>
              </a:lnSpc>
              <a:spcBef>
                <a:spcPct val="20000"/>
              </a:spcBef>
              <a:buClr>
                <a:srgbClr val="0000FF"/>
              </a:buClr>
              <a:buFont typeface="Wingdings" panose="05000000000000000000" pitchFamily="2" charset="2"/>
              <a:buChar char="Ø"/>
              <a:defRPr kumimoji="1" sz="2400" b="1">
                <a:solidFill>
                  <a:schemeClr val="tx1"/>
                </a:solidFill>
                <a:latin typeface="Times New Roman" panose="02020603050405020304" pitchFamily="18" charset="0"/>
                <a:ea typeface="宋体" panose="02010600030101010101" pitchFamily="2" charset="-122"/>
              </a:defRPr>
            </a:lvl3pPr>
            <a:lvl4pPr marL="1600200" indent="-228600">
              <a:lnSpc>
                <a:spcPct val="14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4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4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4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4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4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buFontTx/>
              <a:buChar char="•"/>
            </a:pPr>
            <a:r>
              <a:rPr lang="zh-CN" altLang="en-US" sz="1500" dirty="0">
                <a:latin typeface="微软雅黑" panose="020B0503020204020204" pitchFamily="34" charset="-122"/>
                <a:ea typeface="微软雅黑" panose="020B0503020204020204" pitchFamily="34" charset="-122"/>
              </a:rPr>
              <a:t>参考椭球面</a:t>
            </a: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1424498" y="1581157"/>
            <a:ext cx="1731564" cy="461665"/>
          </a:xfrm>
          <a:prstGeom prst="rect">
            <a:avLst/>
          </a:prstGeom>
        </p:spPr>
        <p:txBody>
          <a:bodyPr wrap="none">
            <a:spAutoFit/>
          </a:bodyPr>
          <a:lstStyle/>
          <a:p>
            <a:r>
              <a:rPr lang="zh-CN" altLang="en-US" sz="2400" b="1" dirty="0">
                <a:solidFill>
                  <a:srgbClr val="92D050"/>
                </a:solidFill>
                <a:latin typeface="黑体" panose="02010609060101010101" pitchFamily="49" charset="-122"/>
                <a:ea typeface="黑体" panose="02010609060101010101" pitchFamily="49" charset="-122"/>
              </a:rPr>
              <a:t>测量基准面</a:t>
            </a:r>
          </a:p>
        </p:txBody>
      </p:sp>
    </p:spTree>
    <p:extLst>
      <p:ext uri="{BB962C8B-B14F-4D97-AF65-F5344CB8AC3E}">
        <p14:creationId xmlns:p14="http://schemas.microsoft.com/office/powerpoint/2010/main" val="1161544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6" presetClass="emph" presetSubtype="0" fill="hold" grpId="1" nodeType="clickEffect">
                                  <p:stCondLst>
                                    <p:cond delay="0"/>
                                  </p:stCondLst>
                                  <p:childTnLst>
                                    <p:animEffect transition="out" filter="fade">
                                      <p:cBhvr>
                                        <p:cTn id="18" dur="500" tmFilter="0, 0; .2, .5; .8, .5; 1, 0"/>
                                        <p:tgtEl>
                                          <p:spTgt spid="17"/>
                                        </p:tgtEl>
                                      </p:cBhvr>
                                    </p:animEffect>
                                    <p:animScale>
                                      <p:cBhvr>
                                        <p:cTn id="19" dur="250" autoRev="1" fill="hold"/>
                                        <p:tgtEl>
                                          <p:spTgt spid="17"/>
                                        </p:tgtEl>
                                      </p:cBhvr>
                                      <p:by x="105000" y="105000"/>
                                    </p:animScale>
                                  </p:childTnLst>
                                </p:cTn>
                              </p:par>
                              <p:par>
                                <p:cTn id="20" presetID="26" presetClass="emph" presetSubtype="0" fill="hold" grpId="1" nodeType="withEffect">
                                  <p:stCondLst>
                                    <p:cond delay="0"/>
                                  </p:stCondLst>
                                  <p:childTnLst>
                                    <p:animEffect transition="out" filter="fade">
                                      <p:cBhvr>
                                        <p:cTn id="21" dur="500" tmFilter="0, 0; .2, .5; .8, .5; 1, 0"/>
                                        <p:tgtEl>
                                          <p:spTgt spid="18"/>
                                        </p:tgtEl>
                                      </p:cBhvr>
                                    </p:animEffect>
                                    <p:animScale>
                                      <p:cBhvr>
                                        <p:cTn id="22"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p:bldP spid="18"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1"/>
          </p:nvPr>
        </p:nvSpPr>
        <p:spPr>
          <a:xfrm>
            <a:off x="1125860" y="1988840"/>
            <a:ext cx="4320480" cy="4464496"/>
          </a:xfrm>
        </p:spPr>
        <p:txBody>
          <a:bodyPr>
            <a:normAutofit fontScale="85000" lnSpcReduction="20000"/>
          </a:bodyPr>
          <a:lstStyle/>
          <a:p>
            <a:r>
              <a:rPr lang="zh-CN" altLang="en-US" dirty="0">
                <a:latin typeface="宋体" panose="02010600030101010101" pitchFamily="2" charset="-122"/>
              </a:rPr>
              <a:t>利用</a:t>
            </a:r>
            <a:r>
              <a:rPr lang="zh-CN" altLang="en-US" dirty="0"/>
              <a:t>一个已有矢量和影像的范围切割影像 输出格式由文件扩展名指定，</a:t>
            </a:r>
            <a:r>
              <a:rPr lang="en-US" altLang="zh-CN" dirty="0" err="1"/>
              <a:t>tif</a:t>
            </a:r>
            <a:r>
              <a:rPr lang="zh-CN" altLang="en-US" dirty="0"/>
              <a:t>，</a:t>
            </a:r>
            <a:r>
              <a:rPr lang="en-US" altLang="zh-CN" dirty="0" err="1"/>
              <a:t>img</a:t>
            </a:r>
            <a:r>
              <a:rPr lang="zh-CN" altLang="en-US" dirty="0"/>
              <a:t>；</a:t>
            </a:r>
            <a:endParaRPr lang="en-US" altLang="zh-CN" dirty="0"/>
          </a:p>
          <a:p>
            <a:r>
              <a:rPr lang="zh-CN" altLang="en-US" dirty="0">
                <a:latin typeface="宋体" panose="02010600030101010101" pitchFamily="2" charset="-122"/>
              </a:rPr>
              <a:t>选择</a:t>
            </a:r>
            <a:r>
              <a:rPr lang="en-US" altLang="zh-CN" dirty="0">
                <a:latin typeface="宋体" panose="02010600030101010101" pitchFamily="2" charset="-122"/>
              </a:rPr>
              <a:t>【</a:t>
            </a:r>
            <a:r>
              <a:rPr lang="en-US" altLang="zh-CN" dirty="0"/>
              <a:t> Spatial Analysis</a:t>
            </a:r>
            <a:r>
              <a:rPr lang="zh-CN" altLang="en-US" dirty="0"/>
              <a:t>工具</a:t>
            </a:r>
            <a:r>
              <a:rPr lang="en-US" altLang="zh-CN" dirty="0">
                <a:latin typeface="宋体" panose="02010600030101010101" pitchFamily="2" charset="-122"/>
              </a:rPr>
              <a:t>】|【</a:t>
            </a:r>
            <a:r>
              <a:rPr lang="zh-CN" altLang="en-US" dirty="0">
                <a:latin typeface="宋体" panose="02010600030101010101" pitchFamily="2" charset="-122"/>
              </a:rPr>
              <a:t>提取</a:t>
            </a:r>
            <a:r>
              <a:rPr lang="en-US" altLang="zh-CN" dirty="0">
                <a:latin typeface="宋体" panose="02010600030101010101" pitchFamily="2" charset="-122"/>
              </a:rPr>
              <a:t>】|【</a:t>
            </a:r>
            <a:r>
              <a:rPr lang="zh-CN" altLang="en-US" dirty="0">
                <a:latin typeface="宋体" panose="02010600030101010101" pitchFamily="2" charset="-122"/>
              </a:rPr>
              <a:t>按掩膜提取</a:t>
            </a:r>
            <a:r>
              <a:rPr lang="en-US" altLang="zh-CN" dirty="0">
                <a:latin typeface="宋体" panose="02010600030101010101" pitchFamily="2" charset="-122"/>
              </a:rPr>
              <a:t>】</a:t>
            </a:r>
            <a:r>
              <a:rPr lang="zh-CN" altLang="en-US" dirty="0">
                <a:latin typeface="宋体" panose="02010600030101010101" pitchFamily="2" charset="-122"/>
              </a:rPr>
              <a:t>工具：</a:t>
            </a:r>
            <a:endParaRPr lang="en-US" altLang="zh-CN" dirty="0">
              <a:latin typeface="宋体" panose="02010600030101010101" pitchFamily="2" charset="-122"/>
            </a:endParaRPr>
          </a:p>
          <a:p>
            <a:pPr lvl="1"/>
            <a:r>
              <a:rPr lang="zh-CN" altLang="en-US" dirty="0">
                <a:latin typeface="宋体" panose="02010600030101010101" pitchFamily="2" charset="-122"/>
              </a:rPr>
              <a:t>在</a:t>
            </a:r>
            <a:r>
              <a:rPr lang="en-US" altLang="zh-CN" dirty="0">
                <a:latin typeface="宋体" panose="02010600030101010101" pitchFamily="2" charset="-122"/>
              </a:rPr>
              <a:t>【</a:t>
            </a:r>
            <a:r>
              <a:rPr lang="zh-CN" altLang="en-US" dirty="0">
                <a:latin typeface="宋体" panose="02010600030101010101" pitchFamily="2" charset="-122"/>
              </a:rPr>
              <a:t>输入栅格</a:t>
            </a:r>
            <a:r>
              <a:rPr lang="en-US" altLang="zh-CN" dirty="0">
                <a:latin typeface="宋体" panose="02010600030101010101" pitchFamily="2" charset="-122"/>
              </a:rPr>
              <a:t>】</a:t>
            </a:r>
            <a:r>
              <a:rPr lang="zh-CN" altLang="en-US" dirty="0">
                <a:latin typeface="宋体" panose="02010600030101010101" pitchFamily="2" charset="-122"/>
              </a:rPr>
              <a:t>文本框选择需要裁切的栅格数据；</a:t>
            </a:r>
            <a:endParaRPr lang="en-US" altLang="zh-CN" dirty="0">
              <a:latin typeface="宋体" panose="02010600030101010101" pitchFamily="2" charset="-122"/>
            </a:endParaRPr>
          </a:p>
          <a:p>
            <a:pPr lvl="1"/>
            <a:r>
              <a:rPr lang="zh-CN" altLang="en-US" dirty="0">
                <a:latin typeface="宋体" panose="02010600030101010101" pitchFamily="2" charset="-122"/>
              </a:rPr>
              <a:t>在</a:t>
            </a:r>
            <a:r>
              <a:rPr lang="en-US" altLang="zh-CN" dirty="0">
                <a:latin typeface="宋体" panose="02010600030101010101" pitchFamily="2" charset="-122"/>
              </a:rPr>
              <a:t>【</a:t>
            </a:r>
            <a:r>
              <a:rPr lang="zh-CN" altLang="en-US" dirty="0">
                <a:latin typeface="宋体" panose="02010600030101010101" pitchFamily="2" charset="-122"/>
              </a:rPr>
              <a:t>输入栅格数据或要素掩膜数据</a:t>
            </a:r>
            <a:r>
              <a:rPr lang="en-US" altLang="zh-CN" dirty="0">
                <a:latin typeface="宋体" panose="02010600030101010101" pitchFamily="2" charset="-122"/>
              </a:rPr>
              <a:t>】</a:t>
            </a:r>
            <a:r>
              <a:rPr lang="zh-CN" altLang="en-US" dirty="0">
                <a:latin typeface="宋体" panose="02010600030101010101" pitchFamily="2" charset="-122"/>
              </a:rPr>
              <a:t>文本框定义用以裁切的栅格或矢量数据。</a:t>
            </a:r>
          </a:p>
          <a:p>
            <a:pPr marL="0" indent="0">
              <a:buNone/>
            </a:pPr>
            <a:endParaRPr lang="zh-CN" altLang="en-US" dirty="0"/>
          </a:p>
        </p:txBody>
      </p:sp>
      <p:sp>
        <p:nvSpPr>
          <p:cNvPr id="4" name="标题 3"/>
          <p:cNvSpPr>
            <a:spLocks noGrp="1"/>
          </p:cNvSpPr>
          <p:nvPr>
            <p:ph type="title"/>
          </p:nvPr>
        </p:nvSpPr>
        <p:spPr/>
        <p:txBody>
          <a:bodyPr/>
          <a:lstStyle/>
          <a:p>
            <a:r>
              <a:rPr lang="en-US" altLang="zh-CN" dirty="0">
                <a:latin typeface="黑体" panose="02010609060101010101" pitchFamily="49" charset="-122"/>
                <a:ea typeface="黑体" panose="02010609060101010101" pitchFamily="49" charset="-122"/>
              </a:rPr>
              <a:t>5.2</a:t>
            </a:r>
            <a:r>
              <a:rPr lang="zh-CN" altLang="en-US" dirty="0">
                <a:latin typeface="黑体" panose="02010609060101010101" pitchFamily="49" charset="-122"/>
                <a:ea typeface="黑体" panose="02010609060101010101" pitchFamily="49" charset="-122"/>
              </a:rPr>
              <a:t>栅格数据</a:t>
            </a:r>
            <a:r>
              <a:rPr lang="en-US" altLang="zh-CN" dirty="0">
                <a:latin typeface="黑体" panose="02010609060101010101" pitchFamily="49" charset="-122"/>
                <a:ea typeface="黑体" panose="02010609060101010101" pitchFamily="49" charset="-122"/>
              </a:rPr>
              <a:t>-</a:t>
            </a:r>
            <a:r>
              <a:rPr lang="zh-CN" altLang="en-US" sz="3200" b="1" dirty="0">
                <a:solidFill>
                  <a:srgbClr val="FF0000"/>
                </a:solidFill>
                <a:latin typeface="黑体" panose="02010609060101010101" pitchFamily="49" charset="-122"/>
                <a:ea typeface="黑体" panose="02010609060101010101" pitchFamily="49" charset="-122"/>
              </a:rPr>
              <a:t>裁切</a:t>
            </a:r>
            <a:endParaRPr lang="zh-CN" altLang="en-US" dirty="0">
              <a:solidFill>
                <a:srgbClr val="FF0000"/>
              </a:solidFill>
            </a:endParaRPr>
          </a:p>
        </p:txBody>
      </p:sp>
      <p:pic>
        <p:nvPicPr>
          <p:cNvPr id="6" name="图片 5"/>
          <p:cNvPicPr>
            <a:picLocks noChangeAspect="1"/>
          </p:cNvPicPr>
          <p:nvPr/>
        </p:nvPicPr>
        <p:blipFill>
          <a:blip r:embed="rId2"/>
          <a:stretch>
            <a:fillRect/>
          </a:stretch>
        </p:blipFill>
        <p:spPr>
          <a:xfrm>
            <a:off x="5709734" y="1944880"/>
            <a:ext cx="2692762" cy="3456384"/>
          </a:xfrm>
          <a:prstGeom prst="rect">
            <a:avLst/>
          </a:prstGeom>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4100" y="1552373"/>
            <a:ext cx="3205686" cy="242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4100" y="3973736"/>
            <a:ext cx="3194674" cy="24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7959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1"/>
          </p:nvPr>
        </p:nvSpPr>
        <p:spPr/>
        <p:txBody>
          <a:bodyPr/>
          <a:lstStyle/>
          <a:p>
            <a:r>
              <a:rPr lang="zh-CN" altLang="en-US" dirty="0"/>
              <a:t>选择</a:t>
            </a:r>
            <a:r>
              <a:rPr lang="en-US" altLang="zh-CN" dirty="0"/>
              <a:t>【Spatial Analysis</a:t>
            </a:r>
            <a:r>
              <a:rPr lang="zh-CN" altLang="en-US" dirty="0"/>
              <a:t>工具</a:t>
            </a:r>
            <a:r>
              <a:rPr lang="en-US" altLang="zh-CN" dirty="0"/>
              <a:t>】|【</a:t>
            </a:r>
            <a:r>
              <a:rPr lang="zh-CN" altLang="en-US" dirty="0"/>
              <a:t>提取分析</a:t>
            </a:r>
            <a:r>
              <a:rPr lang="en-US" altLang="zh-CN" dirty="0"/>
              <a:t>】|	【</a:t>
            </a:r>
            <a:r>
              <a:rPr lang="zh-CN" altLang="en-US" dirty="0"/>
              <a:t>按属性提取</a:t>
            </a:r>
            <a:r>
              <a:rPr lang="en-US" altLang="zh-CN" dirty="0"/>
              <a:t>】</a:t>
            </a:r>
            <a:r>
              <a:rPr lang="zh-CN" altLang="en-US" dirty="0"/>
              <a:t>工具</a:t>
            </a:r>
          </a:p>
        </p:txBody>
      </p:sp>
      <p:sp>
        <p:nvSpPr>
          <p:cNvPr id="4" name="标题 3"/>
          <p:cNvSpPr>
            <a:spLocks noGrp="1"/>
          </p:cNvSpPr>
          <p:nvPr>
            <p:ph type="title"/>
          </p:nvPr>
        </p:nvSpPr>
        <p:spPr/>
        <p:txBody>
          <a:bodyPr/>
          <a:lstStyle/>
          <a:p>
            <a:r>
              <a:rPr lang="en-US" altLang="zh-CN" dirty="0">
                <a:latin typeface="黑体" panose="02010609060101010101" pitchFamily="49" charset="-122"/>
                <a:ea typeface="黑体" panose="02010609060101010101" pitchFamily="49" charset="-122"/>
              </a:rPr>
              <a:t>5.2 </a:t>
            </a:r>
            <a:r>
              <a:rPr lang="zh-CN" altLang="en-US" dirty="0">
                <a:latin typeface="黑体" panose="02010609060101010101" pitchFamily="49" charset="-122"/>
                <a:ea typeface="黑体" panose="02010609060101010101" pitchFamily="49" charset="-122"/>
              </a:rPr>
              <a:t>栅格数据</a:t>
            </a:r>
            <a:r>
              <a:rPr lang="en-US" altLang="zh-CN" dirty="0">
                <a:latin typeface="黑体" panose="02010609060101010101" pitchFamily="49" charset="-122"/>
                <a:ea typeface="黑体" panose="02010609060101010101" pitchFamily="49" charset="-122"/>
              </a:rPr>
              <a:t>-</a:t>
            </a:r>
            <a:r>
              <a:rPr lang="zh-CN" altLang="en-US" sz="3200" dirty="0">
                <a:solidFill>
                  <a:srgbClr val="FF0000"/>
                </a:solidFill>
                <a:latin typeface="Arial" panose="020B0604020202020204" pitchFamily="34" charset="0"/>
              </a:rPr>
              <a:t>数据提取</a:t>
            </a:r>
            <a:endParaRPr lang="zh-CN" altLang="en-US" dirty="0">
              <a:solidFill>
                <a:srgbClr val="FF0000"/>
              </a:solidFill>
            </a:endParaRPr>
          </a:p>
        </p:txBody>
      </p:sp>
      <p:pic>
        <p:nvPicPr>
          <p:cNvPr id="6" name="内容占位符 2"/>
          <p:cNvPicPr>
            <a:picLocks noChangeAspect="1"/>
          </p:cNvPicPr>
          <p:nvPr/>
        </p:nvPicPr>
        <p:blipFill>
          <a:blip r:embed="rId2"/>
          <a:stretch>
            <a:fillRect/>
          </a:stretch>
        </p:blipFill>
        <p:spPr>
          <a:xfrm>
            <a:off x="1125860" y="3175454"/>
            <a:ext cx="2736304" cy="3268883"/>
          </a:xfrm>
          <a:prstGeom prst="rect">
            <a:avLst/>
          </a:prstGeom>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4612" y="2787577"/>
            <a:ext cx="2992424" cy="3656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lgn="ctr">
                <a:solidFill>
                  <a:srgbClr val="000000"/>
                </a:solidFill>
                <a:miter lim="800000"/>
                <a:headEnd/>
                <a:tailEnd/>
              </a14:hiddenLine>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4366220" y="2795408"/>
            <a:ext cx="3377652" cy="3648930"/>
          </a:xfrm>
          <a:prstGeom prst="rect">
            <a:avLst/>
          </a:prstGeom>
        </p:spPr>
      </p:pic>
    </p:spTree>
    <p:extLst>
      <p:ext uri="{BB962C8B-B14F-4D97-AF65-F5344CB8AC3E}">
        <p14:creationId xmlns:p14="http://schemas.microsoft.com/office/powerpoint/2010/main" val="609774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4041" y="1449145"/>
            <a:ext cx="3328763" cy="257175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lgn="ctr">
                <a:solidFill>
                  <a:srgbClr val="000000"/>
                </a:solidFill>
                <a:miter lim="800000"/>
                <a:headEnd/>
                <a:tailEnd/>
              </a14:hiddenLine>
            </a:ext>
          </a:extLst>
        </p:spPr>
      </p:pic>
      <p:sp>
        <p:nvSpPr>
          <p:cNvPr id="93189" name="内容占位符 6"/>
          <p:cNvSpPr>
            <a:spLocks noGrp="1"/>
          </p:cNvSpPr>
          <p:nvPr>
            <p:ph idx="11"/>
          </p:nvPr>
        </p:nvSpPr>
        <p:spPr/>
        <p:txBody>
          <a:bodyPr/>
          <a:lstStyle/>
          <a:p>
            <a:r>
              <a:rPr lang="zh-CN" altLang="en-US" dirty="0"/>
              <a:t>要素到点（</a:t>
            </a:r>
            <a:r>
              <a:rPr lang="en-US" altLang="zh-CN" dirty="0"/>
              <a:t> Feature To Point)</a:t>
            </a:r>
          </a:p>
          <a:p>
            <a:pPr lvl="1"/>
            <a:r>
              <a:rPr lang="en-US" altLang="zh-CN" dirty="0"/>
              <a:t>【</a:t>
            </a:r>
            <a:r>
              <a:rPr lang="zh-CN" altLang="en-US" dirty="0"/>
              <a:t>数据管理工具</a:t>
            </a:r>
            <a:r>
              <a:rPr lang="en-US" altLang="zh-CN" dirty="0"/>
              <a:t>】|【</a:t>
            </a:r>
            <a:r>
              <a:rPr lang="zh-CN" altLang="en-US" dirty="0"/>
              <a:t>要素</a:t>
            </a:r>
            <a:r>
              <a:rPr lang="en-US" altLang="zh-CN" dirty="0"/>
              <a:t>】|【</a:t>
            </a:r>
            <a:r>
              <a:rPr lang="zh-CN" altLang="en-US" dirty="0"/>
              <a:t>要素转点</a:t>
            </a:r>
            <a:r>
              <a:rPr lang="en-US" altLang="zh-CN" dirty="0"/>
              <a:t>】</a:t>
            </a:r>
          </a:p>
          <a:p>
            <a:pPr lvl="1"/>
            <a:endParaRPr lang="en-US" altLang="zh-CN" dirty="0"/>
          </a:p>
          <a:p>
            <a:pPr lvl="1"/>
            <a:endParaRPr lang="en-US" altLang="zh-CN" dirty="0"/>
          </a:p>
          <a:p>
            <a:endParaRPr lang="en-US" altLang="zh-CN" dirty="0"/>
          </a:p>
          <a:p>
            <a:endParaRPr lang="en-US" altLang="zh-CN" dirty="0"/>
          </a:p>
          <a:p>
            <a:pPr lvl="8"/>
            <a:endParaRPr lang="en-US" altLang="zh-CN" dirty="0"/>
          </a:p>
          <a:p>
            <a:pPr>
              <a:buFontTx/>
              <a:buNone/>
            </a:pPr>
            <a:endParaRPr lang="zh-CN" altLang="en-US" dirty="0"/>
          </a:p>
        </p:txBody>
      </p:sp>
      <p:sp>
        <p:nvSpPr>
          <p:cNvPr id="2" name="标题 1"/>
          <p:cNvSpPr>
            <a:spLocks noGrp="1"/>
          </p:cNvSpPr>
          <p:nvPr>
            <p:ph type="title"/>
          </p:nvPr>
        </p:nvSpPr>
        <p:spPr/>
        <p:txBody>
          <a:bodyPr>
            <a:normAutofit/>
          </a:bodyPr>
          <a:lstStyle/>
          <a:p>
            <a:r>
              <a:rPr lang="en-US" altLang="zh-CN" sz="3200" b="1" dirty="0">
                <a:latin typeface="黑体" panose="02010609060101010101" pitchFamily="49" charset="-122"/>
                <a:ea typeface="黑体" panose="02010609060101010101" pitchFamily="49" charset="-122"/>
              </a:rPr>
              <a:t>5.3 </a:t>
            </a:r>
            <a:r>
              <a:rPr lang="zh-CN" altLang="en-US" sz="3200" b="1" dirty="0">
                <a:latin typeface="黑体" panose="02010609060101010101" pitchFamily="49" charset="-122"/>
                <a:ea typeface="黑体" panose="02010609060101010101" pitchFamily="49" charset="-122"/>
              </a:rPr>
              <a:t>要素整合</a:t>
            </a:r>
          </a:p>
        </p:txBody>
      </p:sp>
      <p:pic>
        <p:nvPicPr>
          <p:cNvPr id="7" name="图片 6"/>
          <p:cNvPicPr>
            <a:picLocks noChangeAspect="1"/>
          </p:cNvPicPr>
          <p:nvPr/>
        </p:nvPicPr>
        <p:blipFill>
          <a:blip r:embed="rId3"/>
          <a:stretch>
            <a:fillRect/>
          </a:stretch>
        </p:blipFill>
        <p:spPr>
          <a:xfrm>
            <a:off x="9694812" y="986779"/>
            <a:ext cx="2323371" cy="2999504"/>
          </a:xfrm>
          <a:prstGeom prst="rect">
            <a:avLst/>
          </a:prstGeom>
        </p:spPr>
      </p:pic>
      <p:sp>
        <p:nvSpPr>
          <p:cNvPr id="8" name="内容占位符 2"/>
          <p:cNvSpPr txBox="1">
            <a:spLocks/>
          </p:cNvSpPr>
          <p:nvPr/>
        </p:nvSpPr>
        <p:spPr>
          <a:xfrm>
            <a:off x="1125860" y="5048301"/>
            <a:ext cx="7530033" cy="4114801"/>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zh-CN" altLang="en-US" b="1" dirty="0">
                <a:solidFill>
                  <a:schemeClr val="bg1"/>
                </a:solidFill>
              </a:rPr>
              <a:t>要素到线（</a:t>
            </a:r>
            <a:r>
              <a:rPr lang="en-US" altLang="zh-CN" b="1" dirty="0">
                <a:solidFill>
                  <a:schemeClr val="bg1"/>
                </a:solidFill>
              </a:rPr>
              <a:t>Feature To Line</a:t>
            </a:r>
            <a:r>
              <a:rPr lang="zh-CN" altLang="en-US" b="1" dirty="0">
                <a:solidFill>
                  <a:schemeClr val="bg1"/>
                </a:solidFill>
              </a:rPr>
              <a:t>）</a:t>
            </a:r>
            <a:endParaRPr lang="en-US" altLang="zh-CN" b="1" dirty="0">
              <a:solidFill>
                <a:schemeClr val="bg1"/>
              </a:solidFill>
            </a:endParaRPr>
          </a:p>
          <a:p>
            <a:pPr lvl="1"/>
            <a:r>
              <a:rPr lang="en-US" altLang="zh-CN" b="1" dirty="0">
                <a:solidFill>
                  <a:schemeClr val="bg1"/>
                </a:solidFill>
              </a:rPr>
              <a:t>【</a:t>
            </a:r>
            <a:r>
              <a:rPr lang="zh-CN" altLang="en-US" b="1" dirty="0">
                <a:solidFill>
                  <a:schemeClr val="bg1"/>
                </a:solidFill>
              </a:rPr>
              <a:t>数据管理工具</a:t>
            </a:r>
            <a:r>
              <a:rPr lang="en-US" altLang="zh-CN" b="1" dirty="0">
                <a:solidFill>
                  <a:schemeClr val="bg1"/>
                </a:solidFill>
              </a:rPr>
              <a:t>】|【</a:t>
            </a:r>
            <a:r>
              <a:rPr lang="zh-CN" altLang="en-US" b="1" dirty="0">
                <a:solidFill>
                  <a:schemeClr val="bg1"/>
                </a:solidFill>
              </a:rPr>
              <a:t>要素</a:t>
            </a:r>
            <a:r>
              <a:rPr lang="en-US" altLang="zh-CN" b="1" dirty="0">
                <a:solidFill>
                  <a:schemeClr val="bg1"/>
                </a:solidFill>
              </a:rPr>
              <a:t>】|【</a:t>
            </a:r>
            <a:r>
              <a:rPr lang="zh-CN" altLang="en-US" b="1" dirty="0">
                <a:solidFill>
                  <a:schemeClr val="bg1"/>
                </a:solidFill>
              </a:rPr>
              <a:t>要素转线</a:t>
            </a:r>
            <a:r>
              <a:rPr lang="en-US" altLang="zh-CN" b="1" dirty="0">
                <a:solidFill>
                  <a:schemeClr val="bg1"/>
                </a:solidFill>
              </a:rPr>
              <a:t>】</a:t>
            </a:r>
          </a:p>
          <a:p>
            <a:pPr lvl="1"/>
            <a:endParaRPr lang="en-US" altLang="zh-CN" b="1" dirty="0">
              <a:solidFill>
                <a:schemeClr val="bg1"/>
              </a:solidFill>
            </a:endParaRPr>
          </a:p>
          <a:p>
            <a:endParaRPr lang="en-US" altLang="zh-CN" dirty="0"/>
          </a:p>
          <a:p>
            <a:endParaRPr lang="zh-CN" altLang="en-US" dirty="0"/>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7462" y="4109900"/>
            <a:ext cx="3295342" cy="25269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lgn="ctr">
                <a:solidFill>
                  <a:srgbClr val="000000"/>
                </a:solidFill>
                <a:miter lim="800000"/>
                <a:headEnd/>
                <a:tailEnd/>
              </a14:hiddenLine>
            </a:ext>
          </a:extLst>
        </p:spPr>
      </p:pic>
      <p:pic>
        <p:nvPicPr>
          <p:cNvPr id="10" name="图片 9"/>
          <p:cNvPicPr>
            <a:picLocks noChangeAspect="1"/>
          </p:cNvPicPr>
          <p:nvPr/>
        </p:nvPicPr>
        <p:blipFill>
          <a:blip r:embed="rId5"/>
          <a:stretch>
            <a:fillRect/>
          </a:stretch>
        </p:blipFill>
        <p:spPr>
          <a:xfrm>
            <a:off x="9694812" y="4046240"/>
            <a:ext cx="2393229" cy="2958319"/>
          </a:xfrm>
          <a:prstGeom prst="rect">
            <a:avLst/>
          </a:prstGeom>
        </p:spPr>
      </p:pic>
    </p:spTree>
    <p:extLst>
      <p:ext uri="{BB962C8B-B14F-4D97-AF65-F5344CB8AC3E}">
        <p14:creationId xmlns:p14="http://schemas.microsoft.com/office/powerpoint/2010/main" val="367279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内容占位符 6"/>
          <p:cNvSpPr>
            <a:spLocks noGrp="1"/>
          </p:cNvSpPr>
          <p:nvPr>
            <p:ph idx="11"/>
          </p:nvPr>
        </p:nvSpPr>
        <p:spPr>
          <a:xfrm>
            <a:off x="693811" y="1988840"/>
            <a:ext cx="4850301" cy="4114801"/>
          </a:xfrm>
        </p:spPr>
        <p:txBody>
          <a:bodyPr/>
          <a:lstStyle/>
          <a:p>
            <a:r>
              <a:rPr lang="zh-CN" altLang="en-US" dirty="0"/>
              <a:t>要素到面（</a:t>
            </a:r>
            <a:r>
              <a:rPr lang="en-US" altLang="zh-CN" dirty="0"/>
              <a:t> Feature To Polygon</a:t>
            </a:r>
            <a:r>
              <a:rPr lang="zh-CN" altLang="en-US" dirty="0"/>
              <a:t>）</a:t>
            </a:r>
            <a:endParaRPr lang="en-US" altLang="zh-CN" dirty="0"/>
          </a:p>
          <a:p>
            <a:pPr lvl="1"/>
            <a:r>
              <a:rPr lang="en-US" altLang="zh-CN" sz="1800" b="1" dirty="0"/>
              <a:t>【</a:t>
            </a:r>
            <a:r>
              <a:rPr lang="zh-CN" altLang="en-US" sz="1800" b="1" dirty="0"/>
              <a:t>数据管理工具</a:t>
            </a:r>
            <a:r>
              <a:rPr lang="en-US" altLang="zh-CN" sz="1800" b="1" dirty="0"/>
              <a:t>】|【</a:t>
            </a:r>
            <a:r>
              <a:rPr lang="zh-CN" altLang="en-US" sz="1800" b="1" dirty="0"/>
              <a:t>要素</a:t>
            </a:r>
            <a:r>
              <a:rPr lang="en-US" altLang="zh-CN" sz="1800" b="1" dirty="0"/>
              <a:t>】|【</a:t>
            </a:r>
            <a:r>
              <a:rPr lang="zh-CN" altLang="en-US" sz="1800" b="1" dirty="0"/>
              <a:t>要素到面</a:t>
            </a:r>
            <a:r>
              <a:rPr lang="en-US" altLang="zh-CN" sz="1800" b="1" dirty="0"/>
              <a:t>】</a:t>
            </a:r>
          </a:p>
          <a:p>
            <a:pPr lvl="1"/>
            <a:endParaRPr lang="en-US" altLang="zh-CN" dirty="0"/>
          </a:p>
          <a:p>
            <a:endParaRPr lang="en-US" altLang="zh-CN" dirty="0"/>
          </a:p>
          <a:p>
            <a:pPr marL="0" indent="0">
              <a:buNone/>
            </a:pPr>
            <a:endParaRPr lang="en-US" altLang="zh-CN" dirty="0"/>
          </a:p>
          <a:p>
            <a:pPr marL="0" indent="0">
              <a:buNone/>
            </a:pPr>
            <a:endParaRPr lang="en-US" altLang="zh-CN" dirty="0"/>
          </a:p>
          <a:p>
            <a:pPr>
              <a:buFontTx/>
              <a:buNone/>
            </a:pPr>
            <a:endParaRPr lang="en-US" altLang="zh-CN" dirty="0"/>
          </a:p>
          <a:p>
            <a:pPr marL="0" indent="0">
              <a:buNone/>
            </a:pPr>
            <a:endParaRPr lang="en-US" altLang="zh-CN" dirty="0"/>
          </a:p>
          <a:p>
            <a:pPr>
              <a:buFontTx/>
              <a:buNone/>
            </a:pPr>
            <a:endParaRPr lang="en-US" altLang="zh-CN" dirty="0"/>
          </a:p>
          <a:p>
            <a:pPr>
              <a:buFontTx/>
              <a:buNone/>
            </a:pPr>
            <a:endParaRPr lang="en-US" altLang="zh-CN" dirty="0"/>
          </a:p>
          <a:p>
            <a:pPr>
              <a:buFontTx/>
              <a:buNone/>
            </a:pPr>
            <a:endParaRPr lang="zh-CN" altLang="en-US" dirty="0"/>
          </a:p>
        </p:txBody>
      </p:sp>
      <p:sp>
        <p:nvSpPr>
          <p:cNvPr id="3" name="标题 2"/>
          <p:cNvSpPr>
            <a:spLocks noGrp="1"/>
          </p:cNvSpPr>
          <p:nvPr>
            <p:ph type="title"/>
          </p:nvPr>
        </p:nvSpPr>
        <p:spPr/>
        <p:txBody>
          <a:bodyPr>
            <a:normAutofit/>
          </a:bodyPr>
          <a:lstStyle/>
          <a:p>
            <a:r>
              <a:rPr lang="en-US" altLang="zh-CN" sz="3200" b="1" dirty="0">
                <a:latin typeface="黑体" panose="02010609060101010101" pitchFamily="49" charset="-122"/>
                <a:ea typeface="黑体" panose="02010609060101010101" pitchFamily="49" charset="-122"/>
              </a:rPr>
              <a:t>5.3 </a:t>
            </a:r>
            <a:r>
              <a:rPr lang="zh-CN" altLang="en-US" sz="3200" b="1" dirty="0">
                <a:latin typeface="黑体" panose="02010609060101010101" pitchFamily="49" charset="-122"/>
                <a:ea typeface="黑体" panose="02010609060101010101" pitchFamily="49" charset="-122"/>
              </a:rPr>
              <a:t>要素整合</a:t>
            </a:r>
          </a:p>
        </p:txBody>
      </p:sp>
      <p:pic>
        <p:nvPicPr>
          <p:cNvPr id="952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0355" y="1389740"/>
            <a:ext cx="3469535" cy="28575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lgn="ctr">
                <a:solidFill>
                  <a:srgbClr val="000000"/>
                </a:solidFill>
                <a:miter lim="800000"/>
                <a:headEnd/>
                <a:tailEnd/>
              </a14:hiddenLine>
            </a:ext>
          </a:extLst>
        </p:spPr>
      </p:pic>
      <p:sp>
        <p:nvSpPr>
          <p:cNvPr id="6" name="内容占位符 4"/>
          <p:cNvSpPr txBox="1">
            <a:spLocks/>
          </p:cNvSpPr>
          <p:nvPr/>
        </p:nvSpPr>
        <p:spPr>
          <a:xfrm>
            <a:off x="693812" y="4085425"/>
            <a:ext cx="4896542" cy="1584176"/>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zh-CN" altLang="en-US" b="1" dirty="0">
                <a:solidFill>
                  <a:schemeClr val="bg1"/>
                </a:solidFill>
              </a:rPr>
              <a:t>节点到点（</a:t>
            </a:r>
            <a:r>
              <a:rPr lang="en-US" altLang="zh-CN" b="1" dirty="0">
                <a:solidFill>
                  <a:schemeClr val="bg1"/>
                </a:solidFill>
              </a:rPr>
              <a:t> Feature </a:t>
            </a:r>
            <a:r>
              <a:rPr lang="en-US" altLang="zh-CN" b="1" dirty="0" err="1">
                <a:solidFill>
                  <a:schemeClr val="bg1"/>
                </a:solidFill>
              </a:rPr>
              <a:t>VerticsTo</a:t>
            </a:r>
            <a:r>
              <a:rPr lang="en-US" altLang="zh-CN" b="1" dirty="0">
                <a:solidFill>
                  <a:schemeClr val="bg1"/>
                </a:solidFill>
              </a:rPr>
              <a:t> Points)</a:t>
            </a:r>
          </a:p>
          <a:p>
            <a:pPr lvl="1"/>
            <a:r>
              <a:rPr lang="en-US" altLang="zh-CN" sz="1800" b="1" dirty="0">
                <a:solidFill>
                  <a:schemeClr val="bg1"/>
                </a:solidFill>
              </a:rPr>
              <a:t>【</a:t>
            </a:r>
            <a:r>
              <a:rPr lang="zh-CN" altLang="en-US" sz="1800" b="1" dirty="0">
                <a:solidFill>
                  <a:schemeClr val="bg1"/>
                </a:solidFill>
              </a:rPr>
              <a:t>数据管理工具</a:t>
            </a:r>
            <a:r>
              <a:rPr lang="en-US" altLang="zh-CN" sz="1800" b="1" dirty="0">
                <a:solidFill>
                  <a:schemeClr val="bg1"/>
                </a:solidFill>
              </a:rPr>
              <a:t>】|【</a:t>
            </a:r>
            <a:r>
              <a:rPr lang="zh-CN" altLang="en-US" sz="1800" b="1" dirty="0">
                <a:solidFill>
                  <a:schemeClr val="bg1"/>
                </a:solidFill>
              </a:rPr>
              <a:t>要素</a:t>
            </a:r>
            <a:r>
              <a:rPr lang="en-US" altLang="zh-CN" sz="1800" b="1" dirty="0">
                <a:solidFill>
                  <a:schemeClr val="bg1"/>
                </a:solidFill>
              </a:rPr>
              <a:t>】|【</a:t>
            </a:r>
            <a:r>
              <a:rPr lang="zh-CN" altLang="en-US" sz="1800" b="1" dirty="0">
                <a:solidFill>
                  <a:schemeClr val="bg1"/>
                </a:solidFill>
              </a:rPr>
              <a:t>节点到点</a:t>
            </a:r>
            <a:r>
              <a:rPr lang="en-US" altLang="zh-CN" sz="1800" b="1" dirty="0">
                <a:solidFill>
                  <a:schemeClr val="bg1"/>
                </a:solidFill>
              </a:rPr>
              <a:t>】</a:t>
            </a:r>
          </a:p>
          <a:p>
            <a:pPr lvl="1"/>
            <a:endParaRPr lang="en-US" altLang="zh-CN" b="1" dirty="0">
              <a:solidFill>
                <a:schemeClr val="bg1"/>
              </a:solidFill>
            </a:endParaRPr>
          </a:p>
          <a:p>
            <a:pPr>
              <a:buFontTx/>
              <a:buNone/>
            </a:pPr>
            <a:endParaRPr lang="zh-CN" alt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0355" y="4247240"/>
            <a:ext cx="3563138" cy="2631245"/>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lgn="ctr">
                <a:solidFill>
                  <a:srgbClr val="000000"/>
                </a:solidFill>
                <a:miter lim="800000"/>
                <a:headEnd/>
                <a:tailEnd/>
              </a14:hiddenLine>
            </a:ext>
          </a:extLst>
        </p:spPr>
      </p:pic>
      <p:pic>
        <p:nvPicPr>
          <p:cNvPr id="8" name="图片 7"/>
          <p:cNvPicPr>
            <a:picLocks noChangeAspect="1"/>
          </p:cNvPicPr>
          <p:nvPr/>
        </p:nvPicPr>
        <p:blipFill>
          <a:blip r:embed="rId4"/>
          <a:stretch>
            <a:fillRect/>
          </a:stretch>
        </p:blipFill>
        <p:spPr>
          <a:xfrm>
            <a:off x="9145523" y="2068961"/>
            <a:ext cx="2428571" cy="4809524"/>
          </a:xfrm>
          <a:prstGeom prst="rect">
            <a:avLst/>
          </a:prstGeom>
        </p:spPr>
      </p:pic>
      <p:pic>
        <p:nvPicPr>
          <p:cNvPr id="2" name="图片 1"/>
          <p:cNvPicPr>
            <a:picLocks noChangeAspect="1"/>
          </p:cNvPicPr>
          <p:nvPr/>
        </p:nvPicPr>
        <p:blipFill>
          <a:blip r:embed="rId5"/>
          <a:stretch>
            <a:fillRect/>
          </a:stretch>
        </p:blipFill>
        <p:spPr>
          <a:xfrm>
            <a:off x="9106132" y="1345824"/>
            <a:ext cx="2452974" cy="3109680"/>
          </a:xfrm>
          <a:prstGeom prst="rect">
            <a:avLst/>
          </a:prstGeom>
        </p:spPr>
      </p:pic>
    </p:spTree>
    <p:extLst>
      <p:ext uri="{BB962C8B-B14F-4D97-AF65-F5344CB8AC3E}">
        <p14:creationId xmlns:p14="http://schemas.microsoft.com/office/powerpoint/2010/main" val="2829510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598468" y="980728"/>
            <a:ext cx="2066924" cy="3960440"/>
          </a:xfrm>
          <a:prstGeom prst="rect">
            <a:avLst/>
          </a:prstGeom>
        </p:spPr>
      </p:pic>
      <p:sp>
        <p:nvSpPr>
          <p:cNvPr id="98307" name="内容占位符 2"/>
          <p:cNvSpPr>
            <a:spLocks noGrp="1"/>
          </p:cNvSpPr>
          <p:nvPr>
            <p:ph idx="11"/>
          </p:nvPr>
        </p:nvSpPr>
        <p:spPr>
          <a:xfrm>
            <a:off x="1125861" y="1988841"/>
            <a:ext cx="5472608" cy="2016224"/>
          </a:xfrm>
        </p:spPr>
        <p:txBody>
          <a:bodyPr>
            <a:normAutofit lnSpcReduction="10000"/>
          </a:bodyPr>
          <a:lstStyle/>
          <a:p>
            <a:r>
              <a:rPr lang="zh-CN" altLang="en-US" dirty="0"/>
              <a:t>在节点处打断线（</a:t>
            </a:r>
            <a:r>
              <a:rPr lang="en-US" altLang="zh-CN" dirty="0"/>
              <a:t>Split</a:t>
            </a:r>
            <a:r>
              <a:rPr lang="zh-CN" altLang="en-US" dirty="0"/>
              <a:t> </a:t>
            </a:r>
            <a:r>
              <a:rPr lang="en-US" altLang="zh-CN" dirty="0"/>
              <a:t>Line</a:t>
            </a:r>
            <a:r>
              <a:rPr lang="zh-CN" altLang="en-US" dirty="0"/>
              <a:t> </a:t>
            </a:r>
            <a:r>
              <a:rPr lang="en-US" altLang="zh-CN" dirty="0"/>
              <a:t>At</a:t>
            </a:r>
            <a:r>
              <a:rPr lang="zh-CN" altLang="en-US" dirty="0"/>
              <a:t> </a:t>
            </a:r>
            <a:r>
              <a:rPr lang="en-US" altLang="zh-CN" dirty="0"/>
              <a:t>Vertices)</a:t>
            </a:r>
          </a:p>
          <a:p>
            <a:pPr marL="442913" lvl="2" indent="-223838">
              <a:spcBef>
                <a:spcPts val="1800"/>
              </a:spcBef>
            </a:pPr>
            <a:r>
              <a:rPr lang="en-US" altLang="zh-CN" dirty="0"/>
              <a:t>【</a:t>
            </a:r>
            <a:r>
              <a:rPr lang="zh-CN" altLang="en-US" dirty="0"/>
              <a:t>数据管理工具</a:t>
            </a:r>
            <a:r>
              <a:rPr lang="en-US" altLang="zh-CN" dirty="0"/>
              <a:t>】|【</a:t>
            </a:r>
            <a:r>
              <a:rPr lang="zh-CN" altLang="en-US" dirty="0"/>
              <a:t>要素</a:t>
            </a:r>
            <a:r>
              <a:rPr lang="en-US" altLang="zh-CN" dirty="0"/>
              <a:t>】|【</a:t>
            </a:r>
            <a:r>
              <a:rPr lang="zh-CN" altLang="en-US" dirty="0"/>
              <a:t>在节点处打断线</a:t>
            </a:r>
            <a:r>
              <a:rPr lang="en-US" altLang="zh-CN" dirty="0"/>
              <a:t>】</a:t>
            </a:r>
          </a:p>
          <a:p>
            <a:pPr marL="0" indent="0">
              <a:buNone/>
            </a:pPr>
            <a:endParaRPr lang="en-US" altLang="zh-CN" b="1" dirty="0"/>
          </a:p>
          <a:p>
            <a:endParaRPr lang="en-US" altLang="zh-CN" b="1" dirty="0"/>
          </a:p>
          <a:p>
            <a:pPr marL="0" indent="0">
              <a:buNone/>
            </a:pPr>
            <a:endParaRPr lang="en-US" altLang="zh-CN" dirty="0"/>
          </a:p>
          <a:p>
            <a:pPr marL="0" indent="0">
              <a:buNone/>
            </a:pPr>
            <a:endParaRPr lang="en-US" altLang="zh-CN" dirty="0"/>
          </a:p>
          <a:p>
            <a:pPr>
              <a:buFontTx/>
              <a:buNone/>
            </a:pPr>
            <a:endParaRPr lang="en-US" altLang="zh-CN" dirty="0"/>
          </a:p>
          <a:p>
            <a:pPr>
              <a:buFontTx/>
              <a:buNone/>
            </a:pPr>
            <a:endParaRPr lang="zh-CN" altLang="en-US" dirty="0"/>
          </a:p>
        </p:txBody>
      </p:sp>
      <p:pic>
        <p:nvPicPr>
          <p:cNvPr id="983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0676" y="670896"/>
            <a:ext cx="3502049" cy="2614088"/>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lgn="ctr">
                <a:solidFill>
                  <a:srgbClr val="000000"/>
                </a:solidFill>
                <a:miter lim="800000"/>
                <a:headEnd/>
                <a:tailEnd/>
              </a14:hiddenLine>
            </a:ext>
          </a:extLst>
        </p:spPr>
      </p:pic>
      <p:sp>
        <p:nvSpPr>
          <p:cNvPr id="3" name="标题 2"/>
          <p:cNvSpPr>
            <a:spLocks noGrp="1"/>
          </p:cNvSpPr>
          <p:nvPr>
            <p:ph type="title"/>
          </p:nvPr>
        </p:nvSpPr>
        <p:spPr/>
        <p:txBody>
          <a:bodyPr>
            <a:normAutofit/>
          </a:bodyPr>
          <a:lstStyle/>
          <a:p>
            <a:r>
              <a:rPr lang="en-US" altLang="zh-CN" sz="3200" b="1" dirty="0">
                <a:latin typeface="黑体" panose="02010609060101010101" pitchFamily="49" charset="-122"/>
                <a:ea typeface="黑体" panose="02010609060101010101" pitchFamily="49" charset="-122"/>
              </a:rPr>
              <a:t>5.3 </a:t>
            </a:r>
            <a:r>
              <a:rPr lang="zh-CN" altLang="en-US" sz="3200" b="1" dirty="0">
                <a:latin typeface="黑体" panose="02010609060101010101" pitchFamily="49" charset="-122"/>
                <a:ea typeface="黑体" panose="02010609060101010101" pitchFamily="49" charset="-122"/>
              </a:rPr>
              <a:t>要素整合</a:t>
            </a:r>
          </a:p>
        </p:txBody>
      </p:sp>
      <p:sp>
        <p:nvSpPr>
          <p:cNvPr id="5" name="内容占位符 4"/>
          <p:cNvSpPr txBox="1">
            <a:spLocks/>
          </p:cNvSpPr>
          <p:nvPr/>
        </p:nvSpPr>
        <p:spPr>
          <a:xfrm>
            <a:off x="1172558" y="3789040"/>
            <a:ext cx="4561814" cy="2413920"/>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zh-CN" altLang="en-US" dirty="0">
                <a:solidFill>
                  <a:schemeClr val="bg1"/>
                </a:solidFill>
              </a:rPr>
              <a:t>拆分多部件要素（</a:t>
            </a:r>
            <a:r>
              <a:rPr lang="en-US" altLang="zh-CN" dirty="0">
                <a:solidFill>
                  <a:schemeClr val="bg1"/>
                </a:solidFill>
              </a:rPr>
              <a:t>Multipart to </a:t>
            </a:r>
            <a:r>
              <a:rPr lang="en-US" altLang="zh-CN" dirty="0" err="1">
                <a:solidFill>
                  <a:schemeClr val="bg1"/>
                </a:solidFill>
              </a:rPr>
              <a:t>singlepart</a:t>
            </a:r>
            <a:r>
              <a:rPr lang="en-US" altLang="zh-CN" dirty="0">
                <a:solidFill>
                  <a:schemeClr val="bg1"/>
                </a:solidFill>
              </a:rPr>
              <a:t>)</a:t>
            </a:r>
          </a:p>
          <a:p>
            <a:pPr marL="442913" lvl="2" indent="-223838">
              <a:spcBef>
                <a:spcPts val="1800"/>
              </a:spcBef>
            </a:pPr>
            <a:r>
              <a:rPr lang="en-US" altLang="zh-CN" dirty="0">
                <a:solidFill>
                  <a:schemeClr val="bg1"/>
                </a:solidFill>
              </a:rPr>
              <a:t>【</a:t>
            </a:r>
            <a:r>
              <a:rPr lang="zh-CN" altLang="en-US" dirty="0">
                <a:solidFill>
                  <a:schemeClr val="bg1"/>
                </a:solidFill>
              </a:rPr>
              <a:t>数据管理工具</a:t>
            </a:r>
            <a:r>
              <a:rPr lang="en-US" altLang="zh-CN" dirty="0">
                <a:solidFill>
                  <a:schemeClr val="bg1"/>
                </a:solidFill>
              </a:rPr>
              <a:t>】|【</a:t>
            </a:r>
            <a:r>
              <a:rPr lang="zh-CN" altLang="en-US" dirty="0">
                <a:solidFill>
                  <a:schemeClr val="bg1"/>
                </a:solidFill>
              </a:rPr>
              <a:t>要素</a:t>
            </a:r>
            <a:r>
              <a:rPr lang="en-US" altLang="zh-CN" dirty="0">
                <a:solidFill>
                  <a:schemeClr val="bg1"/>
                </a:solidFill>
              </a:rPr>
              <a:t>】|【</a:t>
            </a:r>
            <a:r>
              <a:rPr lang="zh-CN" altLang="en-US" dirty="0">
                <a:solidFill>
                  <a:schemeClr val="bg1"/>
                </a:solidFill>
              </a:rPr>
              <a:t>拆分多部件要素</a:t>
            </a:r>
            <a:r>
              <a:rPr lang="en-US" altLang="zh-CN" dirty="0">
                <a:solidFill>
                  <a:schemeClr val="bg1"/>
                </a:solidFill>
              </a:rPr>
              <a:t>】</a:t>
            </a:r>
          </a:p>
          <a:p>
            <a:endParaRPr lang="en-US" altLang="zh-CN" dirty="0">
              <a:solidFill>
                <a:schemeClr val="bg1"/>
              </a:solidFill>
            </a:endParaRPr>
          </a:p>
          <a:p>
            <a:pPr>
              <a:buFontTx/>
              <a:buNone/>
            </a:pPr>
            <a:endParaRPr lang="en-US" altLang="zh-CN" dirty="0"/>
          </a:p>
          <a:p>
            <a:endParaRPr lang="en-US" altLang="zh-CN" dirty="0"/>
          </a:p>
          <a:p>
            <a:pPr>
              <a:buFontTx/>
              <a:buNone/>
            </a:pPr>
            <a:endParaRPr lang="zh-CN" altLang="en-US" dirty="0"/>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6660" y="3284984"/>
            <a:ext cx="3560476" cy="237837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lgn="ctr">
                <a:solidFill>
                  <a:srgbClr val="000000"/>
                </a:solidFill>
                <a:miter lim="800000"/>
                <a:headEnd/>
                <a:tailEnd/>
              </a14:hiddenLine>
            </a:ext>
          </a:extLst>
        </p:spPr>
      </p:pic>
    </p:spTree>
    <p:extLst>
      <p:ext uri="{BB962C8B-B14F-4D97-AF65-F5344CB8AC3E}">
        <p14:creationId xmlns:p14="http://schemas.microsoft.com/office/powerpoint/2010/main" val="2482638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内容占位符 2"/>
          <p:cNvSpPr>
            <a:spLocks noGrp="1"/>
          </p:cNvSpPr>
          <p:nvPr>
            <p:ph idx="11"/>
          </p:nvPr>
        </p:nvSpPr>
        <p:spPr>
          <a:xfrm>
            <a:off x="1125860" y="1988840"/>
            <a:ext cx="6056479" cy="4114801"/>
          </a:xfrm>
        </p:spPr>
        <p:txBody>
          <a:bodyPr>
            <a:normAutofit/>
          </a:bodyPr>
          <a:lstStyle/>
          <a:p>
            <a:r>
              <a:rPr lang="zh-CN" altLang="en-US" dirty="0"/>
              <a:t>创建规则网格要素类（ </a:t>
            </a:r>
            <a:r>
              <a:rPr lang="en-US" altLang="zh-CN" dirty="0"/>
              <a:t>Create Fishnet)</a:t>
            </a:r>
          </a:p>
          <a:p>
            <a:pPr lvl="1"/>
            <a:r>
              <a:rPr lang="zh-CN" altLang="en-US" dirty="0"/>
              <a:t>用来创建指定格子大小、行数、列数的线要素类。</a:t>
            </a:r>
            <a:endParaRPr lang="en-US" altLang="zh-CN" dirty="0"/>
          </a:p>
          <a:p>
            <a:pPr lvl="1"/>
            <a:r>
              <a:rPr lang="en-US" altLang="zh-CN" dirty="0"/>
              <a:t>【	</a:t>
            </a:r>
            <a:r>
              <a:rPr lang="zh-CN" altLang="en-US" dirty="0"/>
              <a:t>数据管理工具</a:t>
            </a:r>
            <a:r>
              <a:rPr lang="en-US" altLang="zh-CN" dirty="0"/>
              <a:t>】|【</a:t>
            </a:r>
            <a:r>
              <a:rPr lang="zh-CN" altLang="en-US" dirty="0"/>
              <a:t>采集</a:t>
            </a:r>
            <a:r>
              <a:rPr lang="en-US" altLang="zh-CN" dirty="0"/>
              <a:t>】|【</a:t>
            </a:r>
            <a:r>
              <a:rPr lang="zh-CN" altLang="en-US" dirty="0"/>
              <a:t>创建渔网</a:t>
            </a:r>
            <a:r>
              <a:rPr lang="en-US" altLang="zh-CN" dirty="0"/>
              <a:t>】</a:t>
            </a:r>
          </a:p>
          <a:p>
            <a:pPr marL="0" indent="0">
              <a:buNone/>
            </a:pPr>
            <a:endParaRPr lang="en-US" altLang="zh-CN" dirty="0"/>
          </a:p>
          <a:p>
            <a:pPr marL="0" indent="0">
              <a:buNone/>
            </a:pPr>
            <a:endParaRPr lang="en-US" altLang="zh-CN" dirty="0"/>
          </a:p>
          <a:p>
            <a:pPr>
              <a:buFontTx/>
              <a:buNone/>
            </a:pPr>
            <a:endParaRPr lang="zh-CN" altLang="en-US" dirty="0"/>
          </a:p>
        </p:txBody>
      </p:sp>
      <p:sp>
        <p:nvSpPr>
          <p:cNvPr id="2" name="标题 1"/>
          <p:cNvSpPr>
            <a:spLocks noGrp="1"/>
          </p:cNvSpPr>
          <p:nvPr>
            <p:ph type="title"/>
          </p:nvPr>
        </p:nvSpPr>
        <p:spPr/>
        <p:txBody>
          <a:bodyPr>
            <a:normAutofit/>
          </a:bodyPr>
          <a:lstStyle/>
          <a:p>
            <a:r>
              <a:rPr lang="en-US" altLang="zh-CN" sz="3200" b="1" dirty="0">
                <a:latin typeface="黑体" panose="02010609060101010101" pitchFamily="49" charset="-122"/>
                <a:ea typeface="黑体" panose="02010609060101010101" pitchFamily="49" charset="-122"/>
              </a:rPr>
              <a:t>5.3 </a:t>
            </a:r>
            <a:r>
              <a:rPr lang="zh-CN" altLang="en-US" sz="3200" b="1" dirty="0">
                <a:latin typeface="黑体" panose="02010609060101010101" pitchFamily="49" charset="-122"/>
                <a:ea typeface="黑体" panose="02010609060101010101" pitchFamily="49" charset="-122"/>
              </a:rPr>
              <a:t>要素整合</a:t>
            </a:r>
          </a:p>
        </p:txBody>
      </p:sp>
      <p:pic>
        <p:nvPicPr>
          <p:cNvPr id="1003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4252" y="4653137"/>
            <a:ext cx="2528086" cy="2156102"/>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lgn="ctr">
                <a:solidFill>
                  <a:srgbClr val="000000"/>
                </a:solidFill>
                <a:miter lim="800000"/>
                <a:headEnd/>
                <a:tailEnd/>
              </a14:hiddenLine>
            </a:ext>
          </a:extLst>
        </p:spPr>
      </p:pic>
      <p:pic>
        <p:nvPicPr>
          <p:cNvPr id="4" name="图片 3"/>
          <p:cNvPicPr>
            <a:picLocks noChangeAspect="1"/>
          </p:cNvPicPr>
          <p:nvPr/>
        </p:nvPicPr>
        <p:blipFill>
          <a:blip r:embed="rId3"/>
          <a:stretch>
            <a:fillRect/>
          </a:stretch>
        </p:blipFill>
        <p:spPr>
          <a:xfrm>
            <a:off x="7057398" y="1506376"/>
            <a:ext cx="3528393" cy="1959166"/>
          </a:xfrm>
          <a:prstGeom prst="rect">
            <a:avLst/>
          </a:prstGeom>
        </p:spPr>
      </p:pic>
      <p:pic>
        <p:nvPicPr>
          <p:cNvPr id="3" name="图片 2"/>
          <p:cNvPicPr>
            <a:picLocks noChangeAspect="1"/>
          </p:cNvPicPr>
          <p:nvPr/>
        </p:nvPicPr>
        <p:blipFill>
          <a:blip r:embed="rId4"/>
          <a:stretch>
            <a:fillRect/>
          </a:stretch>
        </p:blipFill>
        <p:spPr>
          <a:xfrm>
            <a:off x="7318548" y="3645024"/>
            <a:ext cx="3514286" cy="2742857"/>
          </a:xfrm>
          <a:prstGeom prst="rect">
            <a:avLst/>
          </a:prstGeom>
        </p:spPr>
      </p:pic>
    </p:spTree>
    <p:extLst>
      <p:ext uri="{BB962C8B-B14F-4D97-AF65-F5344CB8AC3E}">
        <p14:creationId xmlns:p14="http://schemas.microsoft.com/office/powerpoint/2010/main" val="3938608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r>
              <a:rPr lang="en-US" altLang="zh-CN" dirty="0"/>
              <a:t> </a:t>
            </a:r>
            <a:r>
              <a:rPr lang="zh-CN" altLang="zh-CN" dirty="0"/>
              <a:t>练习并掌握矢量拼接</a:t>
            </a:r>
            <a:r>
              <a:rPr lang="en-US" altLang="zh-CN" dirty="0"/>
              <a:t>append</a:t>
            </a:r>
            <a:r>
              <a:rPr lang="zh-CN" altLang="zh-CN" dirty="0"/>
              <a:t>与</a:t>
            </a:r>
            <a:r>
              <a:rPr lang="en-US" altLang="zh-CN" dirty="0"/>
              <a:t>union</a:t>
            </a:r>
            <a:r>
              <a:rPr lang="zh-CN" altLang="zh-CN" dirty="0"/>
              <a:t>的区别。</a:t>
            </a:r>
          </a:p>
          <a:p>
            <a:r>
              <a:rPr lang="en-US" altLang="zh-CN" dirty="0"/>
              <a:t> </a:t>
            </a:r>
            <a:r>
              <a:rPr lang="zh-CN" altLang="zh-CN" dirty="0"/>
              <a:t>练习矢量数据的融合</a:t>
            </a:r>
            <a:r>
              <a:rPr lang="en-US" altLang="zh-CN" dirty="0"/>
              <a:t>dissolve</a:t>
            </a:r>
            <a:r>
              <a:rPr lang="zh-CN" altLang="zh-CN" dirty="0"/>
              <a:t>，并了解含义。</a:t>
            </a:r>
            <a:r>
              <a:rPr lang="en-US" altLang="zh-CN" dirty="0"/>
              <a:t>   </a:t>
            </a:r>
          </a:p>
          <a:p>
            <a:r>
              <a:rPr lang="en-US" altLang="zh-CN" dirty="0"/>
              <a:t> </a:t>
            </a:r>
            <a:r>
              <a:rPr lang="zh-CN" altLang="zh-CN" dirty="0"/>
              <a:t>练习</a:t>
            </a:r>
            <a:r>
              <a:rPr lang="en-US" altLang="zh-CN" dirty="0"/>
              <a:t>CAD</a:t>
            </a:r>
            <a:r>
              <a:rPr lang="zh-CN" altLang="zh-CN" dirty="0"/>
              <a:t>、</a:t>
            </a:r>
            <a:r>
              <a:rPr lang="en-US" altLang="zh-CN" dirty="0"/>
              <a:t>ASCII</a:t>
            </a:r>
            <a:r>
              <a:rPr lang="zh-CN" altLang="zh-CN" dirty="0"/>
              <a:t>、</a:t>
            </a:r>
            <a:r>
              <a:rPr lang="en-US" altLang="zh-CN" dirty="0"/>
              <a:t>Dbf</a:t>
            </a:r>
            <a:r>
              <a:rPr lang="zh-CN" altLang="en-US" dirty="0"/>
              <a:t>表</a:t>
            </a:r>
            <a:r>
              <a:rPr lang="zh-CN" altLang="zh-CN" dirty="0"/>
              <a:t>格</a:t>
            </a:r>
            <a:r>
              <a:rPr lang="zh-CN" altLang="en-US" dirty="0"/>
              <a:t>等数据格</a:t>
            </a:r>
            <a:r>
              <a:rPr lang="zh-CN" altLang="zh-CN" dirty="0"/>
              <a:t>式转换。</a:t>
            </a:r>
          </a:p>
          <a:p>
            <a:r>
              <a:rPr lang="en-US" altLang="zh-CN" dirty="0"/>
              <a:t> </a:t>
            </a:r>
            <a:r>
              <a:rPr lang="zh-CN" altLang="zh-CN" dirty="0"/>
              <a:t>练习矢量与栅格数据之间的转换。</a:t>
            </a:r>
          </a:p>
          <a:p>
            <a:endParaRPr lang="zh-CN" altLang="en-US" dirty="0"/>
          </a:p>
        </p:txBody>
      </p:sp>
      <p:sp>
        <p:nvSpPr>
          <p:cNvPr id="3" name="标题 2"/>
          <p:cNvSpPr>
            <a:spLocks noGrp="1"/>
          </p:cNvSpPr>
          <p:nvPr>
            <p:ph type="title"/>
          </p:nvPr>
        </p:nvSpPr>
        <p:spPr/>
        <p:txBody>
          <a:bodyPr/>
          <a:lstStyle/>
          <a:p>
            <a:r>
              <a:rPr lang="zh-CN" altLang="en-US"/>
              <a:t>作业</a:t>
            </a:r>
            <a:endParaRPr lang="zh-CN" altLang="en-US" dirty="0"/>
          </a:p>
        </p:txBody>
      </p:sp>
    </p:spTree>
    <p:extLst>
      <p:ext uri="{BB962C8B-B14F-4D97-AF65-F5344CB8AC3E}">
        <p14:creationId xmlns:p14="http://schemas.microsoft.com/office/powerpoint/2010/main" val="4186077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内容占位符 2"/>
          <p:cNvSpPr>
            <a:spLocks noGrp="1"/>
          </p:cNvSpPr>
          <p:nvPr>
            <p:ph idx="11"/>
          </p:nvPr>
        </p:nvSpPr>
        <p:spPr/>
        <p:txBody>
          <a:bodyPr/>
          <a:lstStyle/>
          <a:p>
            <a:r>
              <a:rPr lang="zh-CN" altLang="en-US" dirty="0"/>
              <a:t>根据椭球体与地球的定位方式不同，大地基准分为两类：</a:t>
            </a:r>
            <a:endParaRPr lang="en-US" altLang="zh-CN" dirty="0"/>
          </a:p>
          <a:p>
            <a:pPr lvl="1"/>
            <a:r>
              <a:rPr lang="zh-CN" altLang="en-US" sz="2400" dirty="0"/>
              <a:t>地心大地基准，即椭球体的球心与地球质心重合，在全球范围内总体拟合情况，</a:t>
            </a:r>
            <a:r>
              <a:rPr lang="en-US" altLang="zh-CN" sz="2400" dirty="0"/>
              <a:t>WGS-1984</a:t>
            </a:r>
            <a:r>
              <a:rPr lang="zh-CN" altLang="en-US" sz="2400" dirty="0"/>
              <a:t>坐标系统使用的就是地心大地基准。</a:t>
            </a:r>
            <a:endParaRPr lang="en-US" altLang="zh-CN" sz="2400" dirty="0"/>
          </a:p>
          <a:p>
            <a:pPr lvl="1"/>
            <a:r>
              <a:rPr lang="zh-CN" altLang="en-US" sz="2400" dirty="0"/>
              <a:t>本地大地基准，即不考虑全球拟合情况，将椭球体与地表某点（坐标原点）固定，实现局部范围更精确的拟合。如北京</a:t>
            </a:r>
            <a:r>
              <a:rPr lang="en-US" altLang="zh-CN" sz="2400" dirty="0"/>
              <a:t>-1954</a:t>
            </a:r>
            <a:r>
              <a:rPr lang="zh-CN" altLang="en-US" sz="2400" dirty="0"/>
              <a:t>，西安</a:t>
            </a:r>
            <a:r>
              <a:rPr lang="en-US" altLang="zh-CN" sz="2400" dirty="0"/>
              <a:t>-80</a:t>
            </a:r>
            <a:r>
              <a:rPr lang="zh-CN" altLang="en-US" sz="2400" dirty="0"/>
              <a:t>。</a:t>
            </a:r>
            <a:endParaRPr lang="en-US" altLang="zh-CN" sz="2400" dirty="0"/>
          </a:p>
          <a:p>
            <a:pPr lvl="1"/>
            <a:endParaRPr lang="zh-CN" altLang="en-US" dirty="0"/>
          </a:p>
        </p:txBody>
      </p:sp>
      <p:sp>
        <p:nvSpPr>
          <p:cNvPr id="2" name="标题 1"/>
          <p:cNvSpPr>
            <a:spLocks noGrp="1"/>
          </p:cNvSpPr>
          <p:nvPr>
            <p:ph type="title"/>
          </p:nvPr>
        </p:nvSpPr>
        <p:spPr/>
        <p:txBody>
          <a:bodyPr>
            <a:normAutofit/>
          </a:bodyPr>
          <a:lstStyle/>
          <a:p>
            <a:r>
              <a:rPr lang="en-US" altLang="zh-CN" sz="3200" b="1" dirty="0">
                <a:latin typeface="黑体" panose="02010609060101010101" pitchFamily="49" charset="-122"/>
                <a:ea typeface="黑体" panose="02010609060101010101" pitchFamily="49" charset="-122"/>
              </a:rPr>
              <a:t>1.</a:t>
            </a:r>
            <a:r>
              <a:rPr lang="zh-CN" altLang="en-US" sz="3200" b="1" dirty="0">
                <a:latin typeface="黑体" panose="02010609060101010101" pitchFamily="49" charset="-122"/>
                <a:ea typeface="黑体" panose="02010609060101010101" pitchFamily="49" charset="-122"/>
              </a:rPr>
              <a:t>坐标系统</a:t>
            </a:r>
          </a:p>
        </p:txBody>
      </p:sp>
    </p:spTree>
    <p:extLst>
      <p:ext uri="{BB962C8B-B14F-4D97-AF65-F5344CB8AC3E}">
        <p14:creationId xmlns:p14="http://schemas.microsoft.com/office/powerpoint/2010/main" val="1317827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内容占位符 2"/>
          <p:cNvSpPr>
            <a:spLocks noGrp="1"/>
          </p:cNvSpPr>
          <p:nvPr>
            <p:ph idx="11"/>
          </p:nvPr>
        </p:nvSpPr>
        <p:spPr/>
        <p:txBody>
          <a:bodyPr>
            <a:noAutofit/>
          </a:bodyPr>
          <a:lstStyle/>
          <a:p>
            <a:r>
              <a:rPr lang="zh-CN" altLang="en-US" dirty="0"/>
              <a:t>基准面用于定义旋转椭球体相对于地心的位置</a:t>
            </a:r>
            <a:endParaRPr lang="en-US" altLang="zh-CN" dirty="0"/>
          </a:p>
          <a:p>
            <a:r>
              <a:rPr lang="zh-CN" altLang="en-US" u="sng" dirty="0">
                <a:solidFill>
                  <a:srgbClr val="92D050"/>
                </a:solidFill>
              </a:rPr>
              <a:t>地心坐标系统</a:t>
            </a:r>
            <a:endParaRPr lang="en-US" altLang="zh-CN" u="sng" dirty="0">
              <a:solidFill>
                <a:srgbClr val="92D050"/>
              </a:solidFill>
            </a:endParaRPr>
          </a:p>
          <a:p>
            <a:pPr lvl="1"/>
            <a:r>
              <a:rPr lang="zh-CN" altLang="en-US" sz="2400" dirty="0"/>
              <a:t>由卫星数据得到</a:t>
            </a:r>
            <a:endParaRPr lang="en-US" altLang="zh-CN" sz="2400" dirty="0"/>
          </a:p>
          <a:p>
            <a:pPr lvl="1"/>
            <a:r>
              <a:rPr lang="zh-CN" altLang="en-US" sz="2400" dirty="0"/>
              <a:t>使用</a:t>
            </a:r>
            <a:r>
              <a:rPr lang="zh-CN" altLang="en-US" sz="2400" dirty="0">
                <a:solidFill>
                  <a:schemeClr val="accent1"/>
                </a:solidFill>
              </a:rPr>
              <a:t>地球的质心</a:t>
            </a:r>
            <a:r>
              <a:rPr lang="zh-CN" altLang="en-US" sz="2400" dirty="0"/>
              <a:t>作为原点</a:t>
            </a:r>
            <a:endParaRPr lang="en-US" altLang="zh-CN" sz="2400" dirty="0"/>
          </a:p>
          <a:p>
            <a:pPr lvl="1"/>
            <a:r>
              <a:rPr lang="zh-CN" altLang="en-US" sz="2400" dirty="0"/>
              <a:t>使用最广泛的是 </a:t>
            </a:r>
            <a:r>
              <a:rPr lang="en-US" altLang="zh-CN" sz="2400" dirty="0"/>
              <a:t>WGS 1984</a:t>
            </a:r>
            <a:endParaRPr lang="en-US" altLang="zh-CN" dirty="0"/>
          </a:p>
          <a:p>
            <a:r>
              <a:rPr lang="zh-CN" altLang="en-US" u="sng" dirty="0">
                <a:solidFill>
                  <a:srgbClr val="92D050"/>
                </a:solidFill>
              </a:rPr>
              <a:t>参心坐标系统</a:t>
            </a:r>
            <a:endParaRPr lang="en-US" altLang="zh-CN" u="sng" dirty="0">
              <a:solidFill>
                <a:srgbClr val="92D050"/>
              </a:solidFill>
            </a:endParaRPr>
          </a:p>
          <a:p>
            <a:pPr lvl="1"/>
            <a:r>
              <a:rPr lang="zh-CN" altLang="en-US" sz="2400" dirty="0"/>
              <a:t>特定区域内与地球表面吻合</a:t>
            </a:r>
            <a:endParaRPr lang="en-US" altLang="zh-CN" sz="2400" dirty="0"/>
          </a:p>
          <a:p>
            <a:pPr lvl="1"/>
            <a:r>
              <a:rPr lang="zh-CN" altLang="en-US" sz="2400" dirty="0"/>
              <a:t>大地原点：参考椭球与大地水准面</a:t>
            </a:r>
            <a:r>
              <a:rPr lang="zh-CN" altLang="en-US" sz="2400" dirty="0">
                <a:solidFill>
                  <a:schemeClr val="accent1"/>
                </a:solidFill>
              </a:rPr>
              <a:t>相切的点</a:t>
            </a:r>
            <a:r>
              <a:rPr lang="zh-CN" altLang="en-US" sz="2400" dirty="0"/>
              <a:t>。</a:t>
            </a:r>
            <a:endParaRPr lang="en-US" altLang="zh-CN" sz="2400" dirty="0"/>
          </a:p>
          <a:p>
            <a:pPr lvl="1"/>
            <a:r>
              <a:rPr lang="en-US" altLang="zh-CN" sz="2400" dirty="0"/>
              <a:t>Beijing54</a:t>
            </a:r>
            <a:r>
              <a:rPr lang="zh-CN" altLang="en-US" sz="2400" dirty="0"/>
              <a:t>， </a:t>
            </a:r>
            <a:r>
              <a:rPr lang="en-US" altLang="zh-CN" sz="2400" dirty="0"/>
              <a:t>Xian80</a:t>
            </a:r>
            <a:endParaRPr lang="zh-CN" altLang="en-US" sz="2400" dirty="0"/>
          </a:p>
        </p:txBody>
      </p:sp>
      <p:sp>
        <p:nvSpPr>
          <p:cNvPr id="14338" name="标题 1"/>
          <p:cNvSpPr>
            <a:spLocks noGrp="1"/>
          </p:cNvSpPr>
          <p:nvPr>
            <p:ph type="title"/>
          </p:nvPr>
        </p:nvSpPr>
        <p:spPr/>
        <p:txBody>
          <a:bodyPr>
            <a:normAutofit/>
          </a:bodyPr>
          <a:lstStyle/>
          <a:p>
            <a:r>
              <a:rPr lang="en-US" altLang="zh-CN" sz="3200" dirty="0">
                <a:latin typeface="宋体" panose="02010600030101010101" pitchFamily="2" charset="-122"/>
              </a:rPr>
              <a:t>1.</a:t>
            </a:r>
            <a:r>
              <a:rPr lang="zh-CN" altLang="en-US" sz="3200" dirty="0">
                <a:latin typeface="宋体" panose="02010600030101010101" pitchFamily="2" charset="-122"/>
              </a:rPr>
              <a:t>坐标系统</a:t>
            </a:r>
            <a:endParaRPr lang="zh-CN" altLang="en-US" sz="3200" dirty="0">
              <a:latin typeface="黑体" panose="02010609060101010101" pitchFamily="49" charset="-122"/>
            </a:endParaRPr>
          </a:p>
        </p:txBody>
      </p:sp>
      <p:grpSp>
        <p:nvGrpSpPr>
          <p:cNvPr id="14340" name="Group 6"/>
          <p:cNvGrpSpPr>
            <a:grpSpLocks/>
          </p:cNvGrpSpPr>
          <p:nvPr/>
        </p:nvGrpSpPr>
        <p:grpSpPr bwMode="auto">
          <a:xfrm>
            <a:off x="6579812" y="2036638"/>
            <a:ext cx="5559361" cy="3793419"/>
            <a:chOff x="955" y="1090"/>
            <a:chExt cx="6718" cy="3713"/>
          </a:xfrm>
        </p:grpSpPr>
        <p:sp>
          <p:nvSpPr>
            <p:cNvPr id="14346" name="Freeform 13"/>
            <p:cNvSpPr>
              <a:spLocks/>
            </p:cNvSpPr>
            <p:nvPr/>
          </p:nvSpPr>
          <p:spPr bwMode="auto">
            <a:xfrm>
              <a:off x="2922" y="1575"/>
              <a:ext cx="952" cy="632"/>
            </a:xfrm>
            <a:custGeom>
              <a:avLst/>
              <a:gdLst>
                <a:gd name="T0" fmla="*/ 902 w 952"/>
                <a:gd name="T1" fmla="*/ 0 h 632"/>
                <a:gd name="T2" fmla="*/ 807 w 952"/>
                <a:gd name="T3" fmla="*/ 7 h 632"/>
                <a:gd name="T4" fmla="*/ 713 w 952"/>
                <a:gd name="T5" fmla="*/ 19 h 632"/>
                <a:gd name="T6" fmla="*/ 626 w 952"/>
                <a:gd name="T7" fmla="*/ 39 h 632"/>
                <a:gd name="T8" fmla="*/ 541 w 952"/>
                <a:gd name="T9" fmla="*/ 61 h 632"/>
                <a:gd name="T10" fmla="*/ 459 w 952"/>
                <a:gd name="T11" fmla="*/ 90 h 632"/>
                <a:gd name="T12" fmla="*/ 385 w 952"/>
                <a:gd name="T13" fmla="*/ 126 h 632"/>
                <a:gd name="T14" fmla="*/ 313 w 952"/>
                <a:gd name="T15" fmla="*/ 163 h 632"/>
                <a:gd name="T16" fmla="*/ 248 w 952"/>
                <a:gd name="T17" fmla="*/ 206 h 632"/>
                <a:gd name="T18" fmla="*/ 189 w 952"/>
                <a:gd name="T19" fmla="*/ 253 h 632"/>
                <a:gd name="T20" fmla="*/ 139 w 952"/>
                <a:gd name="T21" fmla="*/ 304 h 632"/>
                <a:gd name="T22" fmla="*/ 94 w 952"/>
                <a:gd name="T23" fmla="*/ 357 h 632"/>
                <a:gd name="T24" fmla="*/ 60 w 952"/>
                <a:gd name="T25" fmla="*/ 413 h 632"/>
                <a:gd name="T26" fmla="*/ 32 w 952"/>
                <a:gd name="T27" fmla="*/ 473 h 632"/>
                <a:gd name="T28" fmla="*/ 12 w 952"/>
                <a:gd name="T29" fmla="*/ 534 h 632"/>
                <a:gd name="T30" fmla="*/ 2 w 952"/>
                <a:gd name="T31" fmla="*/ 598 h 632"/>
                <a:gd name="T32" fmla="*/ 10 w 952"/>
                <a:gd name="T33" fmla="*/ 631 h 632"/>
                <a:gd name="T34" fmla="*/ 15 w 952"/>
                <a:gd name="T35" fmla="*/ 568 h 632"/>
                <a:gd name="T36" fmla="*/ 30 w 952"/>
                <a:gd name="T37" fmla="*/ 505 h 632"/>
                <a:gd name="T38" fmla="*/ 52 w 952"/>
                <a:gd name="T39" fmla="*/ 447 h 632"/>
                <a:gd name="T40" fmla="*/ 82 w 952"/>
                <a:gd name="T41" fmla="*/ 389 h 632"/>
                <a:gd name="T42" fmla="*/ 124 w 952"/>
                <a:gd name="T43" fmla="*/ 335 h 632"/>
                <a:gd name="T44" fmla="*/ 171 w 952"/>
                <a:gd name="T45" fmla="*/ 283 h 632"/>
                <a:gd name="T46" fmla="*/ 224 w 952"/>
                <a:gd name="T47" fmla="*/ 236 h 632"/>
                <a:gd name="T48" fmla="*/ 286 w 952"/>
                <a:gd name="T49" fmla="*/ 190 h 632"/>
                <a:gd name="T50" fmla="*/ 353 w 952"/>
                <a:gd name="T51" fmla="*/ 151 h 632"/>
                <a:gd name="T52" fmla="*/ 424 w 952"/>
                <a:gd name="T53" fmla="*/ 114 h 632"/>
                <a:gd name="T54" fmla="*/ 504 w 952"/>
                <a:gd name="T55" fmla="*/ 84 h 632"/>
                <a:gd name="T56" fmla="*/ 584 w 952"/>
                <a:gd name="T57" fmla="*/ 57 h 632"/>
                <a:gd name="T58" fmla="*/ 671 w 952"/>
                <a:gd name="T59" fmla="*/ 37 h 632"/>
                <a:gd name="T60" fmla="*/ 762 w 952"/>
                <a:gd name="T61" fmla="*/ 21 h 632"/>
                <a:gd name="T62" fmla="*/ 856 w 952"/>
                <a:gd name="T63" fmla="*/ 10 h 632"/>
                <a:gd name="T64" fmla="*/ 951 w 952"/>
                <a:gd name="T65" fmla="*/ 7 h 6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52"/>
                <a:gd name="T100" fmla="*/ 0 h 632"/>
                <a:gd name="T101" fmla="*/ 952 w 952"/>
                <a:gd name="T102" fmla="*/ 632 h 63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52" h="632">
                  <a:moveTo>
                    <a:pt x="951" y="0"/>
                  </a:moveTo>
                  <a:lnTo>
                    <a:pt x="902" y="0"/>
                  </a:lnTo>
                  <a:lnTo>
                    <a:pt x="856" y="3"/>
                  </a:lnTo>
                  <a:lnTo>
                    <a:pt x="807" y="7"/>
                  </a:lnTo>
                  <a:lnTo>
                    <a:pt x="760" y="12"/>
                  </a:lnTo>
                  <a:lnTo>
                    <a:pt x="713" y="19"/>
                  </a:lnTo>
                  <a:lnTo>
                    <a:pt x="670" y="28"/>
                  </a:lnTo>
                  <a:lnTo>
                    <a:pt x="626" y="39"/>
                  </a:lnTo>
                  <a:lnTo>
                    <a:pt x="583" y="49"/>
                  </a:lnTo>
                  <a:lnTo>
                    <a:pt x="541" y="61"/>
                  </a:lnTo>
                  <a:lnTo>
                    <a:pt x="499" y="75"/>
                  </a:lnTo>
                  <a:lnTo>
                    <a:pt x="459" y="90"/>
                  </a:lnTo>
                  <a:lnTo>
                    <a:pt x="420" y="108"/>
                  </a:lnTo>
                  <a:lnTo>
                    <a:pt x="385" y="126"/>
                  </a:lnTo>
                  <a:lnTo>
                    <a:pt x="348" y="145"/>
                  </a:lnTo>
                  <a:lnTo>
                    <a:pt x="313" y="163"/>
                  </a:lnTo>
                  <a:lnTo>
                    <a:pt x="280" y="184"/>
                  </a:lnTo>
                  <a:lnTo>
                    <a:pt x="248" y="206"/>
                  </a:lnTo>
                  <a:lnTo>
                    <a:pt x="219" y="229"/>
                  </a:lnTo>
                  <a:lnTo>
                    <a:pt x="189" y="253"/>
                  </a:lnTo>
                  <a:lnTo>
                    <a:pt x="164" y="277"/>
                  </a:lnTo>
                  <a:lnTo>
                    <a:pt x="139" y="304"/>
                  </a:lnTo>
                  <a:lnTo>
                    <a:pt x="116" y="329"/>
                  </a:lnTo>
                  <a:lnTo>
                    <a:pt x="94" y="357"/>
                  </a:lnTo>
                  <a:lnTo>
                    <a:pt x="77" y="386"/>
                  </a:lnTo>
                  <a:lnTo>
                    <a:pt x="60" y="413"/>
                  </a:lnTo>
                  <a:lnTo>
                    <a:pt x="44" y="443"/>
                  </a:lnTo>
                  <a:lnTo>
                    <a:pt x="32" y="473"/>
                  </a:lnTo>
                  <a:lnTo>
                    <a:pt x="20" y="504"/>
                  </a:lnTo>
                  <a:lnTo>
                    <a:pt x="12" y="534"/>
                  </a:lnTo>
                  <a:lnTo>
                    <a:pt x="5" y="567"/>
                  </a:lnTo>
                  <a:lnTo>
                    <a:pt x="2" y="598"/>
                  </a:lnTo>
                  <a:lnTo>
                    <a:pt x="0" y="631"/>
                  </a:lnTo>
                  <a:lnTo>
                    <a:pt x="10" y="631"/>
                  </a:lnTo>
                  <a:lnTo>
                    <a:pt x="12" y="598"/>
                  </a:lnTo>
                  <a:lnTo>
                    <a:pt x="15" y="568"/>
                  </a:lnTo>
                  <a:lnTo>
                    <a:pt x="22" y="535"/>
                  </a:lnTo>
                  <a:lnTo>
                    <a:pt x="30" y="505"/>
                  </a:lnTo>
                  <a:lnTo>
                    <a:pt x="40" y="474"/>
                  </a:lnTo>
                  <a:lnTo>
                    <a:pt x="52" y="447"/>
                  </a:lnTo>
                  <a:lnTo>
                    <a:pt x="67" y="417"/>
                  </a:lnTo>
                  <a:lnTo>
                    <a:pt x="82" y="389"/>
                  </a:lnTo>
                  <a:lnTo>
                    <a:pt x="102" y="362"/>
                  </a:lnTo>
                  <a:lnTo>
                    <a:pt x="124" y="335"/>
                  </a:lnTo>
                  <a:lnTo>
                    <a:pt x="146" y="308"/>
                  </a:lnTo>
                  <a:lnTo>
                    <a:pt x="171" y="283"/>
                  </a:lnTo>
                  <a:lnTo>
                    <a:pt x="198" y="260"/>
                  </a:lnTo>
                  <a:lnTo>
                    <a:pt x="224" y="236"/>
                  </a:lnTo>
                  <a:lnTo>
                    <a:pt x="253" y="212"/>
                  </a:lnTo>
                  <a:lnTo>
                    <a:pt x="286" y="190"/>
                  </a:lnTo>
                  <a:lnTo>
                    <a:pt x="318" y="169"/>
                  </a:lnTo>
                  <a:lnTo>
                    <a:pt x="353" y="151"/>
                  </a:lnTo>
                  <a:lnTo>
                    <a:pt x="388" y="132"/>
                  </a:lnTo>
                  <a:lnTo>
                    <a:pt x="424" y="114"/>
                  </a:lnTo>
                  <a:lnTo>
                    <a:pt x="462" y="99"/>
                  </a:lnTo>
                  <a:lnTo>
                    <a:pt x="504" y="84"/>
                  </a:lnTo>
                  <a:lnTo>
                    <a:pt x="544" y="69"/>
                  </a:lnTo>
                  <a:lnTo>
                    <a:pt x="584" y="57"/>
                  </a:lnTo>
                  <a:lnTo>
                    <a:pt x="628" y="46"/>
                  </a:lnTo>
                  <a:lnTo>
                    <a:pt x="671" y="37"/>
                  </a:lnTo>
                  <a:lnTo>
                    <a:pt x="715" y="27"/>
                  </a:lnTo>
                  <a:lnTo>
                    <a:pt x="762" y="21"/>
                  </a:lnTo>
                  <a:lnTo>
                    <a:pt x="809" y="15"/>
                  </a:lnTo>
                  <a:lnTo>
                    <a:pt x="856" y="10"/>
                  </a:lnTo>
                  <a:lnTo>
                    <a:pt x="902" y="9"/>
                  </a:lnTo>
                  <a:lnTo>
                    <a:pt x="951" y="7"/>
                  </a:lnTo>
                  <a:lnTo>
                    <a:pt x="951" y="0"/>
                  </a:lnTo>
                </a:path>
              </a:pathLst>
            </a:custGeom>
            <a:solidFill>
              <a:srgbClr val="FF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4347" name="Freeform 12"/>
            <p:cNvSpPr>
              <a:spLocks/>
            </p:cNvSpPr>
            <p:nvPr/>
          </p:nvSpPr>
          <p:spPr bwMode="auto">
            <a:xfrm>
              <a:off x="2922" y="2216"/>
              <a:ext cx="952" cy="632"/>
            </a:xfrm>
            <a:custGeom>
              <a:avLst/>
              <a:gdLst>
                <a:gd name="T0" fmla="*/ 2 w 952"/>
                <a:gd name="T1" fmla="*/ 31 h 632"/>
                <a:gd name="T2" fmla="*/ 12 w 952"/>
                <a:gd name="T3" fmla="*/ 96 h 632"/>
                <a:gd name="T4" fmla="*/ 32 w 952"/>
                <a:gd name="T5" fmla="*/ 157 h 632"/>
                <a:gd name="T6" fmla="*/ 60 w 952"/>
                <a:gd name="T7" fmla="*/ 216 h 632"/>
                <a:gd name="T8" fmla="*/ 94 w 952"/>
                <a:gd name="T9" fmla="*/ 273 h 632"/>
                <a:gd name="T10" fmla="*/ 139 w 952"/>
                <a:gd name="T11" fmla="*/ 327 h 632"/>
                <a:gd name="T12" fmla="*/ 189 w 952"/>
                <a:gd name="T13" fmla="*/ 378 h 632"/>
                <a:gd name="T14" fmla="*/ 248 w 952"/>
                <a:gd name="T15" fmla="*/ 424 h 632"/>
                <a:gd name="T16" fmla="*/ 313 w 952"/>
                <a:gd name="T17" fmla="*/ 468 h 632"/>
                <a:gd name="T18" fmla="*/ 385 w 952"/>
                <a:gd name="T19" fmla="*/ 505 h 632"/>
                <a:gd name="T20" fmla="*/ 459 w 952"/>
                <a:gd name="T21" fmla="*/ 541 h 632"/>
                <a:gd name="T22" fmla="*/ 541 w 952"/>
                <a:gd name="T23" fmla="*/ 570 h 632"/>
                <a:gd name="T24" fmla="*/ 626 w 952"/>
                <a:gd name="T25" fmla="*/ 592 h 632"/>
                <a:gd name="T26" fmla="*/ 713 w 952"/>
                <a:gd name="T27" fmla="*/ 612 h 632"/>
                <a:gd name="T28" fmla="*/ 807 w 952"/>
                <a:gd name="T29" fmla="*/ 624 h 632"/>
                <a:gd name="T30" fmla="*/ 902 w 952"/>
                <a:gd name="T31" fmla="*/ 631 h 632"/>
                <a:gd name="T32" fmla="*/ 951 w 952"/>
                <a:gd name="T33" fmla="*/ 624 h 632"/>
                <a:gd name="T34" fmla="*/ 856 w 952"/>
                <a:gd name="T35" fmla="*/ 619 h 632"/>
                <a:gd name="T36" fmla="*/ 762 w 952"/>
                <a:gd name="T37" fmla="*/ 610 h 632"/>
                <a:gd name="T38" fmla="*/ 671 w 952"/>
                <a:gd name="T39" fmla="*/ 594 h 632"/>
                <a:gd name="T40" fmla="*/ 584 w 952"/>
                <a:gd name="T41" fmla="*/ 574 h 632"/>
                <a:gd name="T42" fmla="*/ 504 w 952"/>
                <a:gd name="T43" fmla="*/ 547 h 632"/>
                <a:gd name="T44" fmla="*/ 424 w 952"/>
                <a:gd name="T45" fmla="*/ 517 h 632"/>
                <a:gd name="T46" fmla="*/ 353 w 952"/>
                <a:gd name="T47" fmla="*/ 480 h 632"/>
                <a:gd name="T48" fmla="*/ 286 w 952"/>
                <a:gd name="T49" fmla="*/ 441 h 632"/>
                <a:gd name="T50" fmla="*/ 224 w 952"/>
                <a:gd name="T51" fmla="*/ 396 h 632"/>
                <a:gd name="T52" fmla="*/ 171 w 952"/>
                <a:gd name="T53" fmla="*/ 349 h 632"/>
                <a:gd name="T54" fmla="*/ 124 w 952"/>
                <a:gd name="T55" fmla="*/ 295 h 632"/>
                <a:gd name="T56" fmla="*/ 82 w 952"/>
                <a:gd name="T57" fmla="*/ 243 h 632"/>
                <a:gd name="T58" fmla="*/ 52 w 952"/>
                <a:gd name="T59" fmla="*/ 184 h 632"/>
                <a:gd name="T60" fmla="*/ 30 w 952"/>
                <a:gd name="T61" fmla="*/ 124 h 632"/>
                <a:gd name="T62" fmla="*/ 15 w 952"/>
                <a:gd name="T63" fmla="*/ 61 h 632"/>
                <a:gd name="T64" fmla="*/ 10 w 952"/>
                <a:gd name="T65" fmla="*/ 0 h 6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52"/>
                <a:gd name="T100" fmla="*/ 0 h 632"/>
                <a:gd name="T101" fmla="*/ 952 w 952"/>
                <a:gd name="T102" fmla="*/ 632 h 63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52" h="632">
                  <a:moveTo>
                    <a:pt x="0" y="0"/>
                  </a:moveTo>
                  <a:lnTo>
                    <a:pt x="2" y="31"/>
                  </a:lnTo>
                  <a:lnTo>
                    <a:pt x="5" y="63"/>
                  </a:lnTo>
                  <a:lnTo>
                    <a:pt x="12" y="96"/>
                  </a:lnTo>
                  <a:lnTo>
                    <a:pt x="20" y="127"/>
                  </a:lnTo>
                  <a:lnTo>
                    <a:pt x="32" y="157"/>
                  </a:lnTo>
                  <a:lnTo>
                    <a:pt x="44" y="187"/>
                  </a:lnTo>
                  <a:lnTo>
                    <a:pt x="60" y="216"/>
                  </a:lnTo>
                  <a:lnTo>
                    <a:pt x="77" y="246"/>
                  </a:lnTo>
                  <a:lnTo>
                    <a:pt x="94" y="273"/>
                  </a:lnTo>
                  <a:lnTo>
                    <a:pt x="116" y="301"/>
                  </a:lnTo>
                  <a:lnTo>
                    <a:pt x="139" y="327"/>
                  </a:lnTo>
                  <a:lnTo>
                    <a:pt x="164" y="354"/>
                  </a:lnTo>
                  <a:lnTo>
                    <a:pt x="189" y="378"/>
                  </a:lnTo>
                  <a:lnTo>
                    <a:pt x="219" y="402"/>
                  </a:lnTo>
                  <a:lnTo>
                    <a:pt x="248" y="424"/>
                  </a:lnTo>
                  <a:lnTo>
                    <a:pt x="280" y="447"/>
                  </a:lnTo>
                  <a:lnTo>
                    <a:pt x="313" y="468"/>
                  </a:lnTo>
                  <a:lnTo>
                    <a:pt x="348" y="487"/>
                  </a:lnTo>
                  <a:lnTo>
                    <a:pt x="385" y="505"/>
                  </a:lnTo>
                  <a:lnTo>
                    <a:pt x="420" y="523"/>
                  </a:lnTo>
                  <a:lnTo>
                    <a:pt x="459" y="541"/>
                  </a:lnTo>
                  <a:lnTo>
                    <a:pt x="499" y="556"/>
                  </a:lnTo>
                  <a:lnTo>
                    <a:pt x="541" y="570"/>
                  </a:lnTo>
                  <a:lnTo>
                    <a:pt x="583" y="582"/>
                  </a:lnTo>
                  <a:lnTo>
                    <a:pt x="626" y="592"/>
                  </a:lnTo>
                  <a:lnTo>
                    <a:pt x="670" y="603"/>
                  </a:lnTo>
                  <a:lnTo>
                    <a:pt x="713" y="612"/>
                  </a:lnTo>
                  <a:lnTo>
                    <a:pt x="760" y="618"/>
                  </a:lnTo>
                  <a:lnTo>
                    <a:pt x="807" y="624"/>
                  </a:lnTo>
                  <a:lnTo>
                    <a:pt x="856" y="628"/>
                  </a:lnTo>
                  <a:lnTo>
                    <a:pt x="902" y="631"/>
                  </a:lnTo>
                  <a:lnTo>
                    <a:pt x="951" y="631"/>
                  </a:lnTo>
                  <a:lnTo>
                    <a:pt x="951" y="624"/>
                  </a:lnTo>
                  <a:lnTo>
                    <a:pt x="902" y="622"/>
                  </a:lnTo>
                  <a:lnTo>
                    <a:pt x="856" y="619"/>
                  </a:lnTo>
                  <a:lnTo>
                    <a:pt x="809" y="616"/>
                  </a:lnTo>
                  <a:lnTo>
                    <a:pt x="762" y="610"/>
                  </a:lnTo>
                  <a:lnTo>
                    <a:pt x="715" y="603"/>
                  </a:lnTo>
                  <a:lnTo>
                    <a:pt x="671" y="594"/>
                  </a:lnTo>
                  <a:lnTo>
                    <a:pt x="628" y="585"/>
                  </a:lnTo>
                  <a:lnTo>
                    <a:pt x="584" y="574"/>
                  </a:lnTo>
                  <a:lnTo>
                    <a:pt x="544" y="562"/>
                  </a:lnTo>
                  <a:lnTo>
                    <a:pt x="504" y="547"/>
                  </a:lnTo>
                  <a:lnTo>
                    <a:pt x="462" y="532"/>
                  </a:lnTo>
                  <a:lnTo>
                    <a:pt x="424" y="517"/>
                  </a:lnTo>
                  <a:lnTo>
                    <a:pt x="388" y="499"/>
                  </a:lnTo>
                  <a:lnTo>
                    <a:pt x="353" y="480"/>
                  </a:lnTo>
                  <a:lnTo>
                    <a:pt x="318" y="462"/>
                  </a:lnTo>
                  <a:lnTo>
                    <a:pt x="286" y="441"/>
                  </a:lnTo>
                  <a:lnTo>
                    <a:pt x="253" y="418"/>
                  </a:lnTo>
                  <a:lnTo>
                    <a:pt x="224" y="396"/>
                  </a:lnTo>
                  <a:lnTo>
                    <a:pt x="198" y="372"/>
                  </a:lnTo>
                  <a:lnTo>
                    <a:pt x="171" y="349"/>
                  </a:lnTo>
                  <a:lnTo>
                    <a:pt x="146" y="322"/>
                  </a:lnTo>
                  <a:lnTo>
                    <a:pt x="124" y="295"/>
                  </a:lnTo>
                  <a:lnTo>
                    <a:pt x="102" y="268"/>
                  </a:lnTo>
                  <a:lnTo>
                    <a:pt x="82" y="243"/>
                  </a:lnTo>
                  <a:lnTo>
                    <a:pt x="67" y="213"/>
                  </a:lnTo>
                  <a:lnTo>
                    <a:pt x="52" y="184"/>
                  </a:lnTo>
                  <a:lnTo>
                    <a:pt x="40" y="154"/>
                  </a:lnTo>
                  <a:lnTo>
                    <a:pt x="30" y="124"/>
                  </a:lnTo>
                  <a:lnTo>
                    <a:pt x="22" y="94"/>
                  </a:lnTo>
                  <a:lnTo>
                    <a:pt x="15" y="61"/>
                  </a:lnTo>
                  <a:lnTo>
                    <a:pt x="12" y="31"/>
                  </a:lnTo>
                  <a:lnTo>
                    <a:pt x="10" y="0"/>
                  </a:lnTo>
                  <a:lnTo>
                    <a:pt x="0" y="0"/>
                  </a:lnTo>
                </a:path>
              </a:pathLst>
            </a:custGeom>
            <a:solidFill>
              <a:srgbClr val="FF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4348" name="Freeform 11"/>
            <p:cNvSpPr>
              <a:spLocks/>
            </p:cNvSpPr>
            <p:nvPr/>
          </p:nvSpPr>
          <p:spPr bwMode="auto">
            <a:xfrm>
              <a:off x="3883" y="2216"/>
              <a:ext cx="954" cy="632"/>
            </a:xfrm>
            <a:custGeom>
              <a:avLst/>
              <a:gdLst>
                <a:gd name="T0" fmla="*/ 50 w 954"/>
                <a:gd name="T1" fmla="*/ 631 h 632"/>
                <a:gd name="T2" fmla="*/ 146 w 954"/>
                <a:gd name="T3" fmla="*/ 624 h 632"/>
                <a:gd name="T4" fmla="*/ 238 w 954"/>
                <a:gd name="T5" fmla="*/ 612 h 632"/>
                <a:gd name="T6" fmla="*/ 327 w 954"/>
                <a:gd name="T7" fmla="*/ 592 h 632"/>
                <a:gd name="T8" fmla="*/ 412 w 954"/>
                <a:gd name="T9" fmla="*/ 570 h 632"/>
                <a:gd name="T10" fmla="*/ 492 w 954"/>
                <a:gd name="T11" fmla="*/ 541 h 632"/>
                <a:gd name="T12" fmla="*/ 568 w 954"/>
                <a:gd name="T13" fmla="*/ 505 h 632"/>
                <a:gd name="T14" fmla="*/ 640 w 954"/>
                <a:gd name="T15" fmla="*/ 468 h 632"/>
                <a:gd name="T16" fmla="*/ 705 w 954"/>
                <a:gd name="T17" fmla="*/ 424 h 632"/>
                <a:gd name="T18" fmla="*/ 762 w 954"/>
                <a:gd name="T19" fmla="*/ 378 h 632"/>
                <a:gd name="T20" fmla="*/ 814 w 954"/>
                <a:gd name="T21" fmla="*/ 327 h 632"/>
                <a:gd name="T22" fmla="*/ 859 w 954"/>
                <a:gd name="T23" fmla="*/ 273 h 632"/>
                <a:gd name="T24" fmla="*/ 893 w 954"/>
                <a:gd name="T25" fmla="*/ 216 h 632"/>
                <a:gd name="T26" fmla="*/ 921 w 954"/>
                <a:gd name="T27" fmla="*/ 157 h 632"/>
                <a:gd name="T28" fmla="*/ 941 w 954"/>
                <a:gd name="T29" fmla="*/ 96 h 632"/>
                <a:gd name="T30" fmla="*/ 951 w 954"/>
                <a:gd name="T31" fmla="*/ 31 h 632"/>
                <a:gd name="T32" fmla="*/ 943 w 954"/>
                <a:gd name="T33" fmla="*/ 0 h 632"/>
                <a:gd name="T34" fmla="*/ 938 w 954"/>
                <a:gd name="T35" fmla="*/ 61 h 632"/>
                <a:gd name="T36" fmla="*/ 925 w 954"/>
                <a:gd name="T37" fmla="*/ 124 h 632"/>
                <a:gd name="T38" fmla="*/ 899 w 954"/>
                <a:gd name="T39" fmla="*/ 184 h 632"/>
                <a:gd name="T40" fmla="*/ 871 w 954"/>
                <a:gd name="T41" fmla="*/ 243 h 632"/>
                <a:gd name="T42" fmla="*/ 831 w 954"/>
                <a:gd name="T43" fmla="*/ 295 h 632"/>
                <a:gd name="T44" fmla="*/ 782 w 954"/>
                <a:gd name="T45" fmla="*/ 349 h 632"/>
                <a:gd name="T46" fmla="*/ 729 w 954"/>
                <a:gd name="T47" fmla="*/ 396 h 632"/>
                <a:gd name="T48" fmla="*/ 668 w 954"/>
                <a:gd name="T49" fmla="*/ 441 h 632"/>
                <a:gd name="T50" fmla="*/ 600 w 954"/>
                <a:gd name="T51" fmla="*/ 480 h 632"/>
                <a:gd name="T52" fmla="*/ 528 w 954"/>
                <a:gd name="T53" fmla="*/ 517 h 632"/>
                <a:gd name="T54" fmla="*/ 449 w 954"/>
                <a:gd name="T55" fmla="*/ 547 h 632"/>
                <a:gd name="T56" fmla="*/ 368 w 954"/>
                <a:gd name="T57" fmla="*/ 574 h 632"/>
                <a:gd name="T58" fmla="*/ 281 w 954"/>
                <a:gd name="T59" fmla="*/ 594 h 632"/>
                <a:gd name="T60" fmla="*/ 191 w 954"/>
                <a:gd name="T61" fmla="*/ 610 h 632"/>
                <a:gd name="T62" fmla="*/ 95 w 954"/>
                <a:gd name="T63" fmla="*/ 619 h 632"/>
                <a:gd name="T64" fmla="*/ 0 w 954"/>
                <a:gd name="T65" fmla="*/ 624 h 6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54"/>
                <a:gd name="T100" fmla="*/ 0 h 632"/>
                <a:gd name="T101" fmla="*/ 954 w 954"/>
                <a:gd name="T102" fmla="*/ 632 h 63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54" h="632">
                  <a:moveTo>
                    <a:pt x="0" y="631"/>
                  </a:moveTo>
                  <a:lnTo>
                    <a:pt x="50" y="631"/>
                  </a:lnTo>
                  <a:lnTo>
                    <a:pt x="95" y="628"/>
                  </a:lnTo>
                  <a:lnTo>
                    <a:pt x="146" y="624"/>
                  </a:lnTo>
                  <a:lnTo>
                    <a:pt x="193" y="618"/>
                  </a:lnTo>
                  <a:lnTo>
                    <a:pt x="238" y="612"/>
                  </a:lnTo>
                  <a:lnTo>
                    <a:pt x="283" y="603"/>
                  </a:lnTo>
                  <a:lnTo>
                    <a:pt x="327" y="592"/>
                  </a:lnTo>
                  <a:lnTo>
                    <a:pt x="370" y="582"/>
                  </a:lnTo>
                  <a:lnTo>
                    <a:pt x="412" y="570"/>
                  </a:lnTo>
                  <a:lnTo>
                    <a:pt x="454" y="556"/>
                  </a:lnTo>
                  <a:lnTo>
                    <a:pt x="492" y="541"/>
                  </a:lnTo>
                  <a:lnTo>
                    <a:pt x="533" y="523"/>
                  </a:lnTo>
                  <a:lnTo>
                    <a:pt x="568" y="505"/>
                  </a:lnTo>
                  <a:lnTo>
                    <a:pt x="605" y="487"/>
                  </a:lnTo>
                  <a:lnTo>
                    <a:pt x="640" y="468"/>
                  </a:lnTo>
                  <a:lnTo>
                    <a:pt x="673" y="447"/>
                  </a:lnTo>
                  <a:lnTo>
                    <a:pt x="705" y="424"/>
                  </a:lnTo>
                  <a:lnTo>
                    <a:pt x="734" y="402"/>
                  </a:lnTo>
                  <a:lnTo>
                    <a:pt x="762" y="378"/>
                  </a:lnTo>
                  <a:lnTo>
                    <a:pt x="789" y="354"/>
                  </a:lnTo>
                  <a:lnTo>
                    <a:pt x="814" y="327"/>
                  </a:lnTo>
                  <a:lnTo>
                    <a:pt x="837" y="301"/>
                  </a:lnTo>
                  <a:lnTo>
                    <a:pt x="859" y="273"/>
                  </a:lnTo>
                  <a:lnTo>
                    <a:pt x="876" y="246"/>
                  </a:lnTo>
                  <a:lnTo>
                    <a:pt x="893" y="216"/>
                  </a:lnTo>
                  <a:lnTo>
                    <a:pt x="909" y="187"/>
                  </a:lnTo>
                  <a:lnTo>
                    <a:pt x="921" y="157"/>
                  </a:lnTo>
                  <a:lnTo>
                    <a:pt x="933" y="127"/>
                  </a:lnTo>
                  <a:lnTo>
                    <a:pt x="941" y="96"/>
                  </a:lnTo>
                  <a:lnTo>
                    <a:pt x="948" y="63"/>
                  </a:lnTo>
                  <a:lnTo>
                    <a:pt x="951" y="31"/>
                  </a:lnTo>
                  <a:lnTo>
                    <a:pt x="953" y="0"/>
                  </a:lnTo>
                  <a:lnTo>
                    <a:pt x="943" y="0"/>
                  </a:lnTo>
                  <a:lnTo>
                    <a:pt x="943" y="31"/>
                  </a:lnTo>
                  <a:lnTo>
                    <a:pt x="938" y="61"/>
                  </a:lnTo>
                  <a:lnTo>
                    <a:pt x="931" y="94"/>
                  </a:lnTo>
                  <a:lnTo>
                    <a:pt x="925" y="124"/>
                  </a:lnTo>
                  <a:lnTo>
                    <a:pt x="913" y="154"/>
                  </a:lnTo>
                  <a:lnTo>
                    <a:pt x="899" y="184"/>
                  </a:lnTo>
                  <a:lnTo>
                    <a:pt x="886" y="213"/>
                  </a:lnTo>
                  <a:lnTo>
                    <a:pt x="871" y="243"/>
                  </a:lnTo>
                  <a:lnTo>
                    <a:pt x="851" y="268"/>
                  </a:lnTo>
                  <a:lnTo>
                    <a:pt x="831" y="295"/>
                  </a:lnTo>
                  <a:lnTo>
                    <a:pt x="807" y="322"/>
                  </a:lnTo>
                  <a:lnTo>
                    <a:pt x="782" y="349"/>
                  </a:lnTo>
                  <a:lnTo>
                    <a:pt x="755" y="372"/>
                  </a:lnTo>
                  <a:lnTo>
                    <a:pt x="729" y="396"/>
                  </a:lnTo>
                  <a:lnTo>
                    <a:pt x="698" y="418"/>
                  </a:lnTo>
                  <a:lnTo>
                    <a:pt x="668" y="441"/>
                  </a:lnTo>
                  <a:lnTo>
                    <a:pt x="635" y="462"/>
                  </a:lnTo>
                  <a:lnTo>
                    <a:pt x="600" y="480"/>
                  </a:lnTo>
                  <a:lnTo>
                    <a:pt x="564" y="499"/>
                  </a:lnTo>
                  <a:lnTo>
                    <a:pt x="528" y="517"/>
                  </a:lnTo>
                  <a:lnTo>
                    <a:pt x="489" y="532"/>
                  </a:lnTo>
                  <a:lnTo>
                    <a:pt x="449" y="547"/>
                  </a:lnTo>
                  <a:lnTo>
                    <a:pt x="409" y="562"/>
                  </a:lnTo>
                  <a:lnTo>
                    <a:pt x="368" y="574"/>
                  </a:lnTo>
                  <a:lnTo>
                    <a:pt x="325" y="585"/>
                  </a:lnTo>
                  <a:lnTo>
                    <a:pt x="281" y="594"/>
                  </a:lnTo>
                  <a:lnTo>
                    <a:pt x="236" y="603"/>
                  </a:lnTo>
                  <a:lnTo>
                    <a:pt x="191" y="610"/>
                  </a:lnTo>
                  <a:lnTo>
                    <a:pt x="144" y="616"/>
                  </a:lnTo>
                  <a:lnTo>
                    <a:pt x="95" y="619"/>
                  </a:lnTo>
                  <a:lnTo>
                    <a:pt x="50" y="622"/>
                  </a:lnTo>
                  <a:lnTo>
                    <a:pt x="0" y="624"/>
                  </a:lnTo>
                  <a:lnTo>
                    <a:pt x="0" y="631"/>
                  </a:lnTo>
                </a:path>
              </a:pathLst>
            </a:custGeom>
            <a:solidFill>
              <a:srgbClr val="FF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4349" name="Freeform 7"/>
            <p:cNvSpPr>
              <a:spLocks/>
            </p:cNvSpPr>
            <p:nvPr/>
          </p:nvSpPr>
          <p:spPr bwMode="auto">
            <a:xfrm>
              <a:off x="1760" y="1721"/>
              <a:ext cx="3753" cy="2448"/>
            </a:xfrm>
            <a:custGeom>
              <a:avLst/>
              <a:gdLst>
                <a:gd name="T0" fmla="*/ 2067 w 3753"/>
                <a:gd name="T1" fmla="*/ 6 h 2448"/>
                <a:gd name="T2" fmla="*/ 2343 w 3753"/>
                <a:gd name="T3" fmla="*/ 39 h 2448"/>
                <a:gd name="T4" fmla="*/ 2605 w 3753"/>
                <a:gd name="T5" fmla="*/ 96 h 2448"/>
                <a:gd name="T6" fmla="*/ 2846 w 3753"/>
                <a:gd name="T7" fmla="*/ 178 h 2448"/>
                <a:gd name="T8" fmla="*/ 3069 w 3753"/>
                <a:gd name="T9" fmla="*/ 279 h 2448"/>
                <a:gd name="T10" fmla="*/ 3263 w 3753"/>
                <a:gd name="T11" fmla="*/ 401 h 2448"/>
                <a:gd name="T12" fmla="*/ 3432 w 3753"/>
                <a:gd name="T13" fmla="*/ 541 h 2448"/>
                <a:gd name="T14" fmla="*/ 3564 w 3753"/>
                <a:gd name="T15" fmla="*/ 693 h 2448"/>
                <a:gd name="T16" fmla="*/ 3667 w 3753"/>
                <a:gd name="T17" fmla="*/ 860 h 2448"/>
                <a:gd name="T18" fmla="*/ 3730 w 3753"/>
                <a:gd name="T19" fmla="*/ 1036 h 2448"/>
                <a:gd name="T20" fmla="*/ 3752 w 3753"/>
                <a:gd name="T21" fmla="*/ 1224 h 2448"/>
                <a:gd name="T22" fmla="*/ 3730 w 3753"/>
                <a:gd name="T23" fmla="*/ 1409 h 2448"/>
                <a:gd name="T24" fmla="*/ 3667 w 3753"/>
                <a:gd name="T25" fmla="*/ 1587 h 2448"/>
                <a:gd name="T26" fmla="*/ 3564 w 3753"/>
                <a:gd name="T27" fmla="*/ 1754 h 2448"/>
                <a:gd name="T28" fmla="*/ 3432 w 3753"/>
                <a:gd name="T29" fmla="*/ 1906 h 2448"/>
                <a:gd name="T30" fmla="*/ 3263 w 3753"/>
                <a:gd name="T31" fmla="*/ 2046 h 2448"/>
                <a:gd name="T32" fmla="*/ 3069 w 3753"/>
                <a:gd name="T33" fmla="*/ 2167 h 2448"/>
                <a:gd name="T34" fmla="*/ 2846 w 3753"/>
                <a:gd name="T35" fmla="*/ 2269 h 2448"/>
                <a:gd name="T36" fmla="*/ 2605 w 3753"/>
                <a:gd name="T37" fmla="*/ 2350 h 2448"/>
                <a:gd name="T38" fmla="*/ 2343 w 3753"/>
                <a:gd name="T39" fmla="*/ 2408 h 2448"/>
                <a:gd name="T40" fmla="*/ 2067 w 3753"/>
                <a:gd name="T41" fmla="*/ 2441 h 2448"/>
                <a:gd name="T42" fmla="*/ 1779 w 3753"/>
                <a:gd name="T43" fmla="*/ 2446 h 2448"/>
                <a:gd name="T44" fmla="*/ 1499 w 3753"/>
                <a:gd name="T45" fmla="*/ 2422 h 2448"/>
                <a:gd name="T46" fmla="*/ 1231 w 3753"/>
                <a:gd name="T47" fmla="*/ 2372 h 2448"/>
                <a:gd name="T48" fmla="*/ 982 w 3753"/>
                <a:gd name="T49" fmla="*/ 2299 h 2448"/>
                <a:gd name="T50" fmla="*/ 755 w 3753"/>
                <a:gd name="T51" fmla="*/ 2204 h 2448"/>
                <a:gd name="T52" fmla="*/ 549 w 3753"/>
                <a:gd name="T53" fmla="*/ 2088 h 2448"/>
                <a:gd name="T54" fmla="*/ 374 w 3753"/>
                <a:gd name="T55" fmla="*/ 1954 h 2448"/>
                <a:gd name="T56" fmla="*/ 228 w 3753"/>
                <a:gd name="T57" fmla="*/ 1806 h 2448"/>
                <a:gd name="T58" fmla="*/ 114 w 3753"/>
                <a:gd name="T59" fmla="*/ 1643 h 2448"/>
                <a:gd name="T60" fmla="*/ 39 w 3753"/>
                <a:gd name="T61" fmla="*/ 1469 h 2448"/>
                <a:gd name="T62" fmla="*/ 3 w 3753"/>
                <a:gd name="T63" fmla="*/ 1286 h 2448"/>
                <a:gd name="T64" fmla="*/ 10 w 3753"/>
                <a:gd name="T65" fmla="*/ 1098 h 2448"/>
                <a:gd name="T66" fmla="*/ 60 w 3753"/>
                <a:gd name="T67" fmla="*/ 918 h 2448"/>
                <a:gd name="T68" fmla="*/ 149 w 3753"/>
                <a:gd name="T69" fmla="*/ 747 h 2448"/>
                <a:gd name="T70" fmla="*/ 273 w 3753"/>
                <a:gd name="T71" fmla="*/ 590 h 2448"/>
                <a:gd name="T72" fmla="*/ 429 w 3753"/>
                <a:gd name="T73" fmla="*/ 446 h 2448"/>
                <a:gd name="T74" fmla="*/ 616 w 3753"/>
                <a:gd name="T75" fmla="*/ 317 h 2448"/>
                <a:gd name="T76" fmla="*/ 829 w 3753"/>
                <a:gd name="T77" fmla="*/ 208 h 2448"/>
                <a:gd name="T78" fmla="*/ 1062 w 3753"/>
                <a:gd name="T79" fmla="*/ 120 h 2448"/>
                <a:gd name="T80" fmla="*/ 1320 w 3753"/>
                <a:gd name="T81" fmla="*/ 55 h 2448"/>
                <a:gd name="T82" fmla="*/ 1590 w 3753"/>
                <a:gd name="T83" fmla="*/ 13 h 2448"/>
                <a:gd name="T84" fmla="*/ 1876 w 3753"/>
                <a:gd name="T85" fmla="*/ 0 h 244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53"/>
                <a:gd name="T130" fmla="*/ 0 h 2448"/>
                <a:gd name="T131" fmla="*/ 3753 w 3753"/>
                <a:gd name="T132" fmla="*/ 2448 h 244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53" h="2448">
                  <a:moveTo>
                    <a:pt x="1876" y="0"/>
                  </a:moveTo>
                  <a:lnTo>
                    <a:pt x="1971" y="1"/>
                  </a:lnTo>
                  <a:lnTo>
                    <a:pt x="2067" y="6"/>
                  </a:lnTo>
                  <a:lnTo>
                    <a:pt x="2161" y="13"/>
                  </a:lnTo>
                  <a:lnTo>
                    <a:pt x="2253" y="24"/>
                  </a:lnTo>
                  <a:lnTo>
                    <a:pt x="2343" y="39"/>
                  </a:lnTo>
                  <a:lnTo>
                    <a:pt x="2432" y="55"/>
                  </a:lnTo>
                  <a:lnTo>
                    <a:pt x="2521" y="73"/>
                  </a:lnTo>
                  <a:lnTo>
                    <a:pt x="2605" y="96"/>
                  </a:lnTo>
                  <a:lnTo>
                    <a:pt x="2688" y="120"/>
                  </a:lnTo>
                  <a:lnTo>
                    <a:pt x="2769" y="148"/>
                  </a:lnTo>
                  <a:lnTo>
                    <a:pt x="2846" y="178"/>
                  </a:lnTo>
                  <a:lnTo>
                    <a:pt x="2923" y="208"/>
                  </a:lnTo>
                  <a:lnTo>
                    <a:pt x="2997" y="243"/>
                  </a:lnTo>
                  <a:lnTo>
                    <a:pt x="3069" y="279"/>
                  </a:lnTo>
                  <a:lnTo>
                    <a:pt x="3136" y="317"/>
                  </a:lnTo>
                  <a:lnTo>
                    <a:pt x="3201" y="358"/>
                  </a:lnTo>
                  <a:lnTo>
                    <a:pt x="3263" y="401"/>
                  </a:lnTo>
                  <a:lnTo>
                    <a:pt x="3323" y="446"/>
                  </a:lnTo>
                  <a:lnTo>
                    <a:pt x="3378" y="493"/>
                  </a:lnTo>
                  <a:lnTo>
                    <a:pt x="3432" y="541"/>
                  </a:lnTo>
                  <a:lnTo>
                    <a:pt x="3479" y="590"/>
                  </a:lnTo>
                  <a:lnTo>
                    <a:pt x="3524" y="639"/>
                  </a:lnTo>
                  <a:lnTo>
                    <a:pt x="3564" y="693"/>
                  </a:lnTo>
                  <a:lnTo>
                    <a:pt x="3603" y="747"/>
                  </a:lnTo>
                  <a:lnTo>
                    <a:pt x="3638" y="803"/>
                  </a:lnTo>
                  <a:lnTo>
                    <a:pt x="3667" y="860"/>
                  </a:lnTo>
                  <a:lnTo>
                    <a:pt x="3692" y="918"/>
                  </a:lnTo>
                  <a:lnTo>
                    <a:pt x="3713" y="978"/>
                  </a:lnTo>
                  <a:lnTo>
                    <a:pt x="3730" y="1036"/>
                  </a:lnTo>
                  <a:lnTo>
                    <a:pt x="3742" y="1098"/>
                  </a:lnTo>
                  <a:lnTo>
                    <a:pt x="3749" y="1161"/>
                  </a:lnTo>
                  <a:lnTo>
                    <a:pt x="3752" y="1224"/>
                  </a:lnTo>
                  <a:lnTo>
                    <a:pt x="3749" y="1286"/>
                  </a:lnTo>
                  <a:lnTo>
                    <a:pt x="3742" y="1348"/>
                  </a:lnTo>
                  <a:lnTo>
                    <a:pt x="3730" y="1409"/>
                  </a:lnTo>
                  <a:lnTo>
                    <a:pt x="3713" y="1469"/>
                  </a:lnTo>
                  <a:lnTo>
                    <a:pt x="3692" y="1528"/>
                  </a:lnTo>
                  <a:lnTo>
                    <a:pt x="3667" y="1587"/>
                  </a:lnTo>
                  <a:lnTo>
                    <a:pt x="3638" y="1643"/>
                  </a:lnTo>
                  <a:lnTo>
                    <a:pt x="3603" y="1700"/>
                  </a:lnTo>
                  <a:lnTo>
                    <a:pt x="3564" y="1754"/>
                  </a:lnTo>
                  <a:lnTo>
                    <a:pt x="3524" y="1806"/>
                  </a:lnTo>
                  <a:lnTo>
                    <a:pt x="3479" y="1857"/>
                  </a:lnTo>
                  <a:lnTo>
                    <a:pt x="3432" y="1906"/>
                  </a:lnTo>
                  <a:lnTo>
                    <a:pt x="3378" y="1954"/>
                  </a:lnTo>
                  <a:lnTo>
                    <a:pt x="3323" y="2001"/>
                  </a:lnTo>
                  <a:lnTo>
                    <a:pt x="3263" y="2046"/>
                  </a:lnTo>
                  <a:lnTo>
                    <a:pt x="3201" y="2088"/>
                  </a:lnTo>
                  <a:lnTo>
                    <a:pt x="3136" y="2130"/>
                  </a:lnTo>
                  <a:lnTo>
                    <a:pt x="3069" y="2167"/>
                  </a:lnTo>
                  <a:lnTo>
                    <a:pt x="2997" y="2204"/>
                  </a:lnTo>
                  <a:lnTo>
                    <a:pt x="2923" y="2239"/>
                  </a:lnTo>
                  <a:lnTo>
                    <a:pt x="2846" y="2269"/>
                  </a:lnTo>
                  <a:lnTo>
                    <a:pt x="2769" y="2299"/>
                  </a:lnTo>
                  <a:lnTo>
                    <a:pt x="2688" y="2326"/>
                  </a:lnTo>
                  <a:lnTo>
                    <a:pt x="2605" y="2350"/>
                  </a:lnTo>
                  <a:lnTo>
                    <a:pt x="2521" y="2372"/>
                  </a:lnTo>
                  <a:lnTo>
                    <a:pt x="2432" y="2392"/>
                  </a:lnTo>
                  <a:lnTo>
                    <a:pt x="2343" y="2408"/>
                  </a:lnTo>
                  <a:lnTo>
                    <a:pt x="2253" y="2422"/>
                  </a:lnTo>
                  <a:lnTo>
                    <a:pt x="2161" y="2434"/>
                  </a:lnTo>
                  <a:lnTo>
                    <a:pt x="2067" y="2441"/>
                  </a:lnTo>
                  <a:lnTo>
                    <a:pt x="1971" y="2446"/>
                  </a:lnTo>
                  <a:lnTo>
                    <a:pt x="1876" y="2447"/>
                  </a:lnTo>
                  <a:lnTo>
                    <a:pt x="1779" y="2446"/>
                  </a:lnTo>
                  <a:lnTo>
                    <a:pt x="1683" y="2441"/>
                  </a:lnTo>
                  <a:lnTo>
                    <a:pt x="1590" y="2434"/>
                  </a:lnTo>
                  <a:lnTo>
                    <a:pt x="1499" y="2422"/>
                  </a:lnTo>
                  <a:lnTo>
                    <a:pt x="1409" y="2408"/>
                  </a:lnTo>
                  <a:lnTo>
                    <a:pt x="1320" y="2392"/>
                  </a:lnTo>
                  <a:lnTo>
                    <a:pt x="1231" y="2372"/>
                  </a:lnTo>
                  <a:lnTo>
                    <a:pt x="1146" y="2350"/>
                  </a:lnTo>
                  <a:lnTo>
                    <a:pt x="1062" y="2326"/>
                  </a:lnTo>
                  <a:lnTo>
                    <a:pt x="982" y="2299"/>
                  </a:lnTo>
                  <a:lnTo>
                    <a:pt x="905" y="2269"/>
                  </a:lnTo>
                  <a:lnTo>
                    <a:pt x="829" y="2239"/>
                  </a:lnTo>
                  <a:lnTo>
                    <a:pt x="755" y="2204"/>
                  </a:lnTo>
                  <a:lnTo>
                    <a:pt x="683" y="2167"/>
                  </a:lnTo>
                  <a:lnTo>
                    <a:pt x="616" y="2130"/>
                  </a:lnTo>
                  <a:lnTo>
                    <a:pt x="549" y="2088"/>
                  </a:lnTo>
                  <a:lnTo>
                    <a:pt x="487" y="2046"/>
                  </a:lnTo>
                  <a:lnTo>
                    <a:pt x="429" y="2001"/>
                  </a:lnTo>
                  <a:lnTo>
                    <a:pt x="374" y="1954"/>
                  </a:lnTo>
                  <a:lnTo>
                    <a:pt x="320" y="1906"/>
                  </a:lnTo>
                  <a:lnTo>
                    <a:pt x="273" y="1857"/>
                  </a:lnTo>
                  <a:lnTo>
                    <a:pt x="228" y="1806"/>
                  </a:lnTo>
                  <a:lnTo>
                    <a:pt x="186" y="1754"/>
                  </a:lnTo>
                  <a:lnTo>
                    <a:pt x="149" y="1700"/>
                  </a:lnTo>
                  <a:lnTo>
                    <a:pt x="114" y="1643"/>
                  </a:lnTo>
                  <a:lnTo>
                    <a:pt x="84" y="1587"/>
                  </a:lnTo>
                  <a:lnTo>
                    <a:pt x="60" y="1528"/>
                  </a:lnTo>
                  <a:lnTo>
                    <a:pt x="39" y="1469"/>
                  </a:lnTo>
                  <a:lnTo>
                    <a:pt x="22" y="1409"/>
                  </a:lnTo>
                  <a:lnTo>
                    <a:pt x="10" y="1348"/>
                  </a:lnTo>
                  <a:lnTo>
                    <a:pt x="3" y="1286"/>
                  </a:lnTo>
                  <a:lnTo>
                    <a:pt x="0" y="1224"/>
                  </a:lnTo>
                  <a:lnTo>
                    <a:pt x="3" y="1161"/>
                  </a:lnTo>
                  <a:lnTo>
                    <a:pt x="10" y="1098"/>
                  </a:lnTo>
                  <a:lnTo>
                    <a:pt x="22" y="1036"/>
                  </a:lnTo>
                  <a:lnTo>
                    <a:pt x="39" y="978"/>
                  </a:lnTo>
                  <a:lnTo>
                    <a:pt x="60" y="918"/>
                  </a:lnTo>
                  <a:lnTo>
                    <a:pt x="84" y="860"/>
                  </a:lnTo>
                  <a:lnTo>
                    <a:pt x="114" y="803"/>
                  </a:lnTo>
                  <a:lnTo>
                    <a:pt x="149" y="747"/>
                  </a:lnTo>
                  <a:lnTo>
                    <a:pt x="186" y="693"/>
                  </a:lnTo>
                  <a:lnTo>
                    <a:pt x="228" y="639"/>
                  </a:lnTo>
                  <a:lnTo>
                    <a:pt x="273" y="590"/>
                  </a:lnTo>
                  <a:lnTo>
                    <a:pt x="320" y="541"/>
                  </a:lnTo>
                  <a:lnTo>
                    <a:pt x="374" y="493"/>
                  </a:lnTo>
                  <a:lnTo>
                    <a:pt x="429" y="446"/>
                  </a:lnTo>
                  <a:lnTo>
                    <a:pt x="487" y="401"/>
                  </a:lnTo>
                  <a:lnTo>
                    <a:pt x="549" y="358"/>
                  </a:lnTo>
                  <a:lnTo>
                    <a:pt x="616" y="317"/>
                  </a:lnTo>
                  <a:lnTo>
                    <a:pt x="683" y="279"/>
                  </a:lnTo>
                  <a:lnTo>
                    <a:pt x="755" y="243"/>
                  </a:lnTo>
                  <a:lnTo>
                    <a:pt x="829" y="208"/>
                  </a:lnTo>
                  <a:lnTo>
                    <a:pt x="905" y="178"/>
                  </a:lnTo>
                  <a:lnTo>
                    <a:pt x="982" y="148"/>
                  </a:lnTo>
                  <a:lnTo>
                    <a:pt x="1062" y="120"/>
                  </a:lnTo>
                  <a:lnTo>
                    <a:pt x="1146" y="96"/>
                  </a:lnTo>
                  <a:lnTo>
                    <a:pt x="1231" y="73"/>
                  </a:lnTo>
                  <a:lnTo>
                    <a:pt x="1320" y="55"/>
                  </a:lnTo>
                  <a:lnTo>
                    <a:pt x="1409" y="39"/>
                  </a:lnTo>
                  <a:lnTo>
                    <a:pt x="1499" y="24"/>
                  </a:lnTo>
                  <a:lnTo>
                    <a:pt x="1590" y="13"/>
                  </a:lnTo>
                  <a:lnTo>
                    <a:pt x="1683" y="6"/>
                  </a:lnTo>
                  <a:lnTo>
                    <a:pt x="1779" y="1"/>
                  </a:lnTo>
                  <a:lnTo>
                    <a:pt x="1876" y="0"/>
                  </a:lnTo>
                </a:path>
              </a:pathLst>
            </a:custGeom>
            <a:solidFill>
              <a:srgbClr val="00FF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4350" name="Freeform 8"/>
            <p:cNvSpPr>
              <a:spLocks/>
            </p:cNvSpPr>
            <p:nvPr/>
          </p:nvSpPr>
          <p:spPr bwMode="auto">
            <a:xfrm>
              <a:off x="1592" y="1560"/>
              <a:ext cx="4133" cy="2689"/>
            </a:xfrm>
            <a:custGeom>
              <a:avLst/>
              <a:gdLst>
                <a:gd name="T0" fmla="*/ 722 w 4133"/>
                <a:gd name="T1" fmla="*/ 379 h 2689"/>
                <a:gd name="T2" fmla="*/ 935 w 4133"/>
                <a:gd name="T3" fmla="*/ 285 h 2689"/>
                <a:gd name="T4" fmla="*/ 968 w 4133"/>
                <a:gd name="T5" fmla="*/ 232 h 2689"/>
                <a:gd name="T6" fmla="*/ 1163 w 4133"/>
                <a:gd name="T7" fmla="*/ 177 h 2689"/>
                <a:gd name="T8" fmla="*/ 1245 w 4133"/>
                <a:gd name="T9" fmla="*/ 130 h 2689"/>
                <a:gd name="T10" fmla="*/ 1540 w 4133"/>
                <a:gd name="T11" fmla="*/ 84 h 2689"/>
                <a:gd name="T12" fmla="*/ 1719 w 4133"/>
                <a:gd name="T13" fmla="*/ 31 h 2689"/>
                <a:gd name="T14" fmla="*/ 1912 w 4133"/>
                <a:gd name="T15" fmla="*/ 0 h 2689"/>
                <a:gd name="T16" fmla="*/ 2165 w 4133"/>
                <a:gd name="T17" fmla="*/ 12 h 2689"/>
                <a:gd name="T18" fmla="*/ 2140 w 4133"/>
                <a:gd name="T19" fmla="*/ 3 h 2689"/>
                <a:gd name="T20" fmla="*/ 2294 w 4133"/>
                <a:gd name="T21" fmla="*/ 37 h 2689"/>
                <a:gd name="T22" fmla="*/ 2344 w 4133"/>
                <a:gd name="T23" fmla="*/ 67 h 2689"/>
                <a:gd name="T24" fmla="*/ 2384 w 4133"/>
                <a:gd name="T25" fmla="*/ 87 h 2689"/>
                <a:gd name="T26" fmla="*/ 2642 w 4133"/>
                <a:gd name="T27" fmla="*/ 124 h 2689"/>
                <a:gd name="T28" fmla="*/ 2877 w 4133"/>
                <a:gd name="T29" fmla="*/ 166 h 2689"/>
                <a:gd name="T30" fmla="*/ 3184 w 4133"/>
                <a:gd name="T31" fmla="*/ 141 h 2689"/>
                <a:gd name="T32" fmla="*/ 3343 w 4133"/>
                <a:gd name="T33" fmla="*/ 307 h 2689"/>
                <a:gd name="T34" fmla="*/ 3420 w 4133"/>
                <a:gd name="T35" fmla="*/ 368 h 2689"/>
                <a:gd name="T36" fmla="*/ 3452 w 4133"/>
                <a:gd name="T37" fmla="*/ 410 h 2689"/>
                <a:gd name="T38" fmla="*/ 3482 w 4133"/>
                <a:gd name="T39" fmla="*/ 448 h 2689"/>
                <a:gd name="T40" fmla="*/ 3567 w 4133"/>
                <a:gd name="T41" fmla="*/ 508 h 2689"/>
                <a:gd name="T42" fmla="*/ 3685 w 4133"/>
                <a:gd name="T43" fmla="*/ 656 h 2689"/>
                <a:gd name="T44" fmla="*/ 3758 w 4133"/>
                <a:gd name="T45" fmla="*/ 707 h 2689"/>
                <a:gd name="T46" fmla="*/ 3795 w 4133"/>
                <a:gd name="T47" fmla="*/ 800 h 2689"/>
                <a:gd name="T48" fmla="*/ 3871 w 4133"/>
                <a:gd name="T49" fmla="*/ 833 h 2689"/>
                <a:gd name="T50" fmla="*/ 4011 w 4133"/>
                <a:gd name="T51" fmla="*/ 1092 h 2689"/>
                <a:gd name="T52" fmla="*/ 4129 w 4133"/>
                <a:gd name="T53" fmla="*/ 1394 h 2689"/>
                <a:gd name="T54" fmla="*/ 4058 w 4133"/>
                <a:gd name="T55" fmla="*/ 1448 h 2689"/>
                <a:gd name="T56" fmla="*/ 4003 w 4133"/>
                <a:gd name="T57" fmla="*/ 1590 h 2689"/>
                <a:gd name="T58" fmla="*/ 4001 w 4133"/>
                <a:gd name="T59" fmla="*/ 1662 h 2689"/>
                <a:gd name="T60" fmla="*/ 3991 w 4133"/>
                <a:gd name="T61" fmla="*/ 1740 h 2689"/>
                <a:gd name="T62" fmla="*/ 3904 w 4133"/>
                <a:gd name="T63" fmla="*/ 1933 h 2689"/>
                <a:gd name="T64" fmla="*/ 3809 w 4133"/>
                <a:gd name="T65" fmla="*/ 2022 h 2689"/>
                <a:gd name="T66" fmla="*/ 3767 w 4133"/>
                <a:gd name="T67" fmla="*/ 2117 h 2689"/>
                <a:gd name="T68" fmla="*/ 3653 w 4133"/>
                <a:gd name="T69" fmla="*/ 2326 h 2689"/>
                <a:gd name="T70" fmla="*/ 3453 w 4133"/>
                <a:gd name="T71" fmla="*/ 2338 h 2689"/>
                <a:gd name="T72" fmla="*/ 3313 w 4133"/>
                <a:gd name="T73" fmla="*/ 2406 h 2689"/>
                <a:gd name="T74" fmla="*/ 3095 w 4133"/>
                <a:gd name="T75" fmla="*/ 2438 h 2689"/>
                <a:gd name="T76" fmla="*/ 2664 w 4133"/>
                <a:gd name="T77" fmla="*/ 2550 h 2689"/>
                <a:gd name="T78" fmla="*/ 2609 w 4133"/>
                <a:gd name="T79" fmla="*/ 2613 h 2689"/>
                <a:gd name="T80" fmla="*/ 2158 w 4133"/>
                <a:gd name="T81" fmla="*/ 2681 h 2689"/>
                <a:gd name="T82" fmla="*/ 1858 w 4133"/>
                <a:gd name="T83" fmla="*/ 2676 h 2689"/>
                <a:gd name="T84" fmla="*/ 1609 w 4133"/>
                <a:gd name="T85" fmla="*/ 2637 h 2689"/>
                <a:gd name="T86" fmla="*/ 1243 w 4133"/>
                <a:gd name="T87" fmla="*/ 2604 h 2689"/>
                <a:gd name="T88" fmla="*/ 922 w 4133"/>
                <a:gd name="T89" fmla="*/ 2537 h 2689"/>
                <a:gd name="T90" fmla="*/ 689 w 4133"/>
                <a:gd name="T91" fmla="*/ 2475 h 2689"/>
                <a:gd name="T92" fmla="*/ 466 w 4133"/>
                <a:gd name="T93" fmla="*/ 2300 h 2689"/>
                <a:gd name="T94" fmla="*/ 347 w 4133"/>
                <a:gd name="T95" fmla="*/ 2198 h 2689"/>
                <a:gd name="T96" fmla="*/ 271 w 4133"/>
                <a:gd name="T97" fmla="*/ 1947 h 2689"/>
                <a:gd name="T98" fmla="*/ 44 w 4133"/>
                <a:gd name="T99" fmla="*/ 1818 h 2689"/>
                <a:gd name="T100" fmla="*/ 3 w 4133"/>
                <a:gd name="T101" fmla="*/ 1465 h 2689"/>
                <a:gd name="T102" fmla="*/ 64 w 4133"/>
                <a:gd name="T103" fmla="*/ 1173 h 2689"/>
                <a:gd name="T104" fmla="*/ 137 w 4133"/>
                <a:gd name="T105" fmla="*/ 946 h 2689"/>
                <a:gd name="T106" fmla="*/ 209 w 4133"/>
                <a:gd name="T107" fmla="*/ 846 h 2689"/>
                <a:gd name="T108" fmla="*/ 231 w 4133"/>
                <a:gd name="T109" fmla="*/ 747 h 2689"/>
                <a:gd name="T110" fmla="*/ 347 w 4133"/>
                <a:gd name="T111" fmla="*/ 695 h 2689"/>
                <a:gd name="T112" fmla="*/ 451 w 4133"/>
                <a:gd name="T113" fmla="*/ 533 h 2689"/>
                <a:gd name="T114" fmla="*/ 540 w 4133"/>
                <a:gd name="T115" fmla="*/ 479 h 2689"/>
                <a:gd name="T116" fmla="*/ 597 w 4133"/>
                <a:gd name="T117" fmla="*/ 446 h 268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133"/>
                <a:gd name="T178" fmla="*/ 0 h 2689"/>
                <a:gd name="T179" fmla="*/ 4133 w 4133"/>
                <a:gd name="T180" fmla="*/ 2689 h 268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133" h="2689">
                  <a:moveTo>
                    <a:pt x="638" y="434"/>
                  </a:moveTo>
                  <a:lnTo>
                    <a:pt x="643" y="430"/>
                  </a:lnTo>
                  <a:lnTo>
                    <a:pt x="650" y="422"/>
                  </a:lnTo>
                  <a:lnTo>
                    <a:pt x="655" y="416"/>
                  </a:lnTo>
                  <a:lnTo>
                    <a:pt x="662" y="409"/>
                  </a:lnTo>
                  <a:lnTo>
                    <a:pt x="667" y="401"/>
                  </a:lnTo>
                  <a:lnTo>
                    <a:pt x="672" y="395"/>
                  </a:lnTo>
                  <a:lnTo>
                    <a:pt x="674" y="392"/>
                  </a:lnTo>
                  <a:lnTo>
                    <a:pt x="675" y="391"/>
                  </a:lnTo>
                  <a:lnTo>
                    <a:pt x="687" y="379"/>
                  </a:lnTo>
                  <a:lnTo>
                    <a:pt x="704" y="379"/>
                  </a:lnTo>
                  <a:lnTo>
                    <a:pt x="722" y="379"/>
                  </a:lnTo>
                  <a:lnTo>
                    <a:pt x="742" y="377"/>
                  </a:lnTo>
                  <a:lnTo>
                    <a:pt x="762" y="374"/>
                  </a:lnTo>
                  <a:lnTo>
                    <a:pt x="784" y="371"/>
                  </a:lnTo>
                  <a:lnTo>
                    <a:pt x="806" y="367"/>
                  </a:lnTo>
                  <a:lnTo>
                    <a:pt x="826" y="361"/>
                  </a:lnTo>
                  <a:lnTo>
                    <a:pt x="848" y="355"/>
                  </a:lnTo>
                  <a:lnTo>
                    <a:pt x="866" y="347"/>
                  </a:lnTo>
                  <a:lnTo>
                    <a:pt x="885" y="338"/>
                  </a:lnTo>
                  <a:lnTo>
                    <a:pt x="901" y="326"/>
                  </a:lnTo>
                  <a:lnTo>
                    <a:pt x="915" y="314"/>
                  </a:lnTo>
                  <a:lnTo>
                    <a:pt x="927" y="301"/>
                  </a:lnTo>
                  <a:lnTo>
                    <a:pt x="935" y="285"/>
                  </a:lnTo>
                  <a:lnTo>
                    <a:pt x="942" y="268"/>
                  </a:lnTo>
                  <a:lnTo>
                    <a:pt x="943" y="249"/>
                  </a:lnTo>
                  <a:lnTo>
                    <a:pt x="955" y="226"/>
                  </a:lnTo>
                  <a:lnTo>
                    <a:pt x="952" y="232"/>
                  </a:lnTo>
                  <a:lnTo>
                    <a:pt x="950" y="235"/>
                  </a:lnTo>
                  <a:lnTo>
                    <a:pt x="952" y="237"/>
                  </a:lnTo>
                  <a:lnTo>
                    <a:pt x="953" y="234"/>
                  </a:lnTo>
                  <a:lnTo>
                    <a:pt x="958" y="232"/>
                  </a:lnTo>
                  <a:lnTo>
                    <a:pt x="963" y="229"/>
                  </a:lnTo>
                  <a:lnTo>
                    <a:pt x="970" y="226"/>
                  </a:lnTo>
                  <a:lnTo>
                    <a:pt x="979" y="226"/>
                  </a:lnTo>
                  <a:lnTo>
                    <a:pt x="968" y="232"/>
                  </a:lnTo>
                  <a:lnTo>
                    <a:pt x="960" y="235"/>
                  </a:lnTo>
                  <a:lnTo>
                    <a:pt x="957" y="234"/>
                  </a:lnTo>
                  <a:lnTo>
                    <a:pt x="957" y="232"/>
                  </a:lnTo>
                  <a:lnTo>
                    <a:pt x="958" y="226"/>
                  </a:lnTo>
                  <a:lnTo>
                    <a:pt x="965" y="222"/>
                  </a:lnTo>
                  <a:lnTo>
                    <a:pt x="970" y="214"/>
                  </a:lnTo>
                  <a:lnTo>
                    <a:pt x="979" y="207"/>
                  </a:lnTo>
                  <a:lnTo>
                    <a:pt x="1136" y="207"/>
                  </a:lnTo>
                  <a:lnTo>
                    <a:pt x="1138" y="198"/>
                  </a:lnTo>
                  <a:lnTo>
                    <a:pt x="1144" y="190"/>
                  </a:lnTo>
                  <a:lnTo>
                    <a:pt x="1153" y="183"/>
                  </a:lnTo>
                  <a:lnTo>
                    <a:pt x="1163" y="177"/>
                  </a:lnTo>
                  <a:lnTo>
                    <a:pt x="1175" y="171"/>
                  </a:lnTo>
                  <a:lnTo>
                    <a:pt x="1186" y="166"/>
                  </a:lnTo>
                  <a:lnTo>
                    <a:pt x="1198" y="163"/>
                  </a:lnTo>
                  <a:lnTo>
                    <a:pt x="1208" y="162"/>
                  </a:lnTo>
                  <a:lnTo>
                    <a:pt x="1210" y="153"/>
                  </a:lnTo>
                  <a:lnTo>
                    <a:pt x="1213" y="147"/>
                  </a:lnTo>
                  <a:lnTo>
                    <a:pt x="1220" y="142"/>
                  </a:lnTo>
                  <a:lnTo>
                    <a:pt x="1227" y="142"/>
                  </a:lnTo>
                  <a:lnTo>
                    <a:pt x="1233" y="141"/>
                  </a:lnTo>
                  <a:lnTo>
                    <a:pt x="1240" y="139"/>
                  </a:lnTo>
                  <a:lnTo>
                    <a:pt x="1243" y="136"/>
                  </a:lnTo>
                  <a:lnTo>
                    <a:pt x="1245" y="130"/>
                  </a:lnTo>
                  <a:lnTo>
                    <a:pt x="1268" y="129"/>
                  </a:lnTo>
                  <a:lnTo>
                    <a:pt x="1294" y="127"/>
                  </a:lnTo>
                  <a:lnTo>
                    <a:pt x="1317" y="124"/>
                  </a:lnTo>
                  <a:lnTo>
                    <a:pt x="1342" y="121"/>
                  </a:lnTo>
                  <a:lnTo>
                    <a:pt x="1367" y="117"/>
                  </a:lnTo>
                  <a:lnTo>
                    <a:pt x="1392" y="112"/>
                  </a:lnTo>
                  <a:lnTo>
                    <a:pt x="1418" y="108"/>
                  </a:lnTo>
                  <a:lnTo>
                    <a:pt x="1443" y="102"/>
                  </a:lnTo>
                  <a:lnTo>
                    <a:pt x="1468" y="97"/>
                  </a:lnTo>
                  <a:lnTo>
                    <a:pt x="1493" y="93"/>
                  </a:lnTo>
                  <a:lnTo>
                    <a:pt x="1516" y="87"/>
                  </a:lnTo>
                  <a:lnTo>
                    <a:pt x="1540" y="84"/>
                  </a:lnTo>
                  <a:lnTo>
                    <a:pt x="1562" y="79"/>
                  </a:lnTo>
                  <a:lnTo>
                    <a:pt x="1583" y="78"/>
                  </a:lnTo>
                  <a:lnTo>
                    <a:pt x="1604" y="76"/>
                  </a:lnTo>
                  <a:lnTo>
                    <a:pt x="1622" y="75"/>
                  </a:lnTo>
                  <a:lnTo>
                    <a:pt x="1625" y="64"/>
                  </a:lnTo>
                  <a:lnTo>
                    <a:pt x="1634" y="55"/>
                  </a:lnTo>
                  <a:lnTo>
                    <a:pt x="1645" y="49"/>
                  </a:lnTo>
                  <a:lnTo>
                    <a:pt x="1662" y="45"/>
                  </a:lnTo>
                  <a:lnTo>
                    <a:pt x="1677" y="40"/>
                  </a:lnTo>
                  <a:lnTo>
                    <a:pt x="1694" y="37"/>
                  </a:lnTo>
                  <a:lnTo>
                    <a:pt x="1707" y="34"/>
                  </a:lnTo>
                  <a:lnTo>
                    <a:pt x="1719" y="31"/>
                  </a:lnTo>
                  <a:lnTo>
                    <a:pt x="1719" y="19"/>
                  </a:lnTo>
                  <a:lnTo>
                    <a:pt x="1731" y="16"/>
                  </a:lnTo>
                  <a:lnTo>
                    <a:pt x="1748" y="12"/>
                  </a:lnTo>
                  <a:lnTo>
                    <a:pt x="1763" y="10"/>
                  </a:lnTo>
                  <a:lnTo>
                    <a:pt x="1779" y="7"/>
                  </a:lnTo>
                  <a:lnTo>
                    <a:pt x="1796" y="6"/>
                  </a:lnTo>
                  <a:lnTo>
                    <a:pt x="1815" y="3"/>
                  </a:lnTo>
                  <a:lnTo>
                    <a:pt x="1833" y="3"/>
                  </a:lnTo>
                  <a:lnTo>
                    <a:pt x="1852" y="1"/>
                  </a:lnTo>
                  <a:lnTo>
                    <a:pt x="1872" y="1"/>
                  </a:lnTo>
                  <a:lnTo>
                    <a:pt x="1892" y="1"/>
                  </a:lnTo>
                  <a:lnTo>
                    <a:pt x="1912" y="0"/>
                  </a:lnTo>
                  <a:lnTo>
                    <a:pt x="1932" y="1"/>
                  </a:lnTo>
                  <a:lnTo>
                    <a:pt x="1954" y="1"/>
                  </a:lnTo>
                  <a:lnTo>
                    <a:pt x="1974" y="1"/>
                  </a:lnTo>
                  <a:lnTo>
                    <a:pt x="1996" y="3"/>
                  </a:lnTo>
                  <a:lnTo>
                    <a:pt x="2017" y="3"/>
                  </a:lnTo>
                  <a:lnTo>
                    <a:pt x="2039" y="4"/>
                  </a:lnTo>
                  <a:lnTo>
                    <a:pt x="2059" y="6"/>
                  </a:lnTo>
                  <a:lnTo>
                    <a:pt x="2081" y="7"/>
                  </a:lnTo>
                  <a:lnTo>
                    <a:pt x="2103" y="9"/>
                  </a:lnTo>
                  <a:lnTo>
                    <a:pt x="2123" y="10"/>
                  </a:lnTo>
                  <a:lnTo>
                    <a:pt x="2145" y="10"/>
                  </a:lnTo>
                  <a:lnTo>
                    <a:pt x="2165" y="12"/>
                  </a:lnTo>
                  <a:lnTo>
                    <a:pt x="2185" y="15"/>
                  </a:lnTo>
                  <a:lnTo>
                    <a:pt x="2205" y="15"/>
                  </a:lnTo>
                  <a:lnTo>
                    <a:pt x="2224" y="16"/>
                  </a:lnTo>
                  <a:lnTo>
                    <a:pt x="2242" y="18"/>
                  </a:lnTo>
                  <a:lnTo>
                    <a:pt x="2260" y="18"/>
                  </a:lnTo>
                  <a:lnTo>
                    <a:pt x="2277" y="19"/>
                  </a:lnTo>
                  <a:lnTo>
                    <a:pt x="2294" y="19"/>
                  </a:lnTo>
                  <a:lnTo>
                    <a:pt x="2311" y="19"/>
                  </a:lnTo>
                  <a:lnTo>
                    <a:pt x="2326" y="19"/>
                  </a:lnTo>
                  <a:lnTo>
                    <a:pt x="2249" y="12"/>
                  </a:lnTo>
                  <a:lnTo>
                    <a:pt x="2187" y="7"/>
                  </a:lnTo>
                  <a:lnTo>
                    <a:pt x="2140" y="3"/>
                  </a:lnTo>
                  <a:lnTo>
                    <a:pt x="2110" y="1"/>
                  </a:lnTo>
                  <a:lnTo>
                    <a:pt x="2089" y="1"/>
                  </a:lnTo>
                  <a:lnTo>
                    <a:pt x="2081" y="1"/>
                  </a:lnTo>
                  <a:lnTo>
                    <a:pt x="2083" y="3"/>
                  </a:lnTo>
                  <a:lnTo>
                    <a:pt x="2093" y="6"/>
                  </a:lnTo>
                  <a:lnTo>
                    <a:pt x="2111" y="10"/>
                  </a:lnTo>
                  <a:lnTo>
                    <a:pt x="2135" y="13"/>
                  </a:lnTo>
                  <a:lnTo>
                    <a:pt x="2163" y="18"/>
                  </a:lnTo>
                  <a:lnTo>
                    <a:pt x="2193" y="24"/>
                  </a:lnTo>
                  <a:lnTo>
                    <a:pt x="2227" y="27"/>
                  </a:lnTo>
                  <a:lnTo>
                    <a:pt x="2260" y="33"/>
                  </a:lnTo>
                  <a:lnTo>
                    <a:pt x="2294" y="37"/>
                  </a:lnTo>
                  <a:lnTo>
                    <a:pt x="2326" y="42"/>
                  </a:lnTo>
                  <a:lnTo>
                    <a:pt x="2336" y="43"/>
                  </a:lnTo>
                  <a:lnTo>
                    <a:pt x="2337" y="46"/>
                  </a:lnTo>
                  <a:lnTo>
                    <a:pt x="2339" y="51"/>
                  </a:lnTo>
                  <a:lnTo>
                    <a:pt x="2349" y="52"/>
                  </a:lnTo>
                  <a:lnTo>
                    <a:pt x="2349" y="49"/>
                  </a:lnTo>
                  <a:lnTo>
                    <a:pt x="2346" y="48"/>
                  </a:lnTo>
                  <a:lnTo>
                    <a:pt x="2344" y="49"/>
                  </a:lnTo>
                  <a:lnTo>
                    <a:pt x="2341" y="51"/>
                  </a:lnTo>
                  <a:lnTo>
                    <a:pt x="2339" y="55"/>
                  </a:lnTo>
                  <a:lnTo>
                    <a:pt x="2339" y="61"/>
                  </a:lnTo>
                  <a:lnTo>
                    <a:pt x="2344" y="67"/>
                  </a:lnTo>
                  <a:lnTo>
                    <a:pt x="2349" y="75"/>
                  </a:lnTo>
                  <a:lnTo>
                    <a:pt x="2349" y="64"/>
                  </a:lnTo>
                  <a:lnTo>
                    <a:pt x="2347" y="57"/>
                  </a:lnTo>
                  <a:lnTo>
                    <a:pt x="2346" y="54"/>
                  </a:lnTo>
                  <a:lnTo>
                    <a:pt x="2344" y="54"/>
                  </a:lnTo>
                  <a:lnTo>
                    <a:pt x="2346" y="57"/>
                  </a:lnTo>
                  <a:lnTo>
                    <a:pt x="2349" y="61"/>
                  </a:lnTo>
                  <a:lnTo>
                    <a:pt x="2359" y="67"/>
                  </a:lnTo>
                  <a:lnTo>
                    <a:pt x="2374" y="75"/>
                  </a:lnTo>
                  <a:lnTo>
                    <a:pt x="2376" y="84"/>
                  </a:lnTo>
                  <a:lnTo>
                    <a:pt x="2381" y="85"/>
                  </a:lnTo>
                  <a:lnTo>
                    <a:pt x="2384" y="87"/>
                  </a:lnTo>
                  <a:lnTo>
                    <a:pt x="2388" y="96"/>
                  </a:lnTo>
                  <a:lnTo>
                    <a:pt x="2403" y="96"/>
                  </a:lnTo>
                  <a:lnTo>
                    <a:pt x="2420" y="96"/>
                  </a:lnTo>
                  <a:lnTo>
                    <a:pt x="2441" y="97"/>
                  </a:lnTo>
                  <a:lnTo>
                    <a:pt x="2465" y="99"/>
                  </a:lnTo>
                  <a:lnTo>
                    <a:pt x="2492" y="99"/>
                  </a:lnTo>
                  <a:lnTo>
                    <a:pt x="2517" y="102"/>
                  </a:lnTo>
                  <a:lnTo>
                    <a:pt x="2544" y="103"/>
                  </a:lnTo>
                  <a:lnTo>
                    <a:pt x="2570" y="108"/>
                  </a:lnTo>
                  <a:lnTo>
                    <a:pt x="2595" y="112"/>
                  </a:lnTo>
                  <a:lnTo>
                    <a:pt x="2621" y="118"/>
                  </a:lnTo>
                  <a:lnTo>
                    <a:pt x="2642" y="124"/>
                  </a:lnTo>
                  <a:lnTo>
                    <a:pt x="2663" y="133"/>
                  </a:lnTo>
                  <a:lnTo>
                    <a:pt x="2678" y="144"/>
                  </a:lnTo>
                  <a:lnTo>
                    <a:pt x="2691" y="156"/>
                  </a:lnTo>
                  <a:lnTo>
                    <a:pt x="2699" y="169"/>
                  </a:lnTo>
                  <a:lnTo>
                    <a:pt x="2701" y="184"/>
                  </a:lnTo>
                  <a:lnTo>
                    <a:pt x="2725" y="184"/>
                  </a:lnTo>
                  <a:lnTo>
                    <a:pt x="2750" y="183"/>
                  </a:lnTo>
                  <a:lnTo>
                    <a:pt x="2773" y="180"/>
                  </a:lnTo>
                  <a:lnTo>
                    <a:pt x="2798" y="178"/>
                  </a:lnTo>
                  <a:lnTo>
                    <a:pt x="2825" y="174"/>
                  </a:lnTo>
                  <a:lnTo>
                    <a:pt x="2850" y="171"/>
                  </a:lnTo>
                  <a:lnTo>
                    <a:pt x="2877" y="166"/>
                  </a:lnTo>
                  <a:lnTo>
                    <a:pt x="2904" y="162"/>
                  </a:lnTo>
                  <a:lnTo>
                    <a:pt x="2932" y="157"/>
                  </a:lnTo>
                  <a:lnTo>
                    <a:pt x="2959" y="154"/>
                  </a:lnTo>
                  <a:lnTo>
                    <a:pt x="2986" y="150"/>
                  </a:lnTo>
                  <a:lnTo>
                    <a:pt x="3013" y="147"/>
                  </a:lnTo>
                  <a:lnTo>
                    <a:pt x="3038" y="142"/>
                  </a:lnTo>
                  <a:lnTo>
                    <a:pt x="3065" y="141"/>
                  </a:lnTo>
                  <a:lnTo>
                    <a:pt x="3090" y="139"/>
                  </a:lnTo>
                  <a:lnTo>
                    <a:pt x="3113" y="138"/>
                  </a:lnTo>
                  <a:lnTo>
                    <a:pt x="3137" y="138"/>
                  </a:lnTo>
                  <a:lnTo>
                    <a:pt x="3160" y="139"/>
                  </a:lnTo>
                  <a:lnTo>
                    <a:pt x="3184" y="141"/>
                  </a:lnTo>
                  <a:lnTo>
                    <a:pt x="3204" y="145"/>
                  </a:lnTo>
                  <a:lnTo>
                    <a:pt x="3224" y="150"/>
                  </a:lnTo>
                  <a:lnTo>
                    <a:pt x="3244" y="156"/>
                  </a:lnTo>
                  <a:lnTo>
                    <a:pt x="3262" y="165"/>
                  </a:lnTo>
                  <a:lnTo>
                    <a:pt x="3277" y="175"/>
                  </a:lnTo>
                  <a:lnTo>
                    <a:pt x="3293" y="187"/>
                  </a:lnTo>
                  <a:lnTo>
                    <a:pt x="3306" y="201"/>
                  </a:lnTo>
                  <a:lnTo>
                    <a:pt x="3318" y="217"/>
                  </a:lnTo>
                  <a:lnTo>
                    <a:pt x="3326" y="235"/>
                  </a:lnTo>
                  <a:lnTo>
                    <a:pt x="3334" y="256"/>
                  </a:lnTo>
                  <a:lnTo>
                    <a:pt x="3339" y="280"/>
                  </a:lnTo>
                  <a:lnTo>
                    <a:pt x="3343" y="307"/>
                  </a:lnTo>
                  <a:lnTo>
                    <a:pt x="3344" y="335"/>
                  </a:lnTo>
                  <a:lnTo>
                    <a:pt x="3355" y="337"/>
                  </a:lnTo>
                  <a:lnTo>
                    <a:pt x="3356" y="340"/>
                  </a:lnTo>
                  <a:lnTo>
                    <a:pt x="3358" y="344"/>
                  </a:lnTo>
                  <a:lnTo>
                    <a:pt x="3368" y="346"/>
                  </a:lnTo>
                  <a:lnTo>
                    <a:pt x="3370" y="353"/>
                  </a:lnTo>
                  <a:lnTo>
                    <a:pt x="3375" y="359"/>
                  </a:lnTo>
                  <a:lnTo>
                    <a:pt x="3381" y="362"/>
                  </a:lnTo>
                  <a:lnTo>
                    <a:pt x="3390" y="367"/>
                  </a:lnTo>
                  <a:lnTo>
                    <a:pt x="3400" y="368"/>
                  </a:lnTo>
                  <a:lnTo>
                    <a:pt x="3410" y="368"/>
                  </a:lnTo>
                  <a:lnTo>
                    <a:pt x="3420" y="368"/>
                  </a:lnTo>
                  <a:lnTo>
                    <a:pt x="3430" y="368"/>
                  </a:lnTo>
                  <a:lnTo>
                    <a:pt x="3411" y="368"/>
                  </a:lnTo>
                  <a:lnTo>
                    <a:pt x="3400" y="368"/>
                  </a:lnTo>
                  <a:lnTo>
                    <a:pt x="3396" y="370"/>
                  </a:lnTo>
                  <a:lnTo>
                    <a:pt x="3396" y="371"/>
                  </a:lnTo>
                  <a:lnTo>
                    <a:pt x="3403" y="374"/>
                  </a:lnTo>
                  <a:lnTo>
                    <a:pt x="3410" y="377"/>
                  </a:lnTo>
                  <a:lnTo>
                    <a:pt x="3420" y="383"/>
                  </a:lnTo>
                  <a:lnTo>
                    <a:pt x="3430" y="391"/>
                  </a:lnTo>
                  <a:lnTo>
                    <a:pt x="3438" y="395"/>
                  </a:lnTo>
                  <a:lnTo>
                    <a:pt x="3445" y="401"/>
                  </a:lnTo>
                  <a:lnTo>
                    <a:pt x="3452" y="410"/>
                  </a:lnTo>
                  <a:lnTo>
                    <a:pt x="3457" y="419"/>
                  </a:lnTo>
                  <a:lnTo>
                    <a:pt x="3462" y="428"/>
                  </a:lnTo>
                  <a:lnTo>
                    <a:pt x="3463" y="439"/>
                  </a:lnTo>
                  <a:lnTo>
                    <a:pt x="3465" y="448"/>
                  </a:lnTo>
                  <a:lnTo>
                    <a:pt x="3465" y="455"/>
                  </a:lnTo>
                  <a:lnTo>
                    <a:pt x="3462" y="439"/>
                  </a:lnTo>
                  <a:lnTo>
                    <a:pt x="3462" y="430"/>
                  </a:lnTo>
                  <a:lnTo>
                    <a:pt x="3462" y="425"/>
                  </a:lnTo>
                  <a:lnTo>
                    <a:pt x="3463" y="427"/>
                  </a:lnTo>
                  <a:lnTo>
                    <a:pt x="3468" y="431"/>
                  </a:lnTo>
                  <a:lnTo>
                    <a:pt x="3473" y="439"/>
                  </a:lnTo>
                  <a:lnTo>
                    <a:pt x="3482" y="448"/>
                  </a:lnTo>
                  <a:lnTo>
                    <a:pt x="3490" y="455"/>
                  </a:lnTo>
                  <a:lnTo>
                    <a:pt x="3479" y="439"/>
                  </a:lnTo>
                  <a:lnTo>
                    <a:pt x="3472" y="430"/>
                  </a:lnTo>
                  <a:lnTo>
                    <a:pt x="3467" y="428"/>
                  </a:lnTo>
                  <a:lnTo>
                    <a:pt x="3467" y="430"/>
                  </a:lnTo>
                  <a:lnTo>
                    <a:pt x="3470" y="437"/>
                  </a:lnTo>
                  <a:lnTo>
                    <a:pt x="3475" y="448"/>
                  </a:lnTo>
                  <a:lnTo>
                    <a:pt x="3482" y="461"/>
                  </a:lnTo>
                  <a:lnTo>
                    <a:pt x="3490" y="478"/>
                  </a:lnTo>
                  <a:lnTo>
                    <a:pt x="3525" y="482"/>
                  </a:lnTo>
                  <a:lnTo>
                    <a:pt x="3551" y="491"/>
                  </a:lnTo>
                  <a:lnTo>
                    <a:pt x="3567" y="508"/>
                  </a:lnTo>
                  <a:lnTo>
                    <a:pt x="3577" y="527"/>
                  </a:lnTo>
                  <a:lnTo>
                    <a:pt x="3586" y="548"/>
                  </a:lnTo>
                  <a:lnTo>
                    <a:pt x="3592" y="571"/>
                  </a:lnTo>
                  <a:lnTo>
                    <a:pt x="3601" y="592"/>
                  </a:lnTo>
                  <a:lnTo>
                    <a:pt x="3611" y="609"/>
                  </a:lnTo>
                  <a:lnTo>
                    <a:pt x="3623" y="609"/>
                  </a:lnTo>
                  <a:lnTo>
                    <a:pt x="3623" y="630"/>
                  </a:lnTo>
                  <a:lnTo>
                    <a:pt x="3631" y="632"/>
                  </a:lnTo>
                  <a:lnTo>
                    <a:pt x="3643" y="636"/>
                  </a:lnTo>
                  <a:lnTo>
                    <a:pt x="3656" y="641"/>
                  </a:lnTo>
                  <a:lnTo>
                    <a:pt x="3671" y="648"/>
                  </a:lnTo>
                  <a:lnTo>
                    <a:pt x="3685" y="656"/>
                  </a:lnTo>
                  <a:lnTo>
                    <a:pt x="3696" y="663"/>
                  </a:lnTo>
                  <a:lnTo>
                    <a:pt x="3706" y="669"/>
                  </a:lnTo>
                  <a:lnTo>
                    <a:pt x="3708" y="674"/>
                  </a:lnTo>
                  <a:lnTo>
                    <a:pt x="3713" y="674"/>
                  </a:lnTo>
                  <a:lnTo>
                    <a:pt x="3720" y="677"/>
                  </a:lnTo>
                  <a:lnTo>
                    <a:pt x="3727" y="680"/>
                  </a:lnTo>
                  <a:lnTo>
                    <a:pt x="3733" y="684"/>
                  </a:lnTo>
                  <a:lnTo>
                    <a:pt x="3740" y="689"/>
                  </a:lnTo>
                  <a:lnTo>
                    <a:pt x="3747" y="692"/>
                  </a:lnTo>
                  <a:lnTo>
                    <a:pt x="3753" y="693"/>
                  </a:lnTo>
                  <a:lnTo>
                    <a:pt x="3758" y="695"/>
                  </a:lnTo>
                  <a:lnTo>
                    <a:pt x="3758" y="707"/>
                  </a:lnTo>
                  <a:lnTo>
                    <a:pt x="3760" y="717"/>
                  </a:lnTo>
                  <a:lnTo>
                    <a:pt x="3762" y="729"/>
                  </a:lnTo>
                  <a:lnTo>
                    <a:pt x="3765" y="738"/>
                  </a:lnTo>
                  <a:lnTo>
                    <a:pt x="3767" y="749"/>
                  </a:lnTo>
                  <a:lnTo>
                    <a:pt x="3768" y="759"/>
                  </a:lnTo>
                  <a:lnTo>
                    <a:pt x="3768" y="770"/>
                  </a:lnTo>
                  <a:lnTo>
                    <a:pt x="3770" y="782"/>
                  </a:lnTo>
                  <a:lnTo>
                    <a:pt x="3775" y="783"/>
                  </a:lnTo>
                  <a:lnTo>
                    <a:pt x="3782" y="785"/>
                  </a:lnTo>
                  <a:lnTo>
                    <a:pt x="3787" y="789"/>
                  </a:lnTo>
                  <a:lnTo>
                    <a:pt x="3790" y="794"/>
                  </a:lnTo>
                  <a:lnTo>
                    <a:pt x="3795" y="800"/>
                  </a:lnTo>
                  <a:lnTo>
                    <a:pt x="3800" y="806"/>
                  </a:lnTo>
                  <a:lnTo>
                    <a:pt x="3804" y="810"/>
                  </a:lnTo>
                  <a:lnTo>
                    <a:pt x="3804" y="815"/>
                  </a:lnTo>
                  <a:lnTo>
                    <a:pt x="3809" y="816"/>
                  </a:lnTo>
                  <a:lnTo>
                    <a:pt x="3815" y="816"/>
                  </a:lnTo>
                  <a:lnTo>
                    <a:pt x="3822" y="818"/>
                  </a:lnTo>
                  <a:lnTo>
                    <a:pt x="3830" y="821"/>
                  </a:lnTo>
                  <a:lnTo>
                    <a:pt x="3839" y="822"/>
                  </a:lnTo>
                  <a:lnTo>
                    <a:pt x="3847" y="824"/>
                  </a:lnTo>
                  <a:lnTo>
                    <a:pt x="3856" y="825"/>
                  </a:lnTo>
                  <a:lnTo>
                    <a:pt x="3866" y="825"/>
                  </a:lnTo>
                  <a:lnTo>
                    <a:pt x="3871" y="833"/>
                  </a:lnTo>
                  <a:lnTo>
                    <a:pt x="3881" y="848"/>
                  </a:lnTo>
                  <a:lnTo>
                    <a:pt x="3897" y="864"/>
                  </a:lnTo>
                  <a:lnTo>
                    <a:pt x="3916" y="885"/>
                  </a:lnTo>
                  <a:lnTo>
                    <a:pt x="3934" y="904"/>
                  </a:lnTo>
                  <a:lnTo>
                    <a:pt x="3953" y="919"/>
                  </a:lnTo>
                  <a:lnTo>
                    <a:pt x="3966" y="931"/>
                  </a:lnTo>
                  <a:lnTo>
                    <a:pt x="3974" y="936"/>
                  </a:lnTo>
                  <a:lnTo>
                    <a:pt x="3976" y="969"/>
                  </a:lnTo>
                  <a:lnTo>
                    <a:pt x="3981" y="1002"/>
                  </a:lnTo>
                  <a:lnTo>
                    <a:pt x="3990" y="1032"/>
                  </a:lnTo>
                  <a:lnTo>
                    <a:pt x="4000" y="1062"/>
                  </a:lnTo>
                  <a:lnTo>
                    <a:pt x="4011" y="1092"/>
                  </a:lnTo>
                  <a:lnTo>
                    <a:pt x="4025" y="1119"/>
                  </a:lnTo>
                  <a:lnTo>
                    <a:pt x="4038" y="1144"/>
                  </a:lnTo>
                  <a:lnTo>
                    <a:pt x="4053" y="1171"/>
                  </a:lnTo>
                  <a:lnTo>
                    <a:pt x="4068" y="1198"/>
                  </a:lnTo>
                  <a:lnTo>
                    <a:pt x="4082" y="1225"/>
                  </a:lnTo>
                  <a:lnTo>
                    <a:pt x="4097" y="1252"/>
                  </a:lnTo>
                  <a:lnTo>
                    <a:pt x="4107" y="1277"/>
                  </a:lnTo>
                  <a:lnTo>
                    <a:pt x="4117" y="1306"/>
                  </a:lnTo>
                  <a:lnTo>
                    <a:pt x="4125" y="1334"/>
                  </a:lnTo>
                  <a:lnTo>
                    <a:pt x="4130" y="1363"/>
                  </a:lnTo>
                  <a:lnTo>
                    <a:pt x="4132" y="1393"/>
                  </a:lnTo>
                  <a:lnTo>
                    <a:pt x="4129" y="1394"/>
                  </a:lnTo>
                  <a:lnTo>
                    <a:pt x="4124" y="1397"/>
                  </a:lnTo>
                  <a:lnTo>
                    <a:pt x="4119" y="1400"/>
                  </a:lnTo>
                  <a:lnTo>
                    <a:pt x="4114" y="1405"/>
                  </a:lnTo>
                  <a:lnTo>
                    <a:pt x="4107" y="1408"/>
                  </a:lnTo>
                  <a:lnTo>
                    <a:pt x="4100" y="1412"/>
                  </a:lnTo>
                  <a:lnTo>
                    <a:pt x="4093" y="1414"/>
                  </a:lnTo>
                  <a:lnTo>
                    <a:pt x="4085" y="1415"/>
                  </a:lnTo>
                  <a:lnTo>
                    <a:pt x="4080" y="1420"/>
                  </a:lnTo>
                  <a:lnTo>
                    <a:pt x="4075" y="1427"/>
                  </a:lnTo>
                  <a:lnTo>
                    <a:pt x="4070" y="1433"/>
                  </a:lnTo>
                  <a:lnTo>
                    <a:pt x="4065" y="1441"/>
                  </a:lnTo>
                  <a:lnTo>
                    <a:pt x="4058" y="1448"/>
                  </a:lnTo>
                  <a:lnTo>
                    <a:pt x="4052" y="1454"/>
                  </a:lnTo>
                  <a:lnTo>
                    <a:pt x="4043" y="1457"/>
                  </a:lnTo>
                  <a:lnTo>
                    <a:pt x="4035" y="1459"/>
                  </a:lnTo>
                  <a:lnTo>
                    <a:pt x="4035" y="1481"/>
                  </a:lnTo>
                  <a:lnTo>
                    <a:pt x="4023" y="1481"/>
                  </a:lnTo>
                  <a:lnTo>
                    <a:pt x="4016" y="1490"/>
                  </a:lnTo>
                  <a:lnTo>
                    <a:pt x="4011" y="1502"/>
                  </a:lnTo>
                  <a:lnTo>
                    <a:pt x="4008" y="1517"/>
                  </a:lnTo>
                  <a:lnTo>
                    <a:pt x="4006" y="1535"/>
                  </a:lnTo>
                  <a:lnTo>
                    <a:pt x="4005" y="1553"/>
                  </a:lnTo>
                  <a:lnTo>
                    <a:pt x="4003" y="1569"/>
                  </a:lnTo>
                  <a:lnTo>
                    <a:pt x="4003" y="1590"/>
                  </a:lnTo>
                  <a:lnTo>
                    <a:pt x="4003" y="1611"/>
                  </a:lnTo>
                  <a:lnTo>
                    <a:pt x="4005" y="1632"/>
                  </a:lnTo>
                  <a:lnTo>
                    <a:pt x="4006" y="1653"/>
                  </a:lnTo>
                  <a:lnTo>
                    <a:pt x="4006" y="1674"/>
                  </a:lnTo>
                  <a:lnTo>
                    <a:pt x="4008" y="1692"/>
                  </a:lnTo>
                  <a:lnTo>
                    <a:pt x="4010" y="1710"/>
                  </a:lnTo>
                  <a:lnTo>
                    <a:pt x="4010" y="1727"/>
                  </a:lnTo>
                  <a:lnTo>
                    <a:pt x="4011" y="1740"/>
                  </a:lnTo>
                  <a:lnTo>
                    <a:pt x="4011" y="1752"/>
                  </a:lnTo>
                  <a:lnTo>
                    <a:pt x="4008" y="1713"/>
                  </a:lnTo>
                  <a:lnTo>
                    <a:pt x="4003" y="1683"/>
                  </a:lnTo>
                  <a:lnTo>
                    <a:pt x="4001" y="1662"/>
                  </a:lnTo>
                  <a:lnTo>
                    <a:pt x="4001" y="1647"/>
                  </a:lnTo>
                  <a:lnTo>
                    <a:pt x="4000" y="1640"/>
                  </a:lnTo>
                  <a:lnTo>
                    <a:pt x="4000" y="1637"/>
                  </a:lnTo>
                  <a:lnTo>
                    <a:pt x="4000" y="1638"/>
                  </a:lnTo>
                  <a:lnTo>
                    <a:pt x="4000" y="1646"/>
                  </a:lnTo>
                  <a:lnTo>
                    <a:pt x="4000" y="1655"/>
                  </a:lnTo>
                  <a:lnTo>
                    <a:pt x="4000" y="1668"/>
                  </a:lnTo>
                  <a:lnTo>
                    <a:pt x="3998" y="1682"/>
                  </a:lnTo>
                  <a:lnTo>
                    <a:pt x="3998" y="1697"/>
                  </a:lnTo>
                  <a:lnTo>
                    <a:pt x="3996" y="1712"/>
                  </a:lnTo>
                  <a:lnTo>
                    <a:pt x="3995" y="1727"/>
                  </a:lnTo>
                  <a:lnTo>
                    <a:pt x="3991" y="1740"/>
                  </a:lnTo>
                  <a:lnTo>
                    <a:pt x="3986" y="1752"/>
                  </a:lnTo>
                  <a:lnTo>
                    <a:pt x="3963" y="1795"/>
                  </a:lnTo>
                  <a:lnTo>
                    <a:pt x="3938" y="1795"/>
                  </a:lnTo>
                  <a:lnTo>
                    <a:pt x="3926" y="1839"/>
                  </a:lnTo>
                  <a:lnTo>
                    <a:pt x="3914" y="1839"/>
                  </a:lnTo>
                  <a:lnTo>
                    <a:pt x="3912" y="1851"/>
                  </a:lnTo>
                  <a:lnTo>
                    <a:pt x="3911" y="1863"/>
                  </a:lnTo>
                  <a:lnTo>
                    <a:pt x="3911" y="1876"/>
                  </a:lnTo>
                  <a:lnTo>
                    <a:pt x="3909" y="1890"/>
                  </a:lnTo>
                  <a:lnTo>
                    <a:pt x="3907" y="1905"/>
                  </a:lnTo>
                  <a:lnTo>
                    <a:pt x="3906" y="1920"/>
                  </a:lnTo>
                  <a:lnTo>
                    <a:pt x="3904" y="1933"/>
                  </a:lnTo>
                  <a:lnTo>
                    <a:pt x="3902" y="1947"/>
                  </a:lnTo>
                  <a:lnTo>
                    <a:pt x="3897" y="1960"/>
                  </a:lnTo>
                  <a:lnTo>
                    <a:pt x="3892" y="1974"/>
                  </a:lnTo>
                  <a:lnTo>
                    <a:pt x="3886" y="1984"/>
                  </a:lnTo>
                  <a:lnTo>
                    <a:pt x="3876" y="1995"/>
                  </a:lnTo>
                  <a:lnTo>
                    <a:pt x="3864" y="2004"/>
                  </a:lnTo>
                  <a:lnTo>
                    <a:pt x="3852" y="2010"/>
                  </a:lnTo>
                  <a:lnTo>
                    <a:pt x="3835" y="2013"/>
                  </a:lnTo>
                  <a:lnTo>
                    <a:pt x="3817" y="2014"/>
                  </a:lnTo>
                  <a:lnTo>
                    <a:pt x="3815" y="2017"/>
                  </a:lnTo>
                  <a:lnTo>
                    <a:pt x="3812" y="2020"/>
                  </a:lnTo>
                  <a:lnTo>
                    <a:pt x="3809" y="2022"/>
                  </a:lnTo>
                  <a:lnTo>
                    <a:pt x="3804" y="2026"/>
                  </a:lnTo>
                  <a:lnTo>
                    <a:pt x="3800" y="2029"/>
                  </a:lnTo>
                  <a:lnTo>
                    <a:pt x="3795" y="2034"/>
                  </a:lnTo>
                  <a:lnTo>
                    <a:pt x="3794" y="2038"/>
                  </a:lnTo>
                  <a:lnTo>
                    <a:pt x="3792" y="2046"/>
                  </a:lnTo>
                  <a:lnTo>
                    <a:pt x="3783" y="2047"/>
                  </a:lnTo>
                  <a:lnTo>
                    <a:pt x="3782" y="2050"/>
                  </a:lnTo>
                  <a:lnTo>
                    <a:pt x="3780" y="2055"/>
                  </a:lnTo>
                  <a:lnTo>
                    <a:pt x="3770" y="2056"/>
                  </a:lnTo>
                  <a:lnTo>
                    <a:pt x="3770" y="2077"/>
                  </a:lnTo>
                  <a:lnTo>
                    <a:pt x="3768" y="2096"/>
                  </a:lnTo>
                  <a:lnTo>
                    <a:pt x="3767" y="2117"/>
                  </a:lnTo>
                  <a:lnTo>
                    <a:pt x="3762" y="2135"/>
                  </a:lnTo>
                  <a:lnTo>
                    <a:pt x="3758" y="2156"/>
                  </a:lnTo>
                  <a:lnTo>
                    <a:pt x="3753" y="2174"/>
                  </a:lnTo>
                  <a:lnTo>
                    <a:pt x="3747" y="2192"/>
                  </a:lnTo>
                  <a:lnTo>
                    <a:pt x="3740" y="2210"/>
                  </a:lnTo>
                  <a:lnTo>
                    <a:pt x="3732" y="2228"/>
                  </a:lnTo>
                  <a:lnTo>
                    <a:pt x="3721" y="2246"/>
                  </a:lnTo>
                  <a:lnTo>
                    <a:pt x="3710" y="2263"/>
                  </a:lnTo>
                  <a:lnTo>
                    <a:pt x="3698" y="2279"/>
                  </a:lnTo>
                  <a:lnTo>
                    <a:pt x="3683" y="2296"/>
                  </a:lnTo>
                  <a:lnTo>
                    <a:pt x="3670" y="2311"/>
                  </a:lnTo>
                  <a:lnTo>
                    <a:pt x="3653" y="2326"/>
                  </a:lnTo>
                  <a:lnTo>
                    <a:pt x="3636" y="2341"/>
                  </a:lnTo>
                  <a:lnTo>
                    <a:pt x="3628" y="2345"/>
                  </a:lnTo>
                  <a:lnTo>
                    <a:pt x="3616" y="2350"/>
                  </a:lnTo>
                  <a:lnTo>
                    <a:pt x="3603" y="2351"/>
                  </a:lnTo>
                  <a:lnTo>
                    <a:pt x="3587" y="2351"/>
                  </a:lnTo>
                  <a:lnTo>
                    <a:pt x="3571" y="2351"/>
                  </a:lnTo>
                  <a:lnTo>
                    <a:pt x="3552" y="2350"/>
                  </a:lnTo>
                  <a:lnTo>
                    <a:pt x="3532" y="2347"/>
                  </a:lnTo>
                  <a:lnTo>
                    <a:pt x="3514" y="2345"/>
                  </a:lnTo>
                  <a:lnTo>
                    <a:pt x="3492" y="2342"/>
                  </a:lnTo>
                  <a:lnTo>
                    <a:pt x="3473" y="2339"/>
                  </a:lnTo>
                  <a:lnTo>
                    <a:pt x="3453" y="2338"/>
                  </a:lnTo>
                  <a:lnTo>
                    <a:pt x="3437" y="2336"/>
                  </a:lnTo>
                  <a:lnTo>
                    <a:pt x="3420" y="2336"/>
                  </a:lnTo>
                  <a:lnTo>
                    <a:pt x="3403" y="2336"/>
                  </a:lnTo>
                  <a:lnTo>
                    <a:pt x="3391" y="2338"/>
                  </a:lnTo>
                  <a:lnTo>
                    <a:pt x="3380" y="2341"/>
                  </a:lnTo>
                  <a:lnTo>
                    <a:pt x="3380" y="2351"/>
                  </a:lnTo>
                  <a:lnTo>
                    <a:pt x="3356" y="2351"/>
                  </a:lnTo>
                  <a:lnTo>
                    <a:pt x="3356" y="2374"/>
                  </a:lnTo>
                  <a:lnTo>
                    <a:pt x="3344" y="2374"/>
                  </a:lnTo>
                  <a:lnTo>
                    <a:pt x="3344" y="2396"/>
                  </a:lnTo>
                  <a:lnTo>
                    <a:pt x="3328" y="2400"/>
                  </a:lnTo>
                  <a:lnTo>
                    <a:pt x="3313" y="2406"/>
                  </a:lnTo>
                  <a:lnTo>
                    <a:pt x="3296" y="2412"/>
                  </a:lnTo>
                  <a:lnTo>
                    <a:pt x="3279" y="2415"/>
                  </a:lnTo>
                  <a:lnTo>
                    <a:pt x="3261" y="2420"/>
                  </a:lnTo>
                  <a:lnTo>
                    <a:pt x="3244" y="2423"/>
                  </a:lnTo>
                  <a:lnTo>
                    <a:pt x="3226" y="2427"/>
                  </a:lnTo>
                  <a:lnTo>
                    <a:pt x="3207" y="2429"/>
                  </a:lnTo>
                  <a:lnTo>
                    <a:pt x="3189" y="2432"/>
                  </a:lnTo>
                  <a:lnTo>
                    <a:pt x="3170" y="2435"/>
                  </a:lnTo>
                  <a:lnTo>
                    <a:pt x="3152" y="2436"/>
                  </a:lnTo>
                  <a:lnTo>
                    <a:pt x="3132" y="2436"/>
                  </a:lnTo>
                  <a:lnTo>
                    <a:pt x="3113" y="2438"/>
                  </a:lnTo>
                  <a:lnTo>
                    <a:pt x="3095" y="2438"/>
                  </a:lnTo>
                  <a:lnTo>
                    <a:pt x="3075" y="2439"/>
                  </a:lnTo>
                  <a:lnTo>
                    <a:pt x="3055" y="2439"/>
                  </a:lnTo>
                  <a:lnTo>
                    <a:pt x="3048" y="2451"/>
                  </a:lnTo>
                  <a:lnTo>
                    <a:pt x="3033" y="2463"/>
                  </a:lnTo>
                  <a:lnTo>
                    <a:pt x="3011" y="2478"/>
                  </a:lnTo>
                  <a:lnTo>
                    <a:pt x="2988" y="2493"/>
                  </a:lnTo>
                  <a:lnTo>
                    <a:pt x="2962" y="2507"/>
                  </a:lnTo>
                  <a:lnTo>
                    <a:pt x="2942" y="2520"/>
                  </a:lnTo>
                  <a:lnTo>
                    <a:pt x="2926" y="2534"/>
                  </a:lnTo>
                  <a:lnTo>
                    <a:pt x="2921" y="2547"/>
                  </a:lnTo>
                  <a:lnTo>
                    <a:pt x="2664" y="2547"/>
                  </a:lnTo>
                  <a:lnTo>
                    <a:pt x="2664" y="2550"/>
                  </a:lnTo>
                  <a:lnTo>
                    <a:pt x="2661" y="2553"/>
                  </a:lnTo>
                  <a:lnTo>
                    <a:pt x="2657" y="2558"/>
                  </a:lnTo>
                  <a:lnTo>
                    <a:pt x="2652" y="2561"/>
                  </a:lnTo>
                  <a:lnTo>
                    <a:pt x="2647" y="2565"/>
                  </a:lnTo>
                  <a:lnTo>
                    <a:pt x="2644" y="2571"/>
                  </a:lnTo>
                  <a:lnTo>
                    <a:pt x="2641" y="2580"/>
                  </a:lnTo>
                  <a:lnTo>
                    <a:pt x="2641" y="2591"/>
                  </a:lnTo>
                  <a:lnTo>
                    <a:pt x="2632" y="2595"/>
                  </a:lnTo>
                  <a:lnTo>
                    <a:pt x="2624" y="2598"/>
                  </a:lnTo>
                  <a:lnTo>
                    <a:pt x="2617" y="2604"/>
                  </a:lnTo>
                  <a:lnTo>
                    <a:pt x="2614" y="2609"/>
                  </a:lnTo>
                  <a:lnTo>
                    <a:pt x="2609" y="2613"/>
                  </a:lnTo>
                  <a:lnTo>
                    <a:pt x="2606" y="2621"/>
                  </a:lnTo>
                  <a:lnTo>
                    <a:pt x="2606" y="2627"/>
                  </a:lnTo>
                  <a:lnTo>
                    <a:pt x="2604" y="2634"/>
                  </a:lnTo>
                  <a:lnTo>
                    <a:pt x="2592" y="2645"/>
                  </a:lnTo>
                  <a:lnTo>
                    <a:pt x="2252" y="2634"/>
                  </a:lnTo>
                  <a:lnTo>
                    <a:pt x="2245" y="2645"/>
                  </a:lnTo>
                  <a:lnTo>
                    <a:pt x="2235" y="2652"/>
                  </a:lnTo>
                  <a:lnTo>
                    <a:pt x="2225" y="2660"/>
                  </a:lnTo>
                  <a:lnTo>
                    <a:pt x="2210" y="2667"/>
                  </a:lnTo>
                  <a:lnTo>
                    <a:pt x="2195" y="2673"/>
                  </a:lnTo>
                  <a:lnTo>
                    <a:pt x="2178" y="2676"/>
                  </a:lnTo>
                  <a:lnTo>
                    <a:pt x="2158" y="2681"/>
                  </a:lnTo>
                  <a:lnTo>
                    <a:pt x="2138" y="2684"/>
                  </a:lnTo>
                  <a:lnTo>
                    <a:pt x="2116" y="2687"/>
                  </a:lnTo>
                  <a:lnTo>
                    <a:pt x="2093" y="2688"/>
                  </a:lnTo>
                  <a:lnTo>
                    <a:pt x="2069" y="2688"/>
                  </a:lnTo>
                  <a:lnTo>
                    <a:pt x="2044" y="2688"/>
                  </a:lnTo>
                  <a:lnTo>
                    <a:pt x="2017" y="2688"/>
                  </a:lnTo>
                  <a:lnTo>
                    <a:pt x="1992" y="2687"/>
                  </a:lnTo>
                  <a:lnTo>
                    <a:pt x="1965" y="2685"/>
                  </a:lnTo>
                  <a:lnTo>
                    <a:pt x="1939" y="2684"/>
                  </a:lnTo>
                  <a:lnTo>
                    <a:pt x="1912" y="2682"/>
                  </a:lnTo>
                  <a:lnTo>
                    <a:pt x="1885" y="2679"/>
                  </a:lnTo>
                  <a:lnTo>
                    <a:pt x="1858" y="2676"/>
                  </a:lnTo>
                  <a:lnTo>
                    <a:pt x="1831" y="2673"/>
                  </a:lnTo>
                  <a:lnTo>
                    <a:pt x="1805" y="2669"/>
                  </a:lnTo>
                  <a:lnTo>
                    <a:pt x="1779" y="2666"/>
                  </a:lnTo>
                  <a:lnTo>
                    <a:pt x="1754" y="2663"/>
                  </a:lnTo>
                  <a:lnTo>
                    <a:pt x="1731" y="2660"/>
                  </a:lnTo>
                  <a:lnTo>
                    <a:pt x="1711" y="2655"/>
                  </a:lnTo>
                  <a:lnTo>
                    <a:pt x="1689" y="2652"/>
                  </a:lnTo>
                  <a:lnTo>
                    <a:pt x="1669" y="2649"/>
                  </a:lnTo>
                  <a:lnTo>
                    <a:pt x="1652" y="2645"/>
                  </a:lnTo>
                  <a:lnTo>
                    <a:pt x="1635" y="2642"/>
                  </a:lnTo>
                  <a:lnTo>
                    <a:pt x="1620" y="2640"/>
                  </a:lnTo>
                  <a:lnTo>
                    <a:pt x="1609" y="2637"/>
                  </a:lnTo>
                  <a:lnTo>
                    <a:pt x="1599" y="2634"/>
                  </a:lnTo>
                  <a:lnTo>
                    <a:pt x="1587" y="2622"/>
                  </a:lnTo>
                  <a:lnTo>
                    <a:pt x="1570" y="2612"/>
                  </a:lnTo>
                  <a:lnTo>
                    <a:pt x="1547" y="2606"/>
                  </a:lnTo>
                  <a:lnTo>
                    <a:pt x="1518" y="2601"/>
                  </a:lnTo>
                  <a:lnTo>
                    <a:pt x="1485" y="2600"/>
                  </a:lnTo>
                  <a:lnTo>
                    <a:pt x="1448" y="2598"/>
                  </a:lnTo>
                  <a:lnTo>
                    <a:pt x="1409" y="2598"/>
                  </a:lnTo>
                  <a:lnTo>
                    <a:pt x="1369" y="2600"/>
                  </a:lnTo>
                  <a:lnTo>
                    <a:pt x="1325" y="2603"/>
                  </a:lnTo>
                  <a:lnTo>
                    <a:pt x="1285" y="2604"/>
                  </a:lnTo>
                  <a:lnTo>
                    <a:pt x="1243" y="2604"/>
                  </a:lnTo>
                  <a:lnTo>
                    <a:pt x="1203" y="2606"/>
                  </a:lnTo>
                  <a:lnTo>
                    <a:pt x="1165" y="2604"/>
                  </a:lnTo>
                  <a:lnTo>
                    <a:pt x="1131" y="2603"/>
                  </a:lnTo>
                  <a:lnTo>
                    <a:pt x="1099" y="2597"/>
                  </a:lnTo>
                  <a:lnTo>
                    <a:pt x="1074" y="2591"/>
                  </a:lnTo>
                  <a:lnTo>
                    <a:pt x="1052" y="2582"/>
                  </a:lnTo>
                  <a:lnTo>
                    <a:pt x="1030" y="2574"/>
                  </a:lnTo>
                  <a:lnTo>
                    <a:pt x="1009" y="2567"/>
                  </a:lnTo>
                  <a:lnTo>
                    <a:pt x="987" y="2559"/>
                  </a:lnTo>
                  <a:lnTo>
                    <a:pt x="965" y="2552"/>
                  </a:lnTo>
                  <a:lnTo>
                    <a:pt x="943" y="2544"/>
                  </a:lnTo>
                  <a:lnTo>
                    <a:pt x="922" y="2537"/>
                  </a:lnTo>
                  <a:lnTo>
                    <a:pt x="898" y="2531"/>
                  </a:lnTo>
                  <a:lnTo>
                    <a:pt x="876" y="2525"/>
                  </a:lnTo>
                  <a:lnTo>
                    <a:pt x="855" y="2520"/>
                  </a:lnTo>
                  <a:lnTo>
                    <a:pt x="831" y="2514"/>
                  </a:lnTo>
                  <a:lnTo>
                    <a:pt x="809" y="2511"/>
                  </a:lnTo>
                  <a:lnTo>
                    <a:pt x="786" y="2507"/>
                  </a:lnTo>
                  <a:lnTo>
                    <a:pt x="761" y="2505"/>
                  </a:lnTo>
                  <a:lnTo>
                    <a:pt x="737" y="2504"/>
                  </a:lnTo>
                  <a:lnTo>
                    <a:pt x="712" y="2504"/>
                  </a:lnTo>
                  <a:lnTo>
                    <a:pt x="699" y="2493"/>
                  </a:lnTo>
                  <a:lnTo>
                    <a:pt x="697" y="2484"/>
                  </a:lnTo>
                  <a:lnTo>
                    <a:pt x="689" y="2475"/>
                  </a:lnTo>
                  <a:lnTo>
                    <a:pt x="677" y="2465"/>
                  </a:lnTo>
                  <a:lnTo>
                    <a:pt x="662" y="2457"/>
                  </a:lnTo>
                  <a:lnTo>
                    <a:pt x="643" y="2445"/>
                  </a:lnTo>
                  <a:lnTo>
                    <a:pt x="622" y="2433"/>
                  </a:lnTo>
                  <a:lnTo>
                    <a:pt x="600" y="2420"/>
                  </a:lnTo>
                  <a:lnTo>
                    <a:pt x="578" y="2406"/>
                  </a:lnTo>
                  <a:lnTo>
                    <a:pt x="556" y="2391"/>
                  </a:lnTo>
                  <a:lnTo>
                    <a:pt x="533" y="2375"/>
                  </a:lnTo>
                  <a:lnTo>
                    <a:pt x="513" y="2359"/>
                  </a:lnTo>
                  <a:lnTo>
                    <a:pt x="494" y="2341"/>
                  </a:lnTo>
                  <a:lnTo>
                    <a:pt x="479" y="2321"/>
                  </a:lnTo>
                  <a:lnTo>
                    <a:pt x="466" y="2300"/>
                  </a:lnTo>
                  <a:lnTo>
                    <a:pt x="459" y="2278"/>
                  </a:lnTo>
                  <a:lnTo>
                    <a:pt x="456" y="2254"/>
                  </a:lnTo>
                  <a:lnTo>
                    <a:pt x="447" y="2252"/>
                  </a:lnTo>
                  <a:lnTo>
                    <a:pt x="439" y="2249"/>
                  </a:lnTo>
                  <a:lnTo>
                    <a:pt x="429" y="2245"/>
                  </a:lnTo>
                  <a:lnTo>
                    <a:pt x="422" y="2239"/>
                  </a:lnTo>
                  <a:lnTo>
                    <a:pt x="414" y="2233"/>
                  </a:lnTo>
                  <a:lnTo>
                    <a:pt x="407" y="2225"/>
                  </a:lnTo>
                  <a:lnTo>
                    <a:pt x="400" y="2218"/>
                  </a:lnTo>
                  <a:lnTo>
                    <a:pt x="395" y="2210"/>
                  </a:lnTo>
                  <a:lnTo>
                    <a:pt x="359" y="2210"/>
                  </a:lnTo>
                  <a:lnTo>
                    <a:pt x="347" y="2198"/>
                  </a:lnTo>
                  <a:lnTo>
                    <a:pt x="347" y="2174"/>
                  </a:lnTo>
                  <a:lnTo>
                    <a:pt x="345" y="2149"/>
                  </a:lnTo>
                  <a:lnTo>
                    <a:pt x="345" y="2125"/>
                  </a:lnTo>
                  <a:lnTo>
                    <a:pt x="343" y="2101"/>
                  </a:lnTo>
                  <a:lnTo>
                    <a:pt x="342" y="2077"/>
                  </a:lnTo>
                  <a:lnTo>
                    <a:pt x="337" y="2053"/>
                  </a:lnTo>
                  <a:lnTo>
                    <a:pt x="330" y="2032"/>
                  </a:lnTo>
                  <a:lnTo>
                    <a:pt x="323" y="2013"/>
                  </a:lnTo>
                  <a:lnTo>
                    <a:pt x="313" y="1993"/>
                  </a:lnTo>
                  <a:lnTo>
                    <a:pt x="302" y="1977"/>
                  </a:lnTo>
                  <a:lnTo>
                    <a:pt x="287" y="1960"/>
                  </a:lnTo>
                  <a:lnTo>
                    <a:pt x="271" y="1947"/>
                  </a:lnTo>
                  <a:lnTo>
                    <a:pt x="251" y="1935"/>
                  </a:lnTo>
                  <a:lnTo>
                    <a:pt x="231" y="1926"/>
                  </a:lnTo>
                  <a:lnTo>
                    <a:pt x="206" y="1920"/>
                  </a:lnTo>
                  <a:lnTo>
                    <a:pt x="178" y="1915"/>
                  </a:lnTo>
                  <a:lnTo>
                    <a:pt x="161" y="1894"/>
                  </a:lnTo>
                  <a:lnTo>
                    <a:pt x="147" y="1878"/>
                  </a:lnTo>
                  <a:lnTo>
                    <a:pt x="134" y="1864"/>
                  </a:lnTo>
                  <a:lnTo>
                    <a:pt x="121" y="1854"/>
                  </a:lnTo>
                  <a:lnTo>
                    <a:pt x="107" y="1846"/>
                  </a:lnTo>
                  <a:lnTo>
                    <a:pt x="90" y="1837"/>
                  </a:lnTo>
                  <a:lnTo>
                    <a:pt x="69" y="1828"/>
                  </a:lnTo>
                  <a:lnTo>
                    <a:pt x="44" y="1818"/>
                  </a:lnTo>
                  <a:lnTo>
                    <a:pt x="44" y="1797"/>
                  </a:lnTo>
                  <a:lnTo>
                    <a:pt x="40" y="1775"/>
                  </a:lnTo>
                  <a:lnTo>
                    <a:pt x="37" y="1748"/>
                  </a:lnTo>
                  <a:lnTo>
                    <a:pt x="30" y="1719"/>
                  </a:lnTo>
                  <a:lnTo>
                    <a:pt x="25" y="1688"/>
                  </a:lnTo>
                  <a:lnTo>
                    <a:pt x="18" y="1655"/>
                  </a:lnTo>
                  <a:lnTo>
                    <a:pt x="13" y="1623"/>
                  </a:lnTo>
                  <a:lnTo>
                    <a:pt x="8" y="1590"/>
                  </a:lnTo>
                  <a:lnTo>
                    <a:pt x="3" y="1559"/>
                  </a:lnTo>
                  <a:lnTo>
                    <a:pt x="2" y="1524"/>
                  </a:lnTo>
                  <a:lnTo>
                    <a:pt x="0" y="1493"/>
                  </a:lnTo>
                  <a:lnTo>
                    <a:pt x="3" y="1465"/>
                  </a:lnTo>
                  <a:lnTo>
                    <a:pt x="8" y="1436"/>
                  </a:lnTo>
                  <a:lnTo>
                    <a:pt x="17" y="1412"/>
                  </a:lnTo>
                  <a:lnTo>
                    <a:pt x="28" y="1390"/>
                  </a:lnTo>
                  <a:lnTo>
                    <a:pt x="44" y="1370"/>
                  </a:lnTo>
                  <a:lnTo>
                    <a:pt x="44" y="1348"/>
                  </a:lnTo>
                  <a:lnTo>
                    <a:pt x="47" y="1324"/>
                  </a:lnTo>
                  <a:lnTo>
                    <a:pt x="49" y="1300"/>
                  </a:lnTo>
                  <a:lnTo>
                    <a:pt x="50" y="1276"/>
                  </a:lnTo>
                  <a:lnTo>
                    <a:pt x="52" y="1250"/>
                  </a:lnTo>
                  <a:lnTo>
                    <a:pt x="57" y="1225"/>
                  </a:lnTo>
                  <a:lnTo>
                    <a:pt x="59" y="1199"/>
                  </a:lnTo>
                  <a:lnTo>
                    <a:pt x="64" y="1173"/>
                  </a:lnTo>
                  <a:lnTo>
                    <a:pt x="67" y="1147"/>
                  </a:lnTo>
                  <a:lnTo>
                    <a:pt x="69" y="1120"/>
                  </a:lnTo>
                  <a:lnTo>
                    <a:pt x="74" y="1096"/>
                  </a:lnTo>
                  <a:lnTo>
                    <a:pt x="75" y="1069"/>
                  </a:lnTo>
                  <a:lnTo>
                    <a:pt x="77" y="1044"/>
                  </a:lnTo>
                  <a:lnTo>
                    <a:pt x="80" y="1018"/>
                  </a:lnTo>
                  <a:lnTo>
                    <a:pt x="82" y="993"/>
                  </a:lnTo>
                  <a:lnTo>
                    <a:pt x="82" y="969"/>
                  </a:lnTo>
                  <a:lnTo>
                    <a:pt x="89" y="967"/>
                  </a:lnTo>
                  <a:lnTo>
                    <a:pt x="102" y="961"/>
                  </a:lnTo>
                  <a:lnTo>
                    <a:pt x="119" y="954"/>
                  </a:lnTo>
                  <a:lnTo>
                    <a:pt x="137" y="946"/>
                  </a:lnTo>
                  <a:lnTo>
                    <a:pt x="156" y="939"/>
                  </a:lnTo>
                  <a:lnTo>
                    <a:pt x="176" y="931"/>
                  </a:lnTo>
                  <a:lnTo>
                    <a:pt x="191" y="925"/>
                  </a:lnTo>
                  <a:lnTo>
                    <a:pt x="203" y="924"/>
                  </a:lnTo>
                  <a:lnTo>
                    <a:pt x="203" y="916"/>
                  </a:lnTo>
                  <a:lnTo>
                    <a:pt x="204" y="907"/>
                  </a:lnTo>
                  <a:lnTo>
                    <a:pt x="204" y="898"/>
                  </a:lnTo>
                  <a:lnTo>
                    <a:pt x="204" y="888"/>
                  </a:lnTo>
                  <a:lnTo>
                    <a:pt x="206" y="878"/>
                  </a:lnTo>
                  <a:lnTo>
                    <a:pt x="206" y="867"/>
                  </a:lnTo>
                  <a:lnTo>
                    <a:pt x="208" y="857"/>
                  </a:lnTo>
                  <a:lnTo>
                    <a:pt x="209" y="846"/>
                  </a:lnTo>
                  <a:lnTo>
                    <a:pt x="211" y="836"/>
                  </a:lnTo>
                  <a:lnTo>
                    <a:pt x="211" y="825"/>
                  </a:lnTo>
                  <a:lnTo>
                    <a:pt x="213" y="813"/>
                  </a:lnTo>
                  <a:lnTo>
                    <a:pt x="213" y="803"/>
                  </a:lnTo>
                  <a:lnTo>
                    <a:pt x="214" y="792"/>
                  </a:lnTo>
                  <a:lnTo>
                    <a:pt x="214" y="782"/>
                  </a:lnTo>
                  <a:lnTo>
                    <a:pt x="214" y="771"/>
                  </a:lnTo>
                  <a:lnTo>
                    <a:pt x="214" y="761"/>
                  </a:lnTo>
                  <a:lnTo>
                    <a:pt x="220" y="759"/>
                  </a:lnTo>
                  <a:lnTo>
                    <a:pt x="225" y="756"/>
                  </a:lnTo>
                  <a:lnTo>
                    <a:pt x="228" y="753"/>
                  </a:lnTo>
                  <a:lnTo>
                    <a:pt x="231" y="747"/>
                  </a:lnTo>
                  <a:lnTo>
                    <a:pt x="235" y="743"/>
                  </a:lnTo>
                  <a:lnTo>
                    <a:pt x="238" y="738"/>
                  </a:lnTo>
                  <a:lnTo>
                    <a:pt x="238" y="732"/>
                  </a:lnTo>
                  <a:lnTo>
                    <a:pt x="240" y="728"/>
                  </a:lnTo>
                  <a:lnTo>
                    <a:pt x="251" y="728"/>
                  </a:lnTo>
                  <a:lnTo>
                    <a:pt x="266" y="728"/>
                  </a:lnTo>
                  <a:lnTo>
                    <a:pt x="285" y="726"/>
                  </a:lnTo>
                  <a:lnTo>
                    <a:pt x="303" y="723"/>
                  </a:lnTo>
                  <a:lnTo>
                    <a:pt x="320" y="720"/>
                  </a:lnTo>
                  <a:lnTo>
                    <a:pt x="335" y="714"/>
                  </a:lnTo>
                  <a:lnTo>
                    <a:pt x="345" y="705"/>
                  </a:lnTo>
                  <a:lnTo>
                    <a:pt x="347" y="695"/>
                  </a:lnTo>
                  <a:lnTo>
                    <a:pt x="360" y="687"/>
                  </a:lnTo>
                  <a:lnTo>
                    <a:pt x="370" y="675"/>
                  </a:lnTo>
                  <a:lnTo>
                    <a:pt x="380" y="660"/>
                  </a:lnTo>
                  <a:lnTo>
                    <a:pt x="389" y="641"/>
                  </a:lnTo>
                  <a:lnTo>
                    <a:pt x="399" y="623"/>
                  </a:lnTo>
                  <a:lnTo>
                    <a:pt x="409" y="606"/>
                  </a:lnTo>
                  <a:lnTo>
                    <a:pt x="419" y="595"/>
                  </a:lnTo>
                  <a:lnTo>
                    <a:pt x="432" y="587"/>
                  </a:lnTo>
                  <a:lnTo>
                    <a:pt x="432" y="544"/>
                  </a:lnTo>
                  <a:lnTo>
                    <a:pt x="441" y="542"/>
                  </a:lnTo>
                  <a:lnTo>
                    <a:pt x="446" y="539"/>
                  </a:lnTo>
                  <a:lnTo>
                    <a:pt x="451" y="533"/>
                  </a:lnTo>
                  <a:lnTo>
                    <a:pt x="454" y="526"/>
                  </a:lnTo>
                  <a:lnTo>
                    <a:pt x="456" y="518"/>
                  </a:lnTo>
                  <a:lnTo>
                    <a:pt x="456" y="511"/>
                  </a:lnTo>
                  <a:lnTo>
                    <a:pt x="456" y="505"/>
                  </a:lnTo>
                  <a:lnTo>
                    <a:pt x="456" y="500"/>
                  </a:lnTo>
                  <a:lnTo>
                    <a:pt x="493" y="500"/>
                  </a:lnTo>
                  <a:lnTo>
                    <a:pt x="496" y="496"/>
                  </a:lnTo>
                  <a:lnTo>
                    <a:pt x="501" y="491"/>
                  </a:lnTo>
                  <a:lnTo>
                    <a:pt x="509" y="488"/>
                  </a:lnTo>
                  <a:lnTo>
                    <a:pt x="519" y="485"/>
                  </a:lnTo>
                  <a:lnTo>
                    <a:pt x="529" y="482"/>
                  </a:lnTo>
                  <a:lnTo>
                    <a:pt x="540" y="479"/>
                  </a:lnTo>
                  <a:lnTo>
                    <a:pt x="548" y="478"/>
                  </a:lnTo>
                  <a:lnTo>
                    <a:pt x="553" y="478"/>
                  </a:lnTo>
                  <a:lnTo>
                    <a:pt x="556" y="469"/>
                  </a:lnTo>
                  <a:lnTo>
                    <a:pt x="560" y="467"/>
                  </a:lnTo>
                  <a:lnTo>
                    <a:pt x="563" y="464"/>
                  </a:lnTo>
                  <a:lnTo>
                    <a:pt x="566" y="455"/>
                  </a:lnTo>
                  <a:lnTo>
                    <a:pt x="603" y="455"/>
                  </a:lnTo>
                  <a:lnTo>
                    <a:pt x="593" y="455"/>
                  </a:lnTo>
                  <a:lnTo>
                    <a:pt x="586" y="455"/>
                  </a:lnTo>
                  <a:lnTo>
                    <a:pt x="588" y="454"/>
                  </a:lnTo>
                  <a:lnTo>
                    <a:pt x="593" y="451"/>
                  </a:lnTo>
                  <a:lnTo>
                    <a:pt x="597" y="446"/>
                  </a:lnTo>
                  <a:lnTo>
                    <a:pt x="602" y="442"/>
                  </a:lnTo>
                  <a:lnTo>
                    <a:pt x="603" y="434"/>
                  </a:lnTo>
                  <a:lnTo>
                    <a:pt x="627" y="434"/>
                  </a:lnTo>
                  <a:lnTo>
                    <a:pt x="627" y="424"/>
                  </a:lnTo>
                  <a:lnTo>
                    <a:pt x="638" y="434"/>
                  </a:lnTo>
                </a:path>
              </a:pathLst>
            </a:custGeom>
            <a:solidFill>
              <a:srgbClr val="00FF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4351" name="Freeform 9"/>
            <p:cNvSpPr>
              <a:spLocks/>
            </p:cNvSpPr>
            <p:nvPr/>
          </p:nvSpPr>
          <p:spPr bwMode="auto">
            <a:xfrm>
              <a:off x="1758" y="1658"/>
              <a:ext cx="3684" cy="2494"/>
            </a:xfrm>
            <a:custGeom>
              <a:avLst/>
              <a:gdLst>
                <a:gd name="T0" fmla="*/ 2030 w 3684"/>
                <a:gd name="T1" fmla="*/ 6 h 2494"/>
                <a:gd name="T2" fmla="*/ 2300 w 3684"/>
                <a:gd name="T3" fmla="*/ 39 h 2494"/>
                <a:gd name="T4" fmla="*/ 2556 w 3684"/>
                <a:gd name="T5" fmla="*/ 99 h 2494"/>
                <a:gd name="T6" fmla="*/ 2795 w 3684"/>
                <a:gd name="T7" fmla="*/ 181 h 2494"/>
                <a:gd name="T8" fmla="*/ 3011 w 3684"/>
                <a:gd name="T9" fmla="*/ 284 h 2494"/>
                <a:gd name="T10" fmla="*/ 3205 w 3684"/>
                <a:gd name="T11" fmla="*/ 409 h 2494"/>
                <a:gd name="T12" fmla="*/ 3368 w 3684"/>
                <a:gd name="T13" fmla="*/ 551 h 2494"/>
                <a:gd name="T14" fmla="*/ 3500 w 3684"/>
                <a:gd name="T15" fmla="*/ 707 h 2494"/>
                <a:gd name="T16" fmla="*/ 3599 w 3684"/>
                <a:gd name="T17" fmla="*/ 876 h 2494"/>
                <a:gd name="T18" fmla="*/ 3661 w 3684"/>
                <a:gd name="T19" fmla="*/ 1057 h 2494"/>
                <a:gd name="T20" fmla="*/ 3683 w 3684"/>
                <a:gd name="T21" fmla="*/ 1247 h 2494"/>
                <a:gd name="T22" fmla="*/ 3661 w 3684"/>
                <a:gd name="T23" fmla="*/ 1436 h 2494"/>
                <a:gd name="T24" fmla="*/ 3599 w 3684"/>
                <a:gd name="T25" fmla="*/ 1617 h 2494"/>
                <a:gd name="T26" fmla="*/ 3500 w 3684"/>
                <a:gd name="T27" fmla="*/ 1788 h 2494"/>
                <a:gd name="T28" fmla="*/ 3368 w 3684"/>
                <a:gd name="T29" fmla="*/ 1942 h 2494"/>
                <a:gd name="T30" fmla="*/ 3205 w 3684"/>
                <a:gd name="T31" fmla="*/ 2084 h 2494"/>
                <a:gd name="T32" fmla="*/ 3011 w 3684"/>
                <a:gd name="T33" fmla="*/ 2209 h 2494"/>
                <a:gd name="T34" fmla="*/ 2795 w 3684"/>
                <a:gd name="T35" fmla="*/ 2312 h 2494"/>
                <a:gd name="T36" fmla="*/ 2556 w 3684"/>
                <a:gd name="T37" fmla="*/ 2394 h 2494"/>
                <a:gd name="T38" fmla="*/ 2300 w 3684"/>
                <a:gd name="T39" fmla="*/ 2454 h 2494"/>
                <a:gd name="T40" fmla="*/ 2030 w 3684"/>
                <a:gd name="T41" fmla="*/ 2487 h 2494"/>
                <a:gd name="T42" fmla="*/ 1747 w 3684"/>
                <a:gd name="T43" fmla="*/ 2492 h 2494"/>
                <a:gd name="T44" fmla="*/ 1472 w 3684"/>
                <a:gd name="T45" fmla="*/ 2468 h 2494"/>
                <a:gd name="T46" fmla="*/ 1209 w 3684"/>
                <a:gd name="T47" fmla="*/ 2417 h 2494"/>
                <a:gd name="T48" fmla="*/ 964 w 3684"/>
                <a:gd name="T49" fmla="*/ 2342 h 2494"/>
                <a:gd name="T50" fmla="*/ 741 w 3684"/>
                <a:gd name="T51" fmla="*/ 2246 h 2494"/>
                <a:gd name="T52" fmla="*/ 540 w 3684"/>
                <a:gd name="T53" fmla="*/ 2128 h 2494"/>
                <a:gd name="T54" fmla="*/ 365 w 3684"/>
                <a:gd name="T55" fmla="*/ 1991 h 2494"/>
                <a:gd name="T56" fmla="*/ 223 w 3684"/>
                <a:gd name="T57" fmla="*/ 1842 h 2494"/>
                <a:gd name="T58" fmla="*/ 112 w 3684"/>
                <a:gd name="T59" fmla="*/ 1674 h 2494"/>
                <a:gd name="T60" fmla="*/ 37 w 3684"/>
                <a:gd name="T61" fmla="*/ 1497 h 2494"/>
                <a:gd name="T62" fmla="*/ 2 w 3684"/>
                <a:gd name="T63" fmla="*/ 1312 h 2494"/>
                <a:gd name="T64" fmla="*/ 8 w 3684"/>
                <a:gd name="T65" fmla="*/ 1118 h 2494"/>
                <a:gd name="T66" fmla="*/ 59 w 3684"/>
                <a:gd name="T67" fmla="*/ 936 h 2494"/>
                <a:gd name="T68" fmla="*/ 146 w 3684"/>
                <a:gd name="T69" fmla="*/ 762 h 2494"/>
                <a:gd name="T70" fmla="*/ 268 w 3684"/>
                <a:gd name="T71" fmla="*/ 602 h 2494"/>
                <a:gd name="T72" fmla="*/ 419 w 3684"/>
                <a:gd name="T73" fmla="*/ 454 h 2494"/>
                <a:gd name="T74" fmla="*/ 603 w 3684"/>
                <a:gd name="T75" fmla="*/ 323 h 2494"/>
                <a:gd name="T76" fmla="*/ 813 w 3684"/>
                <a:gd name="T77" fmla="*/ 213 h 2494"/>
                <a:gd name="T78" fmla="*/ 1043 w 3684"/>
                <a:gd name="T79" fmla="*/ 123 h 2494"/>
                <a:gd name="T80" fmla="*/ 1294 w 3684"/>
                <a:gd name="T81" fmla="*/ 55 h 2494"/>
                <a:gd name="T82" fmla="*/ 1561 w 3684"/>
                <a:gd name="T83" fmla="*/ 13 h 2494"/>
                <a:gd name="T84" fmla="*/ 1841 w 3684"/>
                <a:gd name="T85" fmla="*/ 0 h 249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684"/>
                <a:gd name="T130" fmla="*/ 0 h 2494"/>
                <a:gd name="T131" fmla="*/ 3684 w 3684"/>
                <a:gd name="T132" fmla="*/ 2494 h 249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684" h="2494">
                  <a:moveTo>
                    <a:pt x="1841" y="0"/>
                  </a:moveTo>
                  <a:lnTo>
                    <a:pt x="1936" y="1"/>
                  </a:lnTo>
                  <a:lnTo>
                    <a:pt x="2030" y="6"/>
                  </a:lnTo>
                  <a:lnTo>
                    <a:pt x="2122" y="13"/>
                  </a:lnTo>
                  <a:lnTo>
                    <a:pt x="2211" y="25"/>
                  </a:lnTo>
                  <a:lnTo>
                    <a:pt x="2300" y="39"/>
                  </a:lnTo>
                  <a:lnTo>
                    <a:pt x="2387" y="55"/>
                  </a:lnTo>
                  <a:lnTo>
                    <a:pt x="2473" y="76"/>
                  </a:lnTo>
                  <a:lnTo>
                    <a:pt x="2556" y="99"/>
                  </a:lnTo>
                  <a:lnTo>
                    <a:pt x="2639" y="123"/>
                  </a:lnTo>
                  <a:lnTo>
                    <a:pt x="2717" y="151"/>
                  </a:lnTo>
                  <a:lnTo>
                    <a:pt x="2795" y="181"/>
                  </a:lnTo>
                  <a:lnTo>
                    <a:pt x="2870" y="213"/>
                  </a:lnTo>
                  <a:lnTo>
                    <a:pt x="2942" y="247"/>
                  </a:lnTo>
                  <a:lnTo>
                    <a:pt x="3011" y="284"/>
                  </a:lnTo>
                  <a:lnTo>
                    <a:pt x="3078" y="323"/>
                  </a:lnTo>
                  <a:lnTo>
                    <a:pt x="3143" y="365"/>
                  </a:lnTo>
                  <a:lnTo>
                    <a:pt x="3205" y="409"/>
                  </a:lnTo>
                  <a:lnTo>
                    <a:pt x="3262" y="454"/>
                  </a:lnTo>
                  <a:lnTo>
                    <a:pt x="3316" y="502"/>
                  </a:lnTo>
                  <a:lnTo>
                    <a:pt x="3368" y="551"/>
                  </a:lnTo>
                  <a:lnTo>
                    <a:pt x="3415" y="602"/>
                  </a:lnTo>
                  <a:lnTo>
                    <a:pt x="3460" y="653"/>
                  </a:lnTo>
                  <a:lnTo>
                    <a:pt x="3500" y="707"/>
                  </a:lnTo>
                  <a:lnTo>
                    <a:pt x="3537" y="762"/>
                  </a:lnTo>
                  <a:lnTo>
                    <a:pt x="3571" y="819"/>
                  </a:lnTo>
                  <a:lnTo>
                    <a:pt x="3599" y="876"/>
                  </a:lnTo>
                  <a:lnTo>
                    <a:pt x="3624" y="936"/>
                  </a:lnTo>
                  <a:lnTo>
                    <a:pt x="3644" y="997"/>
                  </a:lnTo>
                  <a:lnTo>
                    <a:pt x="3661" y="1057"/>
                  </a:lnTo>
                  <a:lnTo>
                    <a:pt x="3675" y="1118"/>
                  </a:lnTo>
                  <a:lnTo>
                    <a:pt x="3680" y="1183"/>
                  </a:lnTo>
                  <a:lnTo>
                    <a:pt x="3683" y="1247"/>
                  </a:lnTo>
                  <a:lnTo>
                    <a:pt x="3680" y="1312"/>
                  </a:lnTo>
                  <a:lnTo>
                    <a:pt x="3675" y="1375"/>
                  </a:lnTo>
                  <a:lnTo>
                    <a:pt x="3661" y="1436"/>
                  </a:lnTo>
                  <a:lnTo>
                    <a:pt x="3644" y="1497"/>
                  </a:lnTo>
                  <a:lnTo>
                    <a:pt x="3624" y="1557"/>
                  </a:lnTo>
                  <a:lnTo>
                    <a:pt x="3599" y="1617"/>
                  </a:lnTo>
                  <a:lnTo>
                    <a:pt x="3571" y="1674"/>
                  </a:lnTo>
                  <a:lnTo>
                    <a:pt x="3537" y="1732"/>
                  </a:lnTo>
                  <a:lnTo>
                    <a:pt x="3500" y="1788"/>
                  </a:lnTo>
                  <a:lnTo>
                    <a:pt x="3460" y="1842"/>
                  </a:lnTo>
                  <a:lnTo>
                    <a:pt x="3415" y="1893"/>
                  </a:lnTo>
                  <a:lnTo>
                    <a:pt x="3368" y="1942"/>
                  </a:lnTo>
                  <a:lnTo>
                    <a:pt x="3316" y="1991"/>
                  </a:lnTo>
                  <a:lnTo>
                    <a:pt x="3262" y="2039"/>
                  </a:lnTo>
                  <a:lnTo>
                    <a:pt x="3205" y="2084"/>
                  </a:lnTo>
                  <a:lnTo>
                    <a:pt x="3143" y="2128"/>
                  </a:lnTo>
                  <a:lnTo>
                    <a:pt x="3078" y="2170"/>
                  </a:lnTo>
                  <a:lnTo>
                    <a:pt x="3011" y="2209"/>
                  </a:lnTo>
                  <a:lnTo>
                    <a:pt x="2942" y="2246"/>
                  </a:lnTo>
                  <a:lnTo>
                    <a:pt x="2870" y="2280"/>
                  </a:lnTo>
                  <a:lnTo>
                    <a:pt x="2795" y="2312"/>
                  </a:lnTo>
                  <a:lnTo>
                    <a:pt x="2717" y="2342"/>
                  </a:lnTo>
                  <a:lnTo>
                    <a:pt x="2639" y="2370"/>
                  </a:lnTo>
                  <a:lnTo>
                    <a:pt x="2556" y="2394"/>
                  </a:lnTo>
                  <a:lnTo>
                    <a:pt x="2473" y="2417"/>
                  </a:lnTo>
                  <a:lnTo>
                    <a:pt x="2387" y="2438"/>
                  </a:lnTo>
                  <a:lnTo>
                    <a:pt x="2300" y="2454"/>
                  </a:lnTo>
                  <a:lnTo>
                    <a:pt x="2211" y="2468"/>
                  </a:lnTo>
                  <a:lnTo>
                    <a:pt x="2122" y="2480"/>
                  </a:lnTo>
                  <a:lnTo>
                    <a:pt x="2030" y="2487"/>
                  </a:lnTo>
                  <a:lnTo>
                    <a:pt x="1936" y="2492"/>
                  </a:lnTo>
                  <a:lnTo>
                    <a:pt x="1841" y="2493"/>
                  </a:lnTo>
                  <a:lnTo>
                    <a:pt x="1747" y="2492"/>
                  </a:lnTo>
                  <a:lnTo>
                    <a:pt x="1653" y="2487"/>
                  </a:lnTo>
                  <a:lnTo>
                    <a:pt x="1561" y="2480"/>
                  </a:lnTo>
                  <a:lnTo>
                    <a:pt x="1472" y="2468"/>
                  </a:lnTo>
                  <a:lnTo>
                    <a:pt x="1381" y="2454"/>
                  </a:lnTo>
                  <a:lnTo>
                    <a:pt x="1294" y="2438"/>
                  </a:lnTo>
                  <a:lnTo>
                    <a:pt x="1209" y="2417"/>
                  </a:lnTo>
                  <a:lnTo>
                    <a:pt x="1125" y="2394"/>
                  </a:lnTo>
                  <a:lnTo>
                    <a:pt x="1043" y="2370"/>
                  </a:lnTo>
                  <a:lnTo>
                    <a:pt x="964" y="2342"/>
                  </a:lnTo>
                  <a:lnTo>
                    <a:pt x="888" y="2312"/>
                  </a:lnTo>
                  <a:lnTo>
                    <a:pt x="813" y="2280"/>
                  </a:lnTo>
                  <a:lnTo>
                    <a:pt x="741" y="2246"/>
                  </a:lnTo>
                  <a:lnTo>
                    <a:pt x="671" y="2209"/>
                  </a:lnTo>
                  <a:lnTo>
                    <a:pt x="603" y="2170"/>
                  </a:lnTo>
                  <a:lnTo>
                    <a:pt x="540" y="2128"/>
                  </a:lnTo>
                  <a:lnTo>
                    <a:pt x="478" y="2084"/>
                  </a:lnTo>
                  <a:lnTo>
                    <a:pt x="419" y="2039"/>
                  </a:lnTo>
                  <a:lnTo>
                    <a:pt x="365" y="1991"/>
                  </a:lnTo>
                  <a:lnTo>
                    <a:pt x="313" y="1942"/>
                  </a:lnTo>
                  <a:lnTo>
                    <a:pt x="268" y="1893"/>
                  </a:lnTo>
                  <a:lnTo>
                    <a:pt x="223" y="1842"/>
                  </a:lnTo>
                  <a:lnTo>
                    <a:pt x="183" y="1788"/>
                  </a:lnTo>
                  <a:lnTo>
                    <a:pt x="146" y="1732"/>
                  </a:lnTo>
                  <a:lnTo>
                    <a:pt x="112" y="1674"/>
                  </a:lnTo>
                  <a:lnTo>
                    <a:pt x="82" y="1617"/>
                  </a:lnTo>
                  <a:lnTo>
                    <a:pt x="59" y="1557"/>
                  </a:lnTo>
                  <a:lnTo>
                    <a:pt x="37" y="1497"/>
                  </a:lnTo>
                  <a:lnTo>
                    <a:pt x="20" y="1436"/>
                  </a:lnTo>
                  <a:lnTo>
                    <a:pt x="8" y="1375"/>
                  </a:lnTo>
                  <a:lnTo>
                    <a:pt x="2" y="1312"/>
                  </a:lnTo>
                  <a:lnTo>
                    <a:pt x="0" y="1247"/>
                  </a:lnTo>
                  <a:lnTo>
                    <a:pt x="2" y="1183"/>
                  </a:lnTo>
                  <a:lnTo>
                    <a:pt x="8" y="1118"/>
                  </a:lnTo>
                  <a:lnTo>
                    <a:pt x="20" y="1057"/>
                  </a:lnTo>
                  <a:lnTo>
                    <a:pt x="37" y="997"/>
                  </a:lnTo>
                  <a:lnTo>
                    <a:pt x="59" y="936"/>
                  </a:lnTo>
                  <a:lnTo>
                    <a:pt x="82" y="876"/>
                  </a:lnTo>
                  <a:lnTo>
                    <a:pt x="112" y="819"/>
                  </a:lnTo>
                  <a:lnTo>
                    <a:pt x="146" y="762"/>
                  </a:lnTo>
                  <a:lnTo>
                    <a:pt x="183" y="707"/>
                  </a:lnTo>
                  <a:lnTo>
                    <a:pt x="223" y="653"/>
                  </a:lnTo>
                  <a:lnTo>
                    <a:pt x="268" y="602"/>
                  </a:lnTo>
                  <a:lnTo>
                    <a:pt x="313" y="551"/>
                  </a:lnTo>
                  <a:lnTo>
                    <a:pt x="365" y="502"/>
                  </a:lnTo>
                  <a:lnTo>
                    <a:pt x="419" y="454"/>
                  </a:lnTo>
                  <a:lnTo>
                    <a:pt x="478" y="409"/>
                  </a:lnTo>
                  <a:lnTo>
                    <a:pt x="540" y="365"/>
                  </a:lnTo>
                  <a:lnTo>
                    <a:pt x="603" y="323"/>
                  </a:lnTo>
                  <a:lnTo>
                    <a:pt x="671" y="284"/>
                  </a:lnTo>
                  <a:lnTo>
                    <a:pt x="741" y="247"/>
                  </a:lnTo>
                  <a:lnTo>
                    <a:pt x="813" y="213"/>
                  </a:lnTo>
                  <a:lnTo>
                    <a:pt x="888" y="181"/>
                  </a:lnTo>
                  <a:lnTo>
                    <a:pt x="964" y="151"/>
                  </a:lnTo>
                  <a:lnTo>
                    <a:pt x="1043" y="123"/>
                  </a:lnTo>
                  <a:lnTo>
                    <a:pt x="1125" y="99"/>
                  </a:lnTo>
                  <a:lnTo>
                    <a:pt x="1209" y="76"/>
                  </a:lnTo>
                  <a:lnTo>
                    <a:pt x="1294" y="55"/>
                  </a:lnTo>
                  <a:lnTo>
                    <a:pt x="1381" y="39"/>
                  </a:lnTo>
                  <a:lnTo>
                    <a:pt x="1472" y="25"/>
                  </a:lnTo>
                  <a:lnTo>
                    <a:pt x="1561" y="13"/>
                  </a:lnTo>
                  <a:lnTo>
                    <a:pt x="1653" y="6"/>
                  </a:lnTo>
                  <a:lnTo>
                    <a:pt x="1747" y="1"/>
                  </a:lnTo>
                  <a:lnTo>
                    <a:pt x="1841" y="0"/>
                  </a:lnTo>
                </a:path>
              </a:pathLst>
            </a:custGeom>
            <a:solidFill>
              <a:srgbClr val="FF5008"/>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4352" name="Freeform 10"/>
            <p:cNvSpPr>
              <a:spLocks/>
            </p:cNvSpPr>
            <p:nvPr/>
          </p:nvSpPr>
          <p:spPr bwMode="auto">
            <a:xfrm>
              <a:off x="3883" y="1575"/>
              <a:ext cx="954" cy="632"/>
            </a:xfrm>
            <a:custGeom>
              <a:avLst/>
              <a:gdLst>
                <a:gd name="T0" fmla="*/ 951 w 954"/>
                <a:gd name="T1" fmla="*/ 598 h 632"/>
                <a:gd name="T2" fmla="*/ 941 w 954"/>
                <a:gd name="T3" fmla="*/ 534 h 632"/>
                <a:gd name="T4" fmla="*/ 921 w 954"/>
                <a:gd name="T5" fmla="*/ 473 h 632"/>
                <a:gd name="T6" fmla="*/ 893 w 954"/>
                <a:gd name="T7" fmla="*/ 413 h 632"/>
                <a:gd name="T8" fmla="*/ 859 w 954"/>
                <a:gd name="T9" fmla="*/ 357 h 632"/>
                <a:gd name="T10" fmla="*/ 814 w 954"/>
                <a:gd name="T11" fmla="*/ 304 h 632"/>
                <a:gd name="T12" fmla="*/ 762 w 954"/>
                <a:gd name="T13" fmla="*/ 253 h 632"/>
                <a:gd name="T14" fmla="*/ 705 w 954"/>
                <a:gd name="T15" fmla="*/ 206 h 632"/>
                <a:gd name="T16" fmla="*/ 640 w 954"/>
                <a:gd name="T17" fmla="*/ 163 h 632"/>
                <a:gd name="T18" fmla="*/ 568 w 954"/>
                <a:gd name="T19" fmla="*/ 126 h 632"/>
                <a:gd name="T20" fmla="*/ 492 w 954"/>
                <a:gd name="T21" fmla="*/ 90 h 632"/>
                <a:gd name="T22" fmla="*/ 412 w 954"/>
                <a:gd name="T23" fmla="*/ 61 h 632"/>
                <a:gd name="T24" fmla="*/ 327 w 954"/>
                <a:gd name="T25" fmla="*/ 39 h 632"/>
                <a:gd name="T26" fmla="*/ 238 w 954"/>
                <a:gd name="T27" fmla="*/ 19 h 632"/>
                <a:gd name="T28" fmla="*/ 146 w 954"/>
                <a:gd name="T29" fmla="*/ 7 h 632"/>
                <a:gd name="T30" fmla="*/ 50 w 954"/>
                <a:gd name="T31" fmla="*/ 0 h 632"/>
                <a:gd name="T32" fmla="*/ 0 w 954"/>
                <a:gd name="T33" fmla="*/ 7 h 632"/>
                <a:gd name="T34" fmla="*/ 95 w 954"/>
                <a:gd name="T35" fmla="*/ 10 h 632"/>
                <a:gd name="T36" fmla="*/ 191 w 954"/>
                <a:gd name="T37" fmla="*/ 21 h 632"/>
                <a:gd name="T38" fmla="*/ 281 w 954"/>
                <a:gd name="T39" fmla="*/ 37 h 632"/>
                <a:gd name="T40" fmla="*/ 368 w 954"/>
                <a:gd name="T41" fmla="*/ 57 h 632"/>
                <a:gd name="T42" fmla="*/ 449 w 954"/>
                <a:gd name="T43" fmla="*/ 84 h 632"/>
                <a:gd name="T44" fmla="*/ 528 w 954"/>
                <a:gd name="T45" fmla="*/ 114 h 632"/>
                <a:gd name="T46" fmla="*/ 600 w 954"/>
                <a:gd name="T47" fmla="*/ 151 h 632"/>
                <a:gd name="T48" fmla="*/ 668 w 954"/>
                <a:gd name="T49" fmla="*/ 190 h 632"/>
                <a:gd name="T50" fmla="*/ 729 w 954"/>
                <a:gd name="T51" fmla="*/ 236 h 632"/>
                <a:gd name="T52" fmla="*/ 782 w 954"/>
                <a:gd name="T53" fmla="*/ 283 h 632"/>
                <a:gd name="T54" fmla="*/ 831 w 954"/>
                <a:gd name="T55" fmla="*/ 335 h 632"/>
                <a:gd name="T56" fmla="*/ 871 w 954"/>
                <a:gd name="T57" fmla="*/ 389 h 632"/>
                <a:gd name="T58" fmla="*/ 899 w 954"/>
                <a:gd name="T59" fmla="*/ 447 h 632"/>
                <a:gd name="T60" fmla="*/ 925 w 954"/>
                <a:gd name="T61" fmla="*/ 505 h 632"/>
                <a:gd name="T62" fmla="*/ 938 w 954"/>
                <a:gd name="T63" fmla="*/ 568 h 632"/>
                <a:gd name="T64" fmla="*/ 943 w 954"/>
                <a:gd name="T65" fmla="*/ 631 h 6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54"/>
                <a:gd name="T100" fmla="*/ 0 h 632"/>
                <a:gd name="T101" fmla="*/ 954 w 954"/>
                <a:gd name="T102" fmla="*/ 632 h 63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54" h="632">
                  <a:moveTo>
                    <a:pt x="953" y="631"/>
                  </a:moveTo>
                  <a:lnTo>
                    <a:pt x="951" y="598"/>
                  </a:lnTo>
                  <a:lnTo>
                    <a:pt x="948" y="567"/>
                  </a:lnTo>
                  <a:lnTo>
                    <a:pt x="941" y="534"/>
                  </a:lnTo>
                  <a:lnTo>
                    <a:pt x="933" y="504"/>
                  </a:lnTo>
                  <a:lnTo>
                    <a:pt x="921" y="473"/>
                  </a:lnTo>
                  <a:lnTo>
                    <a:pt x="909" y="443"/>
                  </a:lnTo>
                  <a:lnTo>
                    <a:pt x="893" y="413"/>
                  </a:lnTo>
                  <a:lnTo>
                    <a:pt x="876" y="386"/>
                  </a:lnTo>
                  <a:lnTo>
                    <a:pt x="859" y="357"/>
                  </a:lnTo>
                  <a:lnTo>
                    <a:pt x="837" y="329"/>
                  </a:lnTo>
                  <a:lnTo>
                    <a:pt x="814" y="304"/>
                  </a:lnTo>
                  <a:lnTo>
                    <a:pt x="789" y="277"/>
                  </a:lnTo>
                  <a:lnTo>
                    <a:pt x="762" y="253"/>
                  </a:lnTo>
                  <a:lnTo>
                    <a:pt x="734" y="229"/>
                  </a:lnTo>
                  <a:lnTo>
                    <a:pt x="705" y="206"/>
                  </a:lnTo>
                  <a:lnTo>
                    <a:pt x="673" y="184"/>
                  </a:lnTo>
                  <a:lnTo>
                    <a:pt x="640" y="163"/>
                  </a:lnTo>
                  <a:lnTo>
                    <a:pt x="605" y="145"/>
                  </a:lnTo>
                  <a:lnTo>
                    <a:pt x="568" y="126"/>
                  </a:lnTo>
                  <a:lnTo>
                    <a:pt x="533" y="108"/>
                  </a:lnTo>
                  <a:lnTo>
                    <a:pt x="492" y="90"/>
                  </a:lnTo>
                  <a:lnTo>
                    <a:pt x="454" y="75"/>
                  </a:lnTo>
                  <a:lnTo>
                    <a:pt x="412" y="61"/>
                  </a:lnTo>
                  <a:lnTo>
                    <a:pt x="370" y="49"/>
                  </a:lnTo>
                  <a:lnTo>
                    <a:pt x="327" y="39"/>
                  </a:lnTo>
                  <a:lnTo>
                    <a:pt x="283" y="28"/>
                  </a:lnTo>
                  <a:lnTo>
                    <a:pt x="238" y="19"/>
                  </a:lnTo>
                  <a:lnTo>
                    <a:pt x="193" y="12"/>
                  </a:lnTo>
                  <a:lnTo>
                    <a:pt x="146" y="7"/>
                  </a:lnTo>
                  <a:lnTo>
                    <a:pt x="95" y="3"/>
                  </a:lnTo>
                  <a:lnTo>
                    <a:pt x="50" y="0"/>
                  </a:lnTo>
                  <a:lnTo>
                    <a:pt x="0" y="0"/>
                  </a:lnTo>
                  <a:lnTo>
                    <a:pt x="0" y="7"/>
                  </a:lnTo>
                  <a:lnTo>
                    <a:pt x="50" y="9"/>
                  </a:lnTo>
                  <a:lnTo>
                    <a:pt x="95" y="10"/>
                  </a:lnTo>
                  <a:lnTo>
                    <a:pt x="144" y="15"/>
                  </a:lnTo>
                  <a:lnTo>
                    <a:pt x="191" y="21"/>
                  </a:lnTo>
                  <a:lnTo>
                    <a:pt x="236" y="27"/>
                  </a:lnTo>
                  <a:lnTo>
                    <a:pt x="281" y="37"/>
                  </a:lnTo>
                  <a:lnTo>
                    <a:pt x="325" y="46"/>
                  </a:lnTo>
                  <a:lnTo>
                    <a:pt x="368" y="57"/>
                  </a:lnTo>
                  <a:lnTo>
                    <a:pt x="409" y="69"/>
                  </a:lnTo>
                  <a:lnTo>
                    <a:pt x="449" y="84"/>
                  </a:lnTo>
                  <a:lnTo>
                    <a:pt x="489" y="99"/>
                  </a:lnTo>
                  <a:lnTo>
                    <a:pt x="528" y="114"/>
                  </a:lnTo>
                  <a:lnTo>
                    <a:pt x="564" y="132"/>
                  </a:lnTo>
                  <a:lnTo>
                    <a:pt x="600" y="151"/>
                  </a:lnTo>
                  <a:lnTo>
                    <a:pt x="635" y="169"/>
                  </a:lnTo>
                  <a:lnTo>
                    <a:pt x="668" y="190"/>
                  </a:lnTo>
                  <a:lnTo>
                    <a:pt x="698" y="212"/>
                  </a:lnTo>
                  <a:lnTo>
                    <a:pt x="729" y="236"/>
                  </a:lnTo>
                  <a:lnTo>
                    <a:pt x="755" y="260"/>
                  </a:lnTo>
                  <a:lnTo>
                    <a:pt x="782" y="283"/>
                  </a:lnTo>
                  <a:lnTo>
                    <a:pt x="807" y="308"/>
                  </a:lnTo>
                  <a:lnTo>
                    <a:pt x="831" y="335"/>
                  </a:lnTo>
                  <a:lnTo>
                    <a:pt x="851" y="362"/>
                  </a:lnTo>
                  <a:lnTo>
                    <a:pt x="871" y="389"/>
                  </a:lnTo>
                  <a:lnTo>
                    <a:pt x="886" y="417"/>
                  </a:lnTo>
                  <a:lnTo>
                    <a:pt x="899" y="447"/>
                  </a:lnTo>
                  <a:lnTo>
                    <a:pt x="913" y="474"/>
                  </a:lnTo>
                  <a:lnTo>
                    <a:pt x="925" y="505"/>
                  </a:lnTo>
                  <a:lnTo>
                    <a:pt x="931" y="535"/>
                  </a:lnTo>
                  <a:lnTo>
                    <a:pt x="938" y="568"/>
                  </a:lnTo>
                  <a:lnTo>
                    <a:pt x="943" y="598"/>
                  </a:lnTo>
                  <a:lnTo>
                    <a:pt x="943" y="631"/>
                  </a:lnTo>
                  <a:lnTo>
                    <a:pt x="953" y="631"/>
                  </a:lnTo>
                </a:path>
              </a:pathLst>
            </a:custGeom>
            <a:solidFill>
              <a:srgbClr val="FF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4353" name="Freeform 16"/>
            <p:cNvSpPr>
              <a:spLocks/>
            </p:cNvSpPr>
            <p:nvPr/>
          </p:nvSpPr>
          <p:spPr bwMode="auto">
            <a:xfrm>
              <a:off x="1572" y="1500"/>
              <a:ext cx="4133" cy="2689"/>
            </a:xfrm>
            <a:custGeom>
              <a:avLst/>
              <a:gdLst>
                <a:gd name="T0" fmla="*/ 762 w 4133"/>
                <a:gd name="T1" fmla="*/ 374 h 2689"/>
                <a:gd name="T2" fmla="*/ 950 w 4133"/>
                <a:gd name="T3" fmla="*/ 232 h 2689"/>
                <a:gd name="T4" fmla="*/ 979 w 4133"/>
                <a:gd name="T5" fmla="*/ 205 h 2689"/>
                <a:gd name="T6" fmla="*/ 1232 w 4133"/>
                <a:gd name="T7" fmla="*/ 139 h 2689"/>
                <a:gd name="T8" fmla="*/ 1515 w 4133"/>
                <a:gd name="T9" fmla="*/ 87 h 2689"/>
                <a:gd name="T10" fmla="*/ 1717 w 4133"/>
                <a:gd name="T11" fmla="*/ 19 h 2689"/>
                <a:gd name="T12" fmla="*/ 1974 w 4133"/>
                <a:gd name="T13" fmla="*/ 1 h 2689"/>
                <a:gd name="T14" fmla="*/ 2259 w 4133"/>
                <a:gd name="T15" fmla="*/ 18 h 2689"/>
                <a:gd name="T16" fmla="*/ 2133 w 4133"/>
                <a:gd name="T17" fmla="*/ 13 h 2689"/>
                <a:gd name="T18" fmla="*/ 2339 w 4133"/>
                <a:gd name="T19" fmla="*/ 51 h 2689"/>
                <a:gd name="T20" fmla="*/ 2379 w 4133"/>
                <a:gd name="T21" fmla="*/ 85 h 2689"/>
                <a:gd name="T22" fmla="*/ 2661 w 4133"/>
                <a:gd name="T23" fmla="*/ 133 h 2689"/>
                <a:gd name="T24" fmla="*/ 2957 w 4133"/>
                <a:gd name="T25" fmla="*/ 153 h 2689"/>
                <a:gd name="T26" fmla="*/ 3276 w 4133"/>
                <a:gd name="T27" fmla="*/ 175 h 2689"/>
                <a:gd name="T28" fmla="*/ 3373 w 4133"/>
                <a:gd name="T29" fmla="*/ 359 h 2689"/>
                <a:gd name="T30" fmla="*/ 3428 w 4133"/>
                <a:gd name="T31" fmla="*/ 389 h 2689"/>
                <a:gd name="T32" fmla="*/ 3473 w 4133"/>
                <a:gd name="T33" fmla="*/ 439 h 2689"/>
                <a:gd name="T34" fmla="*/ 3577 w 4133"/>
                <a:gd name="T35" fmla="*/ 527 h 2689"/>
                <a:gd name="T36" fmla="*/ 3708 w 4133"/>
                <a:gd name="T37" fmla="*/ 672 h 2689"/>
                <a:gd name="T38" fmla="*/ 3767 w 4133"/>
                <a:gd name="T39" fmla="*/ 759 h 2689"/>
                <a:gd name="T40" fmla="*/ 3829 w 4133"/>
                <a:gd name="T41" fmla="*/ 819 h 2689"/>
                <a:gd name="T42" fmla="*/ 3980 w 4133"/>
                <a:gd name="T43" fmla="*/ 1000 h 2689"/>
                <a:gd name="T44" fmla="*/ 4132 w 4133"/>
                <a:gd name="T45" fmla="*/ 1393 h 2689"/>
                <a:gd name="T46" fmla="*/ 4050 w 4133"/>
                <a:gd name="T47" fmla="*/ 1453 h 2689"/>
                <a:gd name="T48" fmla="*/ 4005 w 4133"/>
                <a:gd name="T49" fmla="*/ 1652 h 2689"/>
                <a:gd name="T50" fmla="*/ 3998 w 4133"/>
                <a:gd name="T51" fmla="*/ 1644 h 2689"/>
                <a:gd name="T52" fmla="*/ 3909 w 4133"/>
                <a:gd name="T53" fmla="*/ 1863 h 2689"/>
                <a:gd name="T54" fmla="*/ 3815 w 4133"/>
                <a:gd name="T55" fmla="*/ 2014 h 2689"/>
                <a:gd name="T56" fmla="*/ 3767 w 4133"/>
                <a:gd name="T57" fmla="*/ 2096 h 2689"/>
                <a:gd name="T58" fmla="*/ 3634 w 4133"/>
                <a:gd name="T59" fmla="*/ 2341 h 2689"/>
                <a:gd name="T60" fmla="*/ 3403 w 4133"/>
                <a:gd name="T61" fmla="*/ 2335 h 2689"/>
                <a:gd name="T62" fmla="*/ 3224 w 4133"/>
                <a:gd name="T63" fmla="*/ 2426 h 2689"/>
                <a:gd name="T64" fmla="*/ 2962 w 4133"/>
                <a:gd name="T65" fmla="*/ 2505 h 2689"/>
                <a:gd name="T66" fmla="*/ 2624 w 4133"/>
                <a:gd name="T67" fmla="*/ 2598 h 2689"/>
                <a:gd name="T68" fmla="*/ 2177 w 4133"/>
                <a:gd name="T69" fmla="*/ 2676 h 2689"/>
                <a:gd name="T70" fmla="*/ 1830 w 4133"/>
                <a:gd name="T71" fmla="*/ 2672 h 2689"/>
                <a:gd name="T72" fmla="*/ 1568 w 4133"/>
                <a:gd name="T73" fmla="*/ 2612 h 2689"/>
                <a:gd name="T74" fmla="*/ 1074 w 4133"/>
                <a:gd name="T75" fmla="*/ 2589 h 2689"/>
                <a:gd name="T76" fmla="*/ 761 w 4133"/>
                <a:gd name="T77" fmla="*/ 2504 h 2689"/>
                <a:gd name="T78" fmla="*/ 511 w 4133"/>
                <a:gd name="T79" fmla="*/ 2359 h 2689"/>
                <a:gd name="T80" fmla="*/ 357 w 4133"/>
                <a:gd name="T81" fmla="*/ 2209 h 2689"/>
                <a:gd name="T82" fmla="*/ 251 w 4133"/>
                <a:gd name="T83" fmla="*/ 1935 h 2689"/>
                <a:gd name="T84" fmla="*/ 35 w 4133"/>
                <a:gd name="T85" fmla="*/ 1748 h 2689"/>
                <a:gd name="T86" fmla="*/ 44 w 4133"/>
                <a:gd name="T87" fmla="*/ 1346 h 2689"/>
                <a:gd name="T88" fmla="*/ 80 w 4133"/>
                <a:gd name="T89" fmla="*/ 993 h 2689"/>
                <a:gd name="T90" fmla="*/ 204 w 4133"/>
                <a:gd name="T91" fmla="*/ 878 h 2689"/>
                <a:gd name="T92" fmla="*/ 226 w 4133"/>
                <a:gd name="T93" fmla="*/ 752 h 2689"/>
                <a:gd name="T94" fmla="*/ 359 w 4133"/>
                <a:gd name="T95" fmla="*/ 687 h 2689"/>
                <a:gd name="T96" fmla="*/ 456 w 4133"/>
                <a:gd name="T97" fmla="*/ 511 h 2689"/>
                <a:gd name="T98" fmla="*/ 563 w 4133"/>
                <a:gd name="T99" fmla="*/ 464 h 2689"/>
                <a:gd name="T100" fmla="*/ 2043 w 4133"/>
                <a:gd name="T101" fmla="*/ 160 h 2689"/>
                <a:gd name="T102" fmla="*/ 3236 w 4133"/>
                <a:gd name="T103" fmla="*/ 440 h 2689"/>
                <a:gd name="T104" fmla="*/ 3881 w 4133"/>
                <a:gd name="T105" fmla="*/ 1137 h 2689"/>
                <a:gd name="T106" fmla="*/ 3693 w 4133"/>
                <a:gd name="T107" fmla="*/ 1968 h 2689"/>
                <a:gd name="T108" fmla="*/ 2773 w 4133"/>
                <a:gd name="T109" fmla="*/ 2511 h 2689"/>
                <a:gd name="T110" fmla="*/ 1486 w 4133"/>
                <a:gd name="T111" fmla="*/ 2553 h 2689"/>
                <a:gd name="T112" fmla="*/ 486 w 4133"/>
                <a:gd name="T113" fmla="*/ 2067 h 2689"/>
                <a:gd name="T114" fmla="*/ 176 w 4133"/>
                <a:gd name="T115" fmla="*/ 1259 h 2689"/>
                <a:gd name="T116" fmla="*/ 717 w 4133"/>
                <a:gd name="T117" fmla="*/ 520 h 2689"/>
                <a:gd name="T118" fmla="*/ 1852 w 4133"/>
                <a:gd name="T119" fmla="*/ 168 h 268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133"/>
                <a:gd name="T181" fmla="*/ 0 h 2689"/>
                <a:gd name="T182" fmla="*/ 4133 w 4133"/>
                <a:gd name="T183" fmla="*/ 2689 h 268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133" h="2689">
                  <a:moveTo>
                    <a:pt x="638" y="434"/>
                  </a:moveTo>
                  <a:lnTo>
                    <a:pt x="642" y="428"/>
                  </a:lnTo>
                  <a:lnTo>
                    <a:pt x="648" y="422"/>
                  </a:lnTo>
                  <a:lnTo>
                    <a:pt x="655" y="415"/>
                  </a:lnTo>
                  <a:lnTo>
                    <a:pt x="660" y="407"/>
                  </a:lnTo>
                  <a:lnTo>
                    <a:pt x="665" y="400"/>
                  </a:lnTo>
                  <a:lnTo>
                    <a:pt x="670" y="394"/>
                  </a:lnTo>
                  <a:lnTo>
                    <a:pt x="674" y="391"/>
                  </a:lnTo>
                  <a:lnTo>
                    <a:pt x="674" y="389"/>
                  </a:lnTo>
                  <a:lnTo>
                    <a:pt x="685" y="379"/>
                  </a:lnTo>
                  <a:lnTo>
                    <a:pt x="702" y="379"/>
                  </a:lnTo>
                  <a:lnTo>
                    <a:pt x="721" y="377"/>
                  </a:lnTo>
                  <a:lnTo>
                    <a:pt x="742" y="376"/>
                  </a:lnTo>
                  <a:lnTo>
                    <a:pt x="762" y="374"/>
                  </a:lnTo>
                  <a:lnTo>
                    <a:pt x="782" y="370"/>
                  </a:lnTo>
                  <a:lnTo>
                    <a:pt x="804" y="367"/>
                  </a:lnTo>
                  <a:lnTo>
                    <a:pt x="824" y="361"/>
                  </a:lnTo>
                  <a:lnTo>
                    <a:pt x="846" y="353"/>
                  </a:lnTo>
                  <a:lnTo>
                    <a:pt x="865" y="346"/>
                  </a:lnTo>
                  <a:lnTo>
                    <a:pt x="883" y="337"/>
                  </a:lnTo>
                  <a:lnTo>
                    <a:pt x="900" y="326"/>
                  </a:lnTo>
                  <a:lnTo>
                    <a:pt x="913" y="314"/>
                  </a:lnTo>
                  <a:lnTo>
                    <a:pt x="925" y="299"/>
                  </a:lnTo>
                  <a:lnTo>
                    <a:pt x="935" y="285"/>
                  </a:lnTo>
                  <a:lnTo>
                    <a:pt x="940" y="267"/>
                  </a:lnTo>
                  <a:lnTo>
                    <a:pt x="942" y="247"/>
                  </a:lnTo>
                  <a:lnTo>
                    <a:pt x="953" y="225"/>
                  </a:lnTo>
                  <a:lnTo>
                    <a:pt x="950" y="232"/>
                  </a:lnTo>
                  <a:lnTo>
                    <a:pt x="950" y="235"/>
                  </a:lnTo>
                  <a:lnTo>
                    <a:pt x="952" y="234"/>
                  </a:lnTo>
                  <a:lnTo>
                    <a:pt x="957" y="231"/>
                  </a:lnTo>
                  <a:lnTo>
                    <a:pt x="962" y="229"/>
                  </a:lnTo>
                  <a:lnTo>
                    <a:pt x="970" y="226"/>
                  </a:lnTo>
                  <a:lnTo>
                    <a:pt x="979" y="225"/>
                  </a:lnTo>
                  <a:lnTo>
                    <a:pt x="967" y="232"/>
                  </a:lnTo>
                  <a:lnTo>
                    <a:pt x="960" y="235"/>
                  </a:lnTo>
                  <a:lnTo>
                    <a:pt x="955" y="234"/>
                  </a:lnTo>
                  <a:lnTo>
                    <a:pt x="955" y="231"/>
                  </a:lnTo>
                  <a:lnTo>
                    <a:pt x="957" y="226"/>
                  </a:lnTo>
                  <a:lnTo>
                    <a:pt x="963" y="222"/>
                  </a:lnTo>
                  <a:lnTo>
                    <a:pt x="970" y="214"/>
                  </a:lnTo>
                  <a:lnTo>
                    <a:pt x="979" y="205"/>
                  </a:lnTo>
                  <a:lnTo>
                    <a:pt x="1134" y="205"/>
                  </a:lnTo>
                  <a:lnTo>
                    <a:pt x="1136" y="198"/>
                  </a:lnTo>
                  <a:lnTo>
                    <a:pt x="1143" y="190"/>
                  </a:lnTo>
                  <a:lnTo>
                    <a:pt x="1151" y="183"/>
                  </a:lnTo>
                  <a:lnTo>
                    <a:pt x="1161" y="175"/>
                  </a:lnTo>
                  <a:lnTo>
                    <a:pt x="1175" y="169"/>
                  </a:lnTo>
                  <a:lnTo>
                    <a:pt x="1186" y="166"/>
                  </a:lnTo>
                  <a:lnTo>
                    <a:pt x="1196" y="162"/>
                  </a:lnTo>
                  <a:lnTo>
                    <a:pt x="1206" y="162"/>
                  </a:lnTo>
                  <a:lnTo>
                    <a:pt x="1210" y="151"/>
                  </a:lnTo>
                  <a:lnTo>
                    <a:pt x="1213" y="145"/>
                  </a:lnTo>
                  <a:lnTo>
                    <a:pt x="1220" y="142"/>
                  </a:lnTo>
                  <a:lnTo>
                    <a:pt x="1227" y="141"/>
                  </a:lnTo>
                  <a:lnTo>
                    <a:pt x="1232" y="139"/>
                  </a:lnTo>
                  <a:lnTo>
                    <a:pt x="1238" y="139"/>
                  </a:lnTo>
                  <a:lnTo>
                    <a:pt x="1242" y="136"/>
                  </a:lnTo>
                  <a:lnTo>
                    <a:pt x="1245" y="129"/>
                  </a:lnTo>
                  <a:lnTo>
                    <a:pt x="1267" y="129"/>
                  </a:lnTo>
                  <a:lnTo>
                    <a:pt x="1292" y="126"/>
                  </a:lnTo>
                  <a:lnTo>
                    <a:pt x="1315" y="124"/>
                  </a:lnTo>
                  <a:lnTo>
                    <a:pt x="1340" y="121"/>
                  </a:lnTo>
                  <a:lnTo>
                    <a:pt x="1366" y="117"/>
                  </a:lnTo>
                  <a:lnTo>
                    <a:pt x="1391" y="112"/>
                  </a:lnTo>
                  <a:lnTo>
                    <a:pt x="1418" y="106"/>
                  </a:lnTo>
                  <a:lnTo>
                    <a:pt x="1441" y="102"/>
                  </a:lnTo>
                  <a:lnTo>
                    <a:pt x="1466" y="97"/>
                  </a:lnTo>
                  <a:lnTo>
                    <a:pt x="1491" y="91"/>
                  </a:lnTo>
                  <a:lnTo>
                    <a:pt x="1515" y="87"/>
                  </a:lnTo>
                  <a:lnTo>
                    <a:pt x="1538" y="82"/>
                  </a:lnTo>
                  <a:lnTo>
                    <a:pt x="1560" y="79"/>
                  </a:lnTo>
                  <a:lnTo>
                    <a:pt x="1582" y="76"/>
                  </a:lnTo>
                  <a:lnTo>
                    <a:pt x="1602" y="75"/>
                  </a:lnTo>
                  <a:lnTo>
                    <a:pt x="1620" y="75"/>
                  </a:lnTo>
                  <a:lnTo>
                    <a:pt x="1624" y="63"/>
                  </a:lnTo>
                  <a:lnTo>
                    <a:pt x="1632" y="55"/>
                  </a:lnTo>
                  <a:lnTo>
                    <a:pt x="1645" y="48"/>
                  </a:lnTo>
                  <a:lnTo>
                    <a:pt x="1661" y="43"/>
                  </a:lnTo>
                  <a:lnTo>
                    <a:pt x="1676" y="40"/>
                  </a:lnTo>
                  <a:lnTo>
                    <a:pt x="1692" y="37"/>
                  </a:lnTo>
                  <a:lnTo>
                    <a:pt x="1707" y="33"/>
                  </a:lnTo>
                  <a:lnTo>
                    <a:pt x="1717" y="30"/>
                  </a:lnTo>
                  <a:lnTo>
                    <a:pt x="1717" y="19"/>
                  </a:lnTo>
                  <a:lnTo>
                    <a:pt x="1731" y="15"/>
                  </a:lnTo>
                  <a:lnTo>
                    <a:pt x="1746" y="12"/>
                  </a:lnTo>
                  <a:lnTo>
                    <a:pt x="1761" y="9"/>
                  </a:lnTo>
                  <a:lnTo>
                    <a:pt x="1778" y="7"/>
                  </a:lnTo>
                  <a:lnTo>
                    <a:pt x="1795" y="4"/>
                  </a:lnTo>
                  <a:lnTo>
                    <a:pt x="1813" y="3"/>
                  </a:lnTo>
                  <a:lnTo>
                    <a:pt x="1833" y="1"/>
                  </a:lnTo>
                  <a:lnTo>
                    <a:pt x="1852" y="1"/>
                  </a:lnTo>
                  <a:lnTo>
                    <a:pt x="1870" y="0"/>
                  </a:lnTo>
                  <a:lnTo>
                    <a:pt x="1890" y="0"/>
                  </a:lnTo>
                  <a:lnTo>
                    <a:pt x="1912" y="0"/>
                  </a:lnTo>
                  <a:lnTo>
                    <a:pt x="1932" y="0"/>
                  </a:lnTo>
                  <a:lnTo>
                    <a:pt x="1952" y="0"/>
                  </a:lnTo>
                  <a:lnTo>
                    <a:pt x="1974" y="1"/>
                  </a:lnTo>
                  <a:lnTo>
                    <a:pt x="1994" y="1"/>
                  </a:lnTo>
                  <a:lnTo>
                    <a:pt x="2016" y="3"/>
                  </a:lnTo>
                  <a:lnTo>
                    <a:pt x="2038" y="4"/>
                  </a:lnTo>
                  <a:lnTo>
                    <a:pt x="2059" y="6"/>
                  </a:lnTo>
                  <a:lnTo>
                    <a:pt x="2079" y="6"/>
                  </a:lnTo>
                  <a:lnTo>
                    <a:pt x="2101" y="7"/>
                  </a:lnTo>
                  <a:lnTo>
                    <a:pt x="2123" y="9"/>
                  </a:lnTo>
                  <a:lnTo>
                    <a:pt x="2143" y="10"/>
                  </a:lnTo>
                  <a:lnTo>
                    <a:pt x="2163" y="12"/>
                  </a:lnTo>
                  <a:lnTo>
                    <a:pt x="2183" y="13"/>
                  </a:lnTo>
                  <a:lnTo>
                    <a:pt x="2203" y="15"/>
                  </a:lnTo>
                  <a:lnTo>
                    <a:pt x="2222" y="15"/>
                  </a:lnTo>
                  <a:lnTo>
                    <a:pt x="2242" y="16"/>
                  </a:lnTo>
                  <a:lnTo>
                    <a:pt x="2259" y="18"/>
                  </a:lnTo>
                  <a:lnTo>
                    <a:pt x="2277" y="18"/>
                  </a:lnTo>
                  <a:lnTo>
                    <a:pt x="2294" y="18"/>
                  </a:lnTo>
                  <a:lnTo>
                    <a:pt x="2309" y="19"/>
                  </a:lnTo>
                  <a:lnTo>
                    <a:pt x="2324" y="19"/>
                  </a:lnTo>
                  <a:lnTo>
                    <a:pt x="2247" y="12"/>
                  </a:lnTo>
                  <a:lnTo>
                    <a:pt x="2185" y="7"/>
                  </a:lnTo>
                  <a:lnTo>
                    <a:pt x="2140" y="3"/>
                  </a:lnTo>
                  <a:lnTo>
                    <a:pt x="2108" y="1"/>
                  </a:lnTo>
                  <a:lnTo>
                    <a:pt x="2088" y="0"/>
                  </a:lnTo>
                  <a:lnTo>
                    <a:pt x="2079" y="1"/>
                  </a:lnTo>
                  <a:lnTo>
                    <a:pt x="2081" y="3"/>
                  </a:lnTo>
                  <a:lnTo>
                    <a:pt x="2091" y="6"/>
                  </a:lnTo>
                  <a:lnTo>
                    <a:pt x="2110" y="9"/>
                  </a:lnTo>
                  <a:lnTo>
                    <a:pt x="2133" y="13"/>
                  </a:lnTo>
                  <a:lnTo>
                    <a:pt x="2162" y="18"/>
                  </a:lnTo>
                  <a:lnTo>
                    <a:pt x="2193" y="22"/>
                  </a:lnTo>
                  <a:lnTo>
                    <a:pt x="2227" y="27"/>
                  </a:lnTo>
                  <a:lnTo>
                    <a:pt x="2260" y="31"/>
                  </a:lnTo>
                  <a:lnTo>
                    <a:pt x="2294" y="37"/>
                  </a:lnTo>
                  <a:lnTo>
                    <a:pt x="2324" y="40"/>
                  </a:lnTo>
                  <a:lnTo>
                    <a:pt x="2334" y="43"/>
                  </a:lnTo>
                  <a:lnTo>
                    <a:pt x="2337" y="46"/>
                  </a:lnTo>
                  <a:lnTo>
                    <a:pt x="2339" y="51"/>
                  </a:lnTo>
                  <a:lnTo>
                    <a:pt x="2349" y="52"/>
                  </a:lnTo>
                  <a:lnTo>
                    <a:pt x="2347" y="48"/>
                  </a:lnTo>
                  <a:lnTo>
                    <a:pt x="2346" y="48"/>
                  </a:lnTo>
                  <a:lnTo>
                    <a:pt x="2342" y="48"/>
                  </a:lnTo>
                  <a:lnTo>
                    <a:pt x="2339" y="51"/>
                  </a:lnTo>
                  <a:lnTo>
                    <a:pt x="2339" y="54"/>
                  </a:lnTo>
                  <a:lnTo>
                    <a:pt x="2339" y="60"/>
                  </a:lnTo>
                  <a:lnTo>
                    <a:pt x="2342" y="67"/>
                  </a:lnTo>
                  <a:lnTo>
                    <a:pt x="2349" y="75"/>
                  </a:lnTo>
                  <a:lnTo>
                    <a:pt x="2347" y="63"/>
                  </a:lnTo>
                  <a:lnTo>
                    <a:pt x="2346" y="57"/>
                  </a:lnTo>
                  <a:lnTo>
                    <a:pt x="2344" y="54"/>
                  </a:lnTo>
                  <a:lnTo>
                    <a:pt x="2342" y="54"/>
                  </a:lnTo>
                  <a:lnTo>
                    <a:pt x="2344" y="55"/>
                  </a:lnTo>
                  <a:lnTo>
                    <a:pt x="2349" y="60"/>
                  </a:lnTo>
                  <a:lnTo>
                    <a:pt x="2358" y="67"/>
                  </a:lnTo>
                  <a:lnTo>
                    <a:pt x="2373" y="75"/>
                  </a:lnTo>
                  <a:lnTo>
                    <a:pt x="2374" y="84"/>
                  </a:lnTo>
                  <a:lnTo>
                    <a:pt x="2379" y="85"/>
                  </a:lnTo>
                  <a:lnTo>
                    <a:pt x="2384" y="87"/>
                  </a:lnTo>
                  <a:lnTo>
                    <a:pt x="2386" y="96"/>
                  </a:lnTo>
                  <a:lnTo>
                    <a:pt x="2401" y="96"/>
                  </a:lnTo>
                  <a:lnTo>
                    <a:pt x="2418" y="96"/>
                  </a:lnTo>
                  <a:lnTo>
                    <a:pt x="2440" y="97"/>
                  </a:lnTo>
                  <a:lnTo>
                    <a:pt x="2463" y="97"/>
                  </a:lnTo>
                  <a:lnTo>
                    <a:pt x="2490" y="99"/>
                  </a:lnTo>
                  <a:lnTo>
                    <a:pt x="2515" y="100"/>
                  </a:lnTo>
                  <a:lnTo>
                    <a:pt x="2542" y="103"/>
                  </a:lnTo>
                  <a:lnTo>
                    <a:pt x="2570" y="106"/>
                  </a:lnTo>
                  <a:lnTo>
                    <a:pt x="2594" y="112"/>
                  </a:lnTo>
                  <a:lnTo>
                    <a:pt x="2619" y="117"/>
                  </a:lnTo>
                  <a:lnTo>
                    <a:pt x="2642" y="124"/>
                  </a:lnTo>
                  <a:lnTo>
                    <a:pt x="2661" y="133"/>
                  </a:lnTo>
                  <a:lnTo>
                    <a:pt x="2678" y="144"/>
                  </a:lnTo>
                  <a:lnTo>
                    <a:pt x="2689" y="154"/>
                  </a:lnTo>
                  <a:lnTo>
                    <a:pt x="2698" y="168"/>
                  </a:lnTo>
                  <a:lnTo>
                    <a:pt x="2701" y="184"/>
                  </a:lnTo>
                  <a:lnTo>
                    <a:pt x="2723" y="183"/>
                  </a:lnTo>
                  <a:lnTo>
                    <a:pt x="2748" y="183"/>
                  </a:lnTo>
                  <a:lnTo>
                    <a:pt x="2773" y="180"/>
                  </a:lnTo>
                  <a:lnTo>
                    <a:pt x="2798" y="177"/>
                  </a:lnTo>
                  <a:lnTo>
                    <a:pt x="2823" y="174"/>
                  </a:lnTo>
                  <a:lnTo>
                    <a:pt x="2850" y="169"/>
                  </a:lnTo>
                  <a:lnTo>
                    <a:pt x="2877" y="166"/>
                  </a:lnTo>
                  <a:lnTo>
                    <a:pt x="2904" y="162"/>
                  </a:lnTo>
                  <a:lnTo>
                    <a:pt x="2931" y="157"/>
                  </a:lnTo>
                  <a:lnTo>
                    <a:pt x="2957" y="153"/>
                  </a:lnTo>
                  <a:lnTo>
                    <a:pt x="2984" y="148"/>
                  </a:lnTo>
                  <a:lnTo>
                    <a:pt x="3011" y="145"/>
                  </a:lnTo>
                  <a:lnTo>
                    <a:pt x="3036" y="142"/>
                  </a:lnTo>
                  <a:lnTo>
                    <a:pt x="3063" y="139"/>
                  </a:lnTo>
                  <a:lnTo>
                    <a:pt x="3088" y="138"/>
                  </a:lnTo>
                  <a:lnTo>
                    <a:pt x="3112" y="138"/>
                  </a:lnTo>
                  <a:lnTo>
                    <a:pt x="3137" y="138"/>
                  </a:lnTo>
                  <a:lnTo>
                    <a:pt x="3160" y="138"/>
                  </a:lnTo>
                  <a:lnTo>
                    <a:pt x="3182" y="141"/>
                  </a:lnTo>
                  <a:lnTo>
                    <a:pt x="3204" y="144"/>
                  </a:lnTo>
                  <a:lnTo>
                    <a:pt x="3224" y="148"/>
                  </a:lnTo>
                  <a:lnTo>
                    <a:pt x="3242" y="156"/>
                  </a:lnTo>
                  <a:lnTo>
                    <a:pt x="3261" y="163"/>
                  </a:lnTo>
                  <a:lnTo>
                    <a:pt x="3276" y="175"/>
                  </a:lnTo>
                  <a:lnTo>
                    <a:pt x="3291" y="186"/>
                  </a:lnTo>
                  <a:lnTo>
                    <a:pt x="3304" y="201"/>
                  </a:lnTo>
                  <a:lnTo>
                    <a:pt x="3316" y="217"/>
                  </a:lnTo>
                  <a:lnTo>
                    <a:pt x="3326" y="235"/>
                  </a:lnTo>
                  <a:lnTo>
                    <a:pt x="3333" y="255"/>
                  </a:lnTo>
                  <a:lnTo>
                    <a:pt x="3338" y="279"/>
                  </a:lnTo>
                  <a:lnTo>
                    <a:pt x="3343" y="305"/>
                  </a:lnTo>
                  <a:lnTo>
                    <a:pt x="3343" y="335"/>
                  </a:lnTo>
                  <a:lnTo>
                    <a:pt x="3353" y="337"/>
                  </a:lnTo>
                  <a:lnTo>
                    <a:pt x="3355" y="340"/>
                  </a:lnTo>
                  <a:lnTo>
                    <a:pt x="3356" y="344"/>
                  </a:lnTo>
                  <a:lnTo>
                    <a:pt x="3368" y="346"/>
                  </a:lnTo>
                  <a:lnTo>
                    <a:pt x="3370" y="353"/>
                  </a:lnTo>
                  <a:lnTo>
                    <a:pt x="3373" y="359"/>
                  </a:lnTo>
                  <a:lnTo>
                    <a:pt x="3380" y="362"/>
                  </a:lnTo>
                  <a:lnTo>
                    <a:pt x="3388" y="365"/>
                  </a:lnTo>
                  <a:lnTo>
                    <a:pt x="3398" y="367"/>
                  </a:lnTo>
                  <a:lnTo>
                    <a:pt x="3408" y="368"/>
                  </a:lnTo>
                  <a:lnTo>
                    <a:pt x="3418" y="368"/>
                  </a:lnTo>
                  <a:lnTo>
                    <a:pt x="3428" y="368"/>
                  </a:lnTo>
                  <a:lnTo>
                    <a:pt x="3410" y="368"/>
                  </a:lnTo>
                  <a:lnTo>
                    <a:pt x="3398" y="368"/>
                  </a:lnTo>
                  <a:lnTo>
                    <a:pt x="3395" y="368"/>
                  </a:lnTo>
                  <a:lnTo>
                    <a:pt x="3396" y="370"/>
                  </a:lnTo>
                  <a:lnTo>
                    <a:pt x="3401" y="373"/>
                  </a:lnTo>
                  <a:lnTo>
                    <a:pt x="3408" y="377"/>
                  </a:lnTo>
                  <a:lnTo>
                    <a:pt x="3420" y="382"/>
                  </a:lnTo>
                  <a:lnTo>
                    <a:pt x="3428" y="389"/>
                  </a:lnTo>
                  <a:lnTo>
                    <a:pt x="3437" y="394"/>
                  </a:lnTo>
                  <a:lnTo>
                    <a:pt x="3443" y="401"/>
                  </a:lnTo>
                  <a:lnTo>
                    <a:pt x="3450" y="409"/>
                  </a:lnTo>
                  <a:lnTo>
                    <a:pt x="3455" y="419"/>
                  </a:lnTo>
                  <a:lnTo>
                    <a:pt x="3460" y="428"/>
                  </a:lnTo>
                  <a:lnTo>
                    <a:pt x="3463" y="437"/>
                  </a:lnTo>
                  <a:lnTo>
                    <a:pt x="3463" y="446"/>
                  </a:lnTo>
                  <a:lnTo>
                    <a:pt x="3465" y="455"/>
                  </a:lnTo>
                  <a:lnTo>
                    <a:pt x="3460" y="439"/>
                  </a:lnTo>
                  <a:lnTo>
                    <a:pt x="3460" y="428"/>
                  </a:lnTo>
                  <a:lnTo>
                    <a:pt x="3460" y="425"/>
                  </a:lnTo>
                  <a:lnTo>
                    <a:pt x="3463" y="427"/>
                  </a:lnTo>
                  <a:lnTo>
                    <a:pt x="3467" y="431"/>
                  </a:lnTo>
                  <a:lnTo>
                    <a:pt x="3473" y="439"/>
                  </a:lnTo>
                  <a:lnTo>
                    <a:pt x="3480" y="446"/>
                  </a:lnTo>
                  <a:lnTo>
                    <a:pt x="3489" y="455"/>
                  </a:lnTo>
                  <a:lnTo>
                    <a:pt x="3477" y="439"/>
                  </a:lnTo>
                  <a:lnTo>
                    <a:pt x="3470" y="430"/>
                  </a:lnTo>
                  <a:lnTo>
                    <a:pt x="3467" y="427"/>
                  </a:lnTo>
                  <a:lnTo>
                    <a:pt x="3467" y="430"/>
                  </a:lnTo>
                  <a:lnTo>
                    <a:pt x="3468" y="437"/>
                  </a:lnTo>
                  <a:lnTo>
                    <a:pt x="3473" y="448"/>
                  </a:lnTo>
                  <a:lnTo>
                    <a:pt x="3480" y="461"/>
                  </a:lnTo>
                  <a:lnTo>
                    <a:pt x="3489" y="476"/>
                  </a:lnTo>
                  <a:lnTo>
                    <a:pt x="3524" y="481"/>
                  </a:lnTo>
                  <a:lnTo>
                    <a:pt x="3549" y="491"/>
                  </a:lnTo>
                  <a:lnTo>
                    <a:pt x="3566" y="506"/>
                  </a:lnTo>
                  <a:lnTo>
                    <a:pt x="3577" y="527"/>
                  </a:lnTo>
                  <a:lnTo>
                    <a:pt x="3586" y="547"/>
                  </a:lnTo>
                  <a:lnTo>
                    <a:pt x="3591" y="569"/>
                  </a:lnTo>
                  <a:lnTo>
                    <a:pt x="3599" y="590"/>
                  </a:lnTo>
                  <a:lnTo>
                    <a:pt x="3611" y="608"/>
                  </a:lnTo>
                  <a:lnTo>
                    <a:pt x="3623" y="608"/>
                  </a:lnTo>
                  <a:lnTo>
                    <a:pt x="3623" y="630"/>
                  </a:lnTo>
                  <a:lnTo>
                    <a:pt x="3629" y="632"/>
                  </a:lnTo>
                  <a:lnTo>
                    <a:pt x="3641" y="635"/>
                  </a:lnTo>
                  <a:lnTo>
                    <a:pt x="3654" y="641"/>
                  </a:lnTo>
                  <a:lnTo>
                    <a:pt x="3670" y="647"/>
                  </a:lnTo>
                  <a:lnTo>
                    <a:pt x="3683" y="654"/>
                  </a:lnTo>
                  <a:lnTo>
                    <a:pt x="3695" y="662"/>
                  </a:lnTo>
                  <a:lnTo>
                    <a:pt x="3705" y="669"/>
                  </a:lnTo>
                  <a:lnTo>
                    <a:pt x="3708" y="672"/>
                  </a:lnTo>
                  <a:lnTo>
                    <a:pt x="3711" y="674"/>
                  </a:lnTo>
                  <a:lnTo>
                    <a:pt x="3718" y="675"/>
                  </a:lnTo>
                  <a:lnTo>
                    <a:pt x="3725" y="680"/>
                  </a:lnTo>
                  <a:lnTo>
                    <a:pt x="3733" y="683"/>
                  </a:lnTo>
                  <a:lnTo>
                    <a:pt x="3738" y="687"/>
                  </a:lnTo>
                  <a:lnTo>
                    <a:pt x="3745" y="690"/>
                  </a:lnTo>
                  <a:lnTo>
                    <a:pt x="3752" y="693"/>
                  </a:lnTo>
                  <a:lnTo>
                    <a:pt x="3757" y="695"/>
                  </a:lnTo>
                  <a:lnTo>
                    <a:pt x="3757" y="705"/>
                  </a:lnTo>
                  <a:lnTo>
                    <a:pt x="3758" y="717"/>
                  </a:lnTo>
                  <a:lnTo>
                    <a:pt x="3760" y="728"/>
                  </a:lnTo>
                  <a:lnTo>
                    <a:pt x="3763" y="738"/>
                  </a:lnTo>
                  <a:lnTo>
                    <a:pt x="3765" y="749"/>
                  </a:lnTo>
                  <a:lnTo>
                    <a:pt x="3767" y="759"/>
                  </a:lnTo>
                  <a:lnTo>
                    <a:pt x="3768" y="770"/>
                  </a:lnTo>
                  <a:lnTo>
                    <a:pt x="3768" y="782"/>
                  </a:lnTo>
                  <a:lnTo>
                    <a:pt x="3773" y="782"/>
                  </a:lnTo>
                  <a:lnTo>
                    <a:pt x="3780" y="785"/>
                  </a:lnTo>
                  <a:lnTo>
                    <a:pt x="3785" y="789"/>
                  </a:lnTo>
                  <a:lnTo>
                    <a:pt x="3789" y="794"/>
                  </a:lnTo>
                  <a:lnTo>
                    <a:pt x="3795" y="800"/>
                  </a:lnTo>
                  <a:lnTo>
                    <a:pt x="3800" y="804"/>
                  </a:lnTo>
                  <a:lnTo>
                    <a:pt x="3802" y="810"/>
                  </a:lnTo>
                  <a:lnTo>
                    <a:pt x="3804" y="815"/>
                  </a:lnTo>
                  <a:lnTo>
                    <a:pt x="3807" y="815"/>
                  </a:lnTo>
                  <a:lnTo>
                    <a:pt x="3814" y="816"/>
                  </a:lnTo>
                  <a:lnTo>
                    <a:pt x="3820" y="818"/>
                  </a:lnTo>
                  <a:lnTo>
                    <a:pt x="3829" y="819"/>
                  </a:lnTo>
                  <a:lnTo>
                    <a:pt x="3837" y="822"/>
                  </a:lnTo>
                  <a:lnTo>
                    <a:pt x="3845" y="824"/>
                  </a:lnTo>
                  <a:lnTo>
                    <a:pt x="3856" y="824"/>
                  </a:lnTo>
                  <a:lnTo>
                    <a:pt x="3864" y="825"/>
                  </a:lnTo>
                  <a:lnTo>
                    <a:pt x="3869" y="833"/>
                  </a:lnTo>
                  <a:lnTo>
                    <a:pt x="3881" y="846"/>
                  </a:lnTo>
                  <a:lnTo>
                    <a:pt x="3896" y="864"/>
                  </a:lnTo>
                  <a:lnTo>
                    <a:pt x="3914" y="884"/>
                  </a:lnTo>
                  <a:lnTo>
                    <a:pt x="3934" y="903"/>
                  </a:lnTo>
                  <a:lnTo>
                    <a:pt x="3951" y="919"/>
                  </a:lnTo>
                  <a:lnTo>
                    <a:pt x="3966" y="930"/>
                  </a:lnTo>
                  <a:lnTo>
                    <a:pt x="3974" y="934"/>
                  </a:lnTo>
                  <a:lnTo>
                    <a:pt x="3976" y="969"/>
                  </a:lnTo>
                  <a:lnTo>
                    <a:pt x="3980" y="1000"/>
                  </a:lnTo>
                  <a:lnTo>
                    <a:pt x="3988" y="1032"/>
                  </a:lnTo>
                  <a:lnTo>
                    <a:pt x="3998" y="1062"/>
                  </a:lnTo>
                  <a:lnTo>
                    <a:pt x="4010" y="1090"/>
                  </a:lnTo>
                  <a:lnTo>
                    <a:pt x="4023" y="1119"/>
                  </a:lnTo>
                  <a:lnTo>
                    <a:pt x="4038" y="1144"/>
                  </a:lnTo>
                  <a:lnTo>
                    <a:pt x="4053" y="1171"/>
                  </a:lnTo>
                  <a:lnTo>
                    <a:pt x="4067" y="1198"/>
                  </a:lnTo>
                  <a:lnTo>
                    <a:pt x="4082" y="1225"/>
                  </a:lnTo>
                  <a:lnTo>
                    <a:pt x="4095" y="1250"/>
                  </a:lnTo>
                  <a:lnTo>
                    <a:pt x="4107" y="1277"/>
                  </a:lnTo>
                  <a:lnTo>
                    <a:pt x="4117" y="1306"/>
                  </a:lnTo>
                  <a:lnTo>
                    <a:pt x="4125" y="1334"/>
                  </a:lnTo>
                  <a:lnTo>
                    <a:pt x="4129" y="1363"/>
                  </a:lnTo>
                  <a:lnTo>
                    <a:pt x="4132" y="1393"/>
                  </a:lnTo>
                  <a:lnTo>
                    <a:pt x="4127" y="1393"/>
                  </a:lnTo>
                  <a:lnTo>
                    <a:pt x="4122" y="1396"/>
                  </a:lnTo>
                  <a:lnTo>
                    <a:pt x="4117" y="1399"/>
                  </a:lnTo>
                  <a:lnTo>
                    <a:pt x="4112" y="1403"/>
                  </a:lnTo>
                  <a:lnTo>
                    <a:pt x="4105" y="1408"/>
                  </a:lnTo>
                  <a:lnTo>
                    <a:pt x="4098" y="1411"/>
                  </a:lnTo>
                  <a:lnTo>
                    <a:pt x="4092" y="1414"/>
                  </a:lnTo>
                  <a:lnTo>
                    <a:pt x="4083" y="1414"/>
                  </a:lnTo>
                  <a:lnTo>
                    <a:pt x="4078" y="1420"/>
                  </a:lnTo>
                  <a:lnTo>
                    <a:pt x="4073" y="1426"/>
                  </a:lnTo>
                  <a:lnTo>
                    <a:pt x="4070" y="1433"/>
                  </a:lnTo>
                  <a:lnTo>
                    <a:pt x="4063" y="1441"/>
                  </a:lnTo>
                  <a:lnTo>
                    <a:pt x="4057" y="1447"/>
                  </a:lnTo>
                  <a:lnTo>
                    <a:pt x="4050" y="1453"/>
                  </a:lnTo>
                  <a:lnTo>
                    <a:pt x="4042" y="1457"/>
                  </a:lnTo>
                  <a:lnTo>
                    <a:pt x="4035" y="1459"/>
                  </a:lnTo>
                  <a:lnTo>
                    <a:pt x="4035" y="1480"/>
                  </a:lnTo>
                  <a:lnTo>
                    <a:pt x="4021" y="1480"/>
                  </a:lnTo>
                  <a:lnTo>
                    <a:pt x="4015" y="1490"/>
                  </a:lnTo>
                  <a:lnTo>
                    <a:pt x="4011" y="1502"/>
                  </a:lnTo>
                  <a:lnTo>
                    <a:pt x="4006" y="1515"/>
                  </a:lnTo>
                  <a:lnTo>
                    <a:pt x="4005" y="1533"/>
                  </a:lnTo>
                  <a:lnTo>
                    <a:pt x="4003" y="1551"/>
                  </a:lnTo>
                  <a:lnTo>
                    <a:pt x="4003" y="1569"/>
                  </a:lnTo>
                  <a:lnTo>
                    <a:pt x="4003" y="1590"/>
                  </a:lnTo>
                  <a:lnTo>
                    <a:pt x="4003" y="1611"/>
                  </a:lnTo>
                  <a:lnTo>
                    <a:pt x="4003" y="1632"/>
                  </a:lnTo>
                  <a:lnTo>
                    <a:pt x="4005" y="1652"/>
                  </a:lnTo>
                  <a:lnTo>
                    <a:pt x="4005" y="1673"/>
                  </a:lnTo>
                  <a:lnTo>
                    <a:pt x="4006" y="1692"/>
                  </a:lnTo>
                  <a:lnTo>
                    <a:pt x="4008" y="1710"/>
                  </a:lnTo>
                  <a:lnTo>
                    <a:pt x="4010" y="1725"/>
                  </a:lnTo>
                  <a:lnTo>
                    <a:pt x="4010" y="1740"/>
                  </a:lnTo>
                  <a:lnTo>
                    <a:pt x="4010" y="1751"/>
                  </a:lnTo>
                  <a:lnTo>
                    <a:pt x="4006" y="1713"/>
                  </a:lnTo>
                  <a:lnTo>
                    <a:pt x="4003" y="1683"/>
                  </a:lnTo>
                  <a:lnTo>
                    <a:pt x="4001" y="1661"/>
                  </a:lnTo>
                  <a:lnTo>
                    <a:pt x="4000" y="1647"/>
                  </a:lnTo>
                  <a:lnTo>
                    <a:pt x="3998" y="1640"/>
                  </a:lnTo>
                  <a:lnTo>
                    <a:pt x="3998" y="1637"/>
                  </a:lnTo>
                  <a:lnTo>
                    <a:pt x="3998" y="1638"/>
                  </a:lnTo>
                  <a:lnTo>
                    <a:pt x="3998" y="1644"/>
                  </a:lnTo>
                  <a:lnTo>
                    <a:pt x="3998" y="1655"/>
                  </a:lnTo>
                  <a:lnTo>
                    <a:pt x="3998" y="1667"/>
                  </a:lnTo>
                  <a:lnTo>
                    <a:pt x="3996" y="1682"/>
                  </a:lnTo>
                  <a:lnTo>
                    <a:pt x="3996" y="1697"/>
                  </a:lnTo>
                  <a:lnTo>
                    <a:pt x="3995" y="1712"/>
                  </a:lnTo>
                  <a:lnTo>
                    <a:pt x="3993" y="1727"/>
                  </a:lnTo>
                  <a:lnTo>
                    <a:pt x="3990" y="1740"/>
                  </a:lnTo>
                  <a:lnTo>
                    <a:pt x="3986" y="1751"/>
                  </a:lnTo>
                  <a:lnTo>
                    <a:pt x="3961" y="1795"/>
                  </a:lnTo>
                  <a:lnTo>
                    <a:pt x="3936" y="1795"/>
                  </a:lnTo>
                  <a:lnTo>
                    <a:pt x="3924" y="1839"/>
                  </a:lnTo>
                  <a:lnTo>
                    <a:pt x="3912" y="1839"/>
                  </a:lnTo>
                  <a:lnTo>
                    <a:pt x="3911" y="1849"/>
                  </a:lnTo>
                  <a:lnTo>
                    <a:pt x="3909" y="1863"/>
                  </a:lnTo>
                  <a:lnTo>
                    <a:pt x="3909" y="1875"/>
                  </a:lnTo>
                  <a:lnTo>
                    <a:pt x="3907" y="1890"/>
                  </a:lnTo>
                  <a:lnTo>
                    <a:pt x="3907" y="1903"/>
                  </a:lnTo>
                  <a:lnTo>
                    <a:pt x="3906" y="1918"/>
                  </a:lnTo>
                  <a:lnTo>
                    <a:pt x="3902" y="1933"/>
                  </a:lnTo>
                  <a:lnTo>
                    <a:pt x="3901" y="1947"/>
                  </a:lnTo>
                  <a:lnTo>
                    <a:pt x="3897" y="1960"/>
                  </a:lnTo>
                  <a:lnTo>
                    <a:pt x="3891" y="1974"/>
                  </a:lnTo>
                  <a:lnTo>
                    <a:pt x="3884" y="1984"/>
                  </a:lnTo>
                  <a:lnTo>
                    <a:pt x="3874" y="1995"/>
                  </a:lnTo>
                  <a:lnTo>
                    <a:pt x="3864" y="2002"/>
                  </a:lnTo>
                  <a:lnTo>
                    <a:pt x="3851" y="2010"/>
                  </a:lnTo>
                  <a:lnTo>
                    <a:pt x="3834" y="2013"/>
                  </a:lnTo>
                  <a:lnTo>
                    <a:pt x="3815" y="2014"/>
                  </a:lnTo>
                  <a:lnTo>
                    <a:pt x="3814" y="2016"/>
                  </a:lnTo>
                  <a:lnTo>
                    <a:pt x="3812" y="2019"/>
                  </a:lnTo>
                  <a:lnTo>
                    <a:pt x="3807" y="2022"/>
                  </a:lnTo>
                  <a:lnTo>
                    <a:pt x="3804" y="2025"/>
                  </a:lnTo>
                  <a:lnTo>
                    <a:pt x="3799" y="2028"/>
                  </a:lnTo>
                  <a:lnTo>
                    <a:pt x="3795" y="2032"/>
                  </a:lnTo>
                  <a:lnTo>
                    <a:pt x="3792" y="2037"/>
                  </a:lnTo>
                  <a:lnTo>
                    <a:pt x="3792" y="2044"/>
                  </a:lnTo>
                  <a:lnTo>
                    <a:pt x="3782" y="2047"/>
                  </a:lnTo>
                  <a:lnTo>
                    <a:pt x="3780" y="2050"/>
                  </a:lnTo>
                  <a:lnTo>
                    <a:pt x="3778" y="2055"/>
                  </a:lnTo>
                  <a:lnTo>
                    <a:pt x="3768" y="2056"/>
                  </a:lnTo>
                  <a:lnTo>
                    <a:pt x="3768" y="2077"/>
                  </a:lnTo>
                  <a:lnTo>
                    <a:pt x="3767" y="2096"/>
                  </a:lnTo>
                  <a:lnTo>
                    <a:pt x="3765" y="2116"/>
                  </a:lnTo>
                  <a:lnTo>
                    <a:pt x="3762" y="2135"/>
                  </a:lnTo>
                  <a:lnTo>
                    <a:pt x="3757" y="2155"/>
                  </a:lnTo>
                  <a:lnTo>
                    <a:pt x="3752" y="2173"/>
                  </a:lnTo>
                  <a:lnTo>
                    <a:pt x="3745" y="2192"/>
                  </a:lnTo>
                  <a:lnTo>
                    <a:pt x="3738" y="2210"/>
                  </a:lnTo>
                  <a:lnTo>
                    <a:pt x="3730" y="2228"/>
                  </a:lnTo>
                  <a:lnTo>
                    <a:pt x="3720" y="2245"/>
                  </a:lnTo>
                  <a:lnTo>
                    <a:pt x="3708" y="2263"/>
                  </a:lnTo>
                  <a:lnTo>
                    <a:pt x="3696" y="2279"/>
                  </a:lnTo>
                  <a:lnTo>
                    <a:pt x="3683" y="2294"/>
                  </a:lnTo>
                  <a:lnTo>
                    <a:pt x="3668" y="2311"/>
                  </a:lnTo>
                  <a:lnTo>
                    <a:pt x="3651" y="2326"/>
                  </a:lnTo>
                  <a:lnTo>
                    <a:pt x="3634" y="2341"/>
                  </a:lnTo>
                  <a:lnTo>
                    <a:pt x="3626" y="2345"/>
                  </a:lnTo>
                  <a:lnTo>
                    <a:pt x="3614" y="2348"/>
                  </a:lnTo>
                  <a:lnTo>
                    <a:pt x="3603" y="2351"/>
                  </a:lnTo>
                  <a:lnTo>
                    <a:pt x="3586" y="2351"/>
                  </a:lnTo>
                  <a:lnTo>
                    <a:pt x="3569" y="2350"/>
                  </a:lnTo>
                  <a:lnTo>
                    <a:pt x="3551" y="2350"/>
                  </a:lnTo>
                  <a:lnTo>
                    <a:pt x="3530" y="2347"/>
                  </a:lnTo>
                  <a:lnTo>
                    <a:pt x="3512" y="2344"/>
                  </a:lnTo>
                  <a:lnTo>
                    <a:pt x="3492" y="2342"/>
                  </a:lnTo>
                  <a:lnTo>
                    <a:pt x="3472" y="2339"/>
                  </a:lnTo>
                  <a:lnTo>
                    <a:pt x="3452" y="2338"/>
                  </a:lnTo>
                  <a:lnTo>
                    <a:pt x="3435" y="2336"/>
                  </a:lnTo>
                  <a:lnTo>
                    <a:pt x="3418" y="2335"/>
                  </a:lnTo>
                  <a:lnTo>
                    <a:pt x="3403" y="2335"/>
                  </a:lnTo>
                  <a:lnTo>
                    <a:pt x="3390" y="2336"/>
                  </a:lnTo>
                  <a:lnTo>
                    <a:pt x="3380" y="2341"/>
                  </a:lnTo>
                  <a:lnTo>
                    <a:pt x="3380" y="2351"/>
                  </a:lnTo>
                  <a:lnTo>
                    <a:pt x="3355" y="2351"/>
                  </a:lnTo>
                  <a:lnTo>
                    <a:pt x="3355" y="2374"/>
                  </a:lnTo>
                  <a:lnTo>
                    <a:pt x="3343" y="2374"/>
                  </a:lnTo>
                  <a:lnTo>
                    <a:pt x="3343" y="2394"/>
                  </a:lnTo>
                  <a:lnTo>
                    <a:pt x="3328" y="2400"/>
                  </a:lnTo>
                  <a:lnTo>
                    <a:pt x="3311" y="2406"/>
                  </a:lnTo>
                  <a:lnTo>
                    <a:pt x="3294" y="2411"/>
                  </a:lnTo>
                  <a:lnTo>
                    <a:pt x="3277" y="2415"/>
                  </a:lnTo>
                  <a:lnTo>
                    <a:pt x="3259" y="2420"/>
                  </a:lnTo>
                  <a:lnTo>
                    <a:pt x="3242" y="2423"/>
                  </a:lnTo>
                  <a:lnTo>
                    <a:pt x="3224" y="2426"/>
                  </a:lnTo>
                  <a:lnTo>
                    <a:pt x="3205" y="2429"/>
                  </a:lnTo>
                  <a:lnTo>
                    <a:pt x="3187" y="2432"/>
                  </a:lnTo>
                  <a:lnTo>
                    <a:pt x="3169" y="2433"/>
                  </a:lnTo>
                  <a:lnTo>
                    <a:pt x="3150" y="2435"/>
                  </a:lnTo>
                  <a:lnTo>
                    <a:pt x="3130" y="2436"/>
                  </a:lnTo>
                  <a:lnTo>
                    <a:pt x="3112" y="2438"/>
                  </a:lnTo>
                  <a:lnTo>
                    <a:pt x="3093" y="2438"/>
                  </a:lnTo>
                  <a:lnTo>
                    <a:pt x="3073" y="2439"/>
                  </a:lnTo>
                  <a:lnTo>
                    <a:pt x="3053" y="2439"/>
                  </a:lnTo>
                  <a:lnTo>
                    <a:pt x="3048" y="2451"/>
                  </a:lnTo>
                  <a:lnTo>
                    <a:pt x="3033" y="2463"/>
                  </a:lnTo>
                  <a:lnTo>
                    <a:pt x="3009" y="2477"/>
                  </a:lnTo>
                  <a:lnTo>
                    <a:pt x="2986" y="2492"/>
                  </a:lnTo>
                  <a:lnTo>
                    <a:pt x="2962" y="2505"/>
                  </a:lnTo>
                  <a:lnTo>
                    <a:pt x="2941" y="2520"/>
                  </a:lnTo>
                  <a:lnTo>
                    <a:pt x="2924" y="2534"/>
                  </a:lnTo>
                  <a:lnTo>
                    <a:pt x="2919" y="2547"/>
                  </a:lnTo>
                  <a:lnTo>
                    <a:pt x="2663" y="2547"/>
                  </a:lnTo>
                  <a:lnTo>
                    <a:pt x="2663" y="2550"/>
                  </a:lnTo>
                  <a:lnTo>
                    <a:pt x="2659" y="2553"/>
                  </a:lnTo>
                  <a:lnTo>
                    <a:pt x="2656" y="2556"/>
                  </a:lnTo>
                  <a:lnTo>
                    <a:pt x="2651" y="2559"/>
                  </a:lnTo>
                  <a:lnTo>
                    <a:pt x="2646" y="2565"/>
                  </a:lnTo>
                  <a:lnTo>
                    <a:pt x="2642" y="2571"/>
                  </a:lnTo>
                  <a:lnTo>
                    <a:pt x="2641" y="2579"/>
                  </a:lnTo>
                  <a:lnTo>
                    <a:pt x="2639" y="2589"/>
                  </a:lnTo>
                  <a:lnTo>
                    <a:pt x="2631" y="2594"/>
                  </a:lnTo>
                  <a:lnTo>
                    <a:pt x="2624" y="2598"/>
                  </a:lnTo>
                  <a:lnTo>
                    <a:pt x="2617" y="2603"/>
                  </a:lnTo>
                  <a:lnTo>
                    <a:pt x="2612" y="2609"/>
                  </a:lnTo>
                  <a:lnTo>
                    <a:pt x="2607" y="2613"/>
                  </a:lnTo>
                  <a:lnTo>
                    <a:pt x="2606" y="2619"/>
                  </a:lnTo>
                  <a:lnTo>
                    <a:pt x="2604" y="2627"/>
                  </a:lnTo>
                  <a:lnTo>
                    <a:pt x="2602" y="2634"/>
                  </a:lnTo>
                  <a:lnTo>
                    <a:pt x="2590" y="2645"/>
                  </a:lnTo>
                  <a:lnTo>
                    <a:pt x="2252" y="2634"/>
                  </a:lnTo>
                  <a:lnTo>
                    <a:pt x="2245" y="2643"/>
                  </a:lnTo>
                  <a:lnTo>
                    <a:pt x="2235" y="2652"/>
                  </a:lnTo>
                  <a:lnTo>
                    <a:pt x="2224" y="2660"/>
                  </a:lnTo>
                  <a:lnTo>
                    <a:pt x="2210" y="2666"/>
                  </a:lnTo>
                  <a:lnTo>
                    <a:pt x="2193" y="2672"/>
                  </a:lnTo>
                  <a:lnTo>
                    <a:pt x="2177" y="2676"/>
                  </a:lnTo>
                  <a:lnTo>
                    <a:pt x="2158" y="2681"/>
                  </a:lnTo>
                  <a:lnTo>
                    <a:pt x="2138" y="2682"/>
                  </a:lnTo>
                  <a:lnTo>
                    <a:pt x="2115" y="2685"/>
                  </a:lnTo>
                  <a:lnTo>
                    <a:pt x="2091" y="2687"/>
                  </a:lnTo>
                  <a:lnTo>
                    <a:pt x="2068" y="2688"/>
                  </a:lnTo>
                  <a:lnTo>
                    <a:pt x="2043" y="2688"/>
                  </a:lnTo>
                  <a:lnTo>
                    <a:pt x="2017" y="2687"/>
                  </a:lnTo>
                  <a:lnTo>
                    <a:pt x="1991" y="2687"/>
                  </a:lnTo>
                  <a:lnTo>
                    <a:pt x="1964" y="2685"/>
                  </a:lnTo>
                  <a:lnTo>
                    <a:pt x="1937" y="2682"/>
                  </a:lnTo>
                  <a:lnTo>
                    <a:pt x="1910" y="2681"/>
                  </a:lnTo>
                  <a:lnTo>
                    <a:pt x="1883" y="2678"/>
                  </a:lnTo>
                  <a:lnTo>
                    <a:pt x="1857" y="2675"/>
                  </a:lnTo>
                  <a:lnTo>
                    <a:pt x="1830" y="2672"/>
                  </a:lnTo>
                  <a:lnTo>
                    <a:pt x="1803" y="2669"/>
                  </a:lnTo>
                  <a:lnTo>
                    <a:pt x="1778" y="2666"/>
                  </a:lnTo>
                  <a:lnTo>
                    <a:pt x="1753" y="2663"/>
                  </a:lnTo>
                  <a:lnTo>
                    <a:pt x="1731" y="2658"/>
                  </a:lnTo>
                  <a:lnTo>
                    <a:pt x="1709" y="2655"/>
                  </a:lnTo>
                  <a:lnTo>
                    <a:pt x="1689" y="2651"/>
                  </a:lnTo>
                  <a:lnTo>
                    <a:pt x="1667" y="2648"/>
                  </a:lnTo>
                  <a:lnTo>
                    <a:pt x="1650" y="2645"/>
                  </a:lnTo>
                  <a:lnTo>
                    <a:pt x="1634" y="2642"/>
                  </a:lnTo>
                  <a:lnTo>
                    <a:pt x="1620" y="2639"/>
                  </a:lnTo>
                  <a:lnTo>
                    <a:pt x="1607" y="2636"/>
                  </a:lnTo>
                  <a:lnTo>
                    <a:pt x="1597" y="2634"/>
                  </a:lnTo>
                  <a:lnTo>
                    <a:pt x="1587" y="2621"/>
                  </a:lnTo>
                  <a:lnTo>
                    <a:pt x="1568" y="2612"/>
                  </a:lnTo>
                  <a:lnTo>
                    <a:pt x="1545" y="2604"/>
                  </a:lnTo>
                  <a:lnTo>
                    <a:pt x="1516" y="2601"/>
                  </a:lnTo>
                  <a:lnTo>
                    <a:pt x="1483" y="2600"/>
                  </a:lnTo>
                  <a:lnTo>
                    <a:pt x="1448" y="2598"/>
                  </a:lnTo>
                  <a:lnTo>
                    <a:pt x="1409" y="2598"/>
                  </a:lnTo>
                  <a:lnTo>
                    <a:pt x="1367" y="2600"/>
                  </a:lnTo>
                  <a:lnTo>
                    <a:pt x="1325" y="2601"/>
                  </a:lnTo>
                  <a:lnTo>
                    <a:pt x="1284" y="2603"/>
                  </a:lnTo>
                  <a:lnTo>
                    <a:pt x="1242" y="2604"/>
                  </a:lnTo>
                  <a:lnTo>
                    <a:pt x="1201" y="2604"/>
                  </a:lnTo>
                  <a:lnTo>
                    <a:pt x="1163" y="2604"/>
                  </a:lnTo>
                  <a:lnTo>
                    <a:pt x="1129" y="2601"/>
                  </a:lnTo>
                  <a:lnTo>
                    <a:pt x="1099" y="2597"/>
                  </a:lnTo>
                  <a:lnTo>
                    <a:pt x="1074" y="2589"/>
                  </a:lnTo>
                  <a:lnTo>
                    <a:pt x="1051" y="2582"/>
                  </a:lnTo>
                  <a:lnTo>
                    <a:pt x="1030" y="2574"/>
                  </a:lnTo>
                  <a:lnTo>
                    <a:pt x="1007" y="2565"/>
                  </a:lnTo>
                  <a:lnTo>
                    <a:pt x="987" y="2558"/>
                  </a:lnTo>
                  <a:lnTo>
                    <a:pt x="963" y="2550"/>
                  </a:lnTo>
                  <a:lnTo>
                    <a:pt x="942" y="2543"/>
                  </a:lnTo>
                  <a:lnTo>
                    <a:pt x="920" y="2537"/>
                  </a:lnTo>
                  <a:lnTo>
                    <a:pt x="898" y="2531"/>
                  </a:lnTo>
                  <a:lnTo>
                    <a:pt x="875" y="2525"/>
                  </a:lnTo>
                  <a:lnTo>
                    <a:pt x="853" y="2519"/>
                  </a:lnTo>
                  <a:lnTo>
                    <a:pt x="831" y="2514"/>
                  </a:lnTo>
                  <a:lnTo>
                    <a:pt x="808" y="2510"/>
                  </a:lnTo>
                  <a:lnTo>
                    <a:pt x="784" y="2507"/>
                  </a:lnTo>
                  <a:lnTo>
                    <a:pt x="761" y="2504"/>
                  </a:lnTo>
                  <a:lnTo>
                    <a:pt x="736" y="2504"/>
                  </a:lnTo>
                  <a:lnTo>
                    <a:pt x="710" y="2502"/>
                  </a:lnTo>
                  <a:lnTo>
                    <a:pt x="699" y="2492"/>
                  </a:lnTo>
                  <a:lnTo>
                    <a:pt x="695" y="2484"/>
                  </a:lnTo>
                  <a:lnTo>
                    <a:pt x="687" y="2474"/>
                  </a:lnTo>
                  <a:lnTo>
                    <a:pt x="675" y="2465"/>
                  </a:lnTo>
                  <a:lnTo>
                    <a:pt x="660" y="2456"/>
                  </a:lnTo>
                  <a:lnTo>
                    <a:pt x="642" y="2444"/>
                  </a:lnTo>
                  <a:lnTo>
                    <a:pt x="622" y="2433"/>
                  </a:lnTo>
                  <a:lnTo>
                    <a:pt x="598" y="2420"/>
                  </a:lnTo>
                  <a:lnTo>
                    <a:pt x="576" y="2405"/>
                  </a:lnTo>
                  <a:lnTo>
                    <a:pt x="555" y="2390"/>
                  </a:lnTo>
                  <a:lnTo>
                    <a:pt x="531" y="2375"/>
                  </a:lnTo>
                  <a:lnTo>
                    <a:pt x="511" y="2359"/>
                  </a:lnTo>
                  <a:lnTo>
                    <a:pt x="493" y="2341"/>
                  </a:lnTo>
                  <a:lnTo>
                    <a:pt x="478" y="2320"/>
                  </a:lnTo>
                  <a:lnTo>
                    <a:pt x="466" y="2299"/>
                  </a:lnTo>
                  <a:lnTo>
                    <a:pt x="457" y="2278"/>
                  </a:lnTo>
                  <a:lnTo>
                    <a:pt x="456" y="2252"/>
                  </a:lnTo>
                  <a:lnTo>
                    <a:pt x="446" y="2252"/>
                  </a:lnTo>
                  <a:lnTo>
                    <a:pt x="437" y="2249"/>
                  </a:lnTo>
                  <a:lnTo>
                    <a:pt x="429" y="2245"/>
                  </a:lnTo>
                  <a:lnTo>
                    <a:pt x="421" y="2239"/>
                  </a:lnTo>
                  <a:lnTo>
                    <a:pt x="412" y="2233"/>
                  </a:lnTo>
                  <a:lnTo>
                    <a:pt x="405" y="2225"/>
                  </a:lnTo>
                  <a:lnTo>
                    <a:pt x="399" y="2218"/>
                  </a:lnTo>
                  <a:lnTo>
                    <a:pt x="395" y="2209"/>
                  </a:lnTo>
                  <a:lnTo>
                    <a:pt x="357" y="2209"/>
                  </a:lnTo>
                  <a:lnTo>
                    <a:pt x="345" y="2198"/>
                  </a:lnTo>
                  <a:lnTo>
                    <a:pt x="345" y="2173"/>
                  </a:lnTo>
                  <a:lnTo>
                    <a:pt x="345" y="2149"/>
                  </a:lnTo>
                  <a:lnTo>
                    <a:pt x="345" y="2125"/>
                  </a:lnTo>
                  <a:lnTo>
                    <a:pt x="343" y="2101"/>
                  </a:lnTo>
                  <a:lnTo>
                    <a:pt x="340" y="2077"/>
                  </a:lnTo>
                  <a:lnTo>
                    <a:pt x="335" y="2053"/>
                  </a:lnTo>
                  <a:lnTo>
                    <a:pt x="328" y="2032"/>
                  </a:lnTo>
                  <a:lnTo>
                    <a:pt x="322" y="2013"/>
                  </a:lnTo>
                  <a:lnTo>
                    <a:pt x="312" y="1993"/>
                  </a:lnTo>
                  <a:lnTo>
                    <a:pt x="300" y="1975"/>
                  </a:lnTo>
                  <a:lnTo>
                    <a:pt x="287" y="1959"/>
                  </a:lnTo>
                  <a:lnTo>
                    <a:pt x="270" y="1945"/>
                  </a:lnTo>
                  <a:lnTo>
                    <a:pt x="251" y="1935"/>
                  </a:lnTo>
                  <a:lnTo>
                    <a:pt x="230" y="1926"/>
                  </a:lnTo>
                  <a:lnTo>
                    <a:pt x="204" y="1918"/>
                  </a:lnTo>
                  <a:lnTo>
                    <a:pt x="176" y="1915"/>
                  </a:lnTo>
                  <a:lnTo>
                    <a:pt x="159" y="1894"/>
                  </a:lnTo>
                  <a:lnTo>
                    <a:pt x="146" y="1876"/>
                  </a:lnTo>
                  <a:lnTo>
                    <a:pt x="132" y="1864"/>
                  </a:lnTo>
                  <a:lnTo>
                    <a:pt x="119" y="1854"/>
                  </a:lnTo>
                  <a:lnTo>
                    <a:pt x="106" y="1845"/>
                  </a:lnTo>
                  <a:lnTo>
                    <a:pt x="89" y="1837"/>
                  </a:lnTo>
                  <a:lnTo>
                    <a:pt x="69" y="1828"/>
                  </a:lnTo>
                  <a:lnTo>
                    <a:pt x="44" y="1818"/>
                  </a:lnTo>
                  <a:lnTo>
                    <a:pt x="42" y="1797"/>
                  </a:lnTo>
                  <a:lnTo>
                    <a:pt x="40" y="1773"/>
                  </a:lnTo>
                  <a:lnTo>
                    <a:pt x="35" y="1748"/>
                  </a:lnTo>
                  <a:lnTo>
                    <a:pt x="28" y="1718"/>
                  </a:lnTo>
                  <a:lnTo>
                    <a:pt x="23" y="1688"/>
                  </a:lnTo>
                  <a:lnTo>
                    <a:pt x="17" y="1655"/>
                  </a:lnTo>
                  <a:lnTo>
                    <a:pt x="12" y="1622"/>
                  </a:lnTo>
                  <a:lnTo>
                    <a:pt x="7" y="1589"/>
                  </a:lnTo>
                  <a:lnTo>
                    <a:pt x="2" y="1557"/>
                  </a:lnTo>
                  <a:lnTo>
                    <a:pt x="0" y="1524"/>
                  </a:lnTo>
                  <a:lnTo>
                    <a:pt x="0" y="1493"/>
                  </a:lnTo>
                  <a:lnTo>
                    <a:pt x="2" y="1465"/>
                  </a:lnTo>
                  <a:lnTo>
                    <a:pt x="7" y="1436"/>
                  </a:lnTo>
                  <a:lnTo>
                    <a:pt x="15" y="1411"/>
                  </a:lnTo>
                  <a:lnTo>
                    <a:pt x="27" y="1388"/>
                  </a:lnTo>
                  <a:lnTo>
                    <a:pt x="44" y="1370"/>
                  </a:lnTo>
                  <a:lnTo>
                    <a:pt x="44" y="1346"/>
                  </a:lnTo>
                  <a:lnTo>
                    <a:pt x="45" y="1324"/>
                  </a:lnTo>
                  <a:lnTo>
                    <a:pt x="47" y="1300"/>
                  </a:lnTo>
                  <a:lnTo>
                    <a:pt x="49" y="1274"/>
                  </a:lnTo>
                  <a:lnTo>
                    <a:pt x="52" y="1250"/>
                  </a:lnTo>
                  <a:lnTo>
                    <a:pt x="55" y="1225"/>
                  </a:lnTo>
                  <a:lnTo>
                    <a:pt x="59" y="1198"/>
                  </a:lnTo>
                  <a:lnTo>
                    <a:pt x="62" y="1173"/>
                  </a:lnTo>
                  <a:lnTo>
                    <a:pt x="65" y="1146"/>
                  </a:lnTo>
                  <a:lnTo>
                    <a:pt x="69" y="1120"/>
                  </a:lnTo>
                  <a:lnTo>
                    <a:pt x="72" y="1096"/>
                  </a:lnTo>
                  <a:lnTo>
                    <a:pt x="75" y="1069"/>
                  </a:lnTo>
                  <a:lnTo>
                    <a:pt x="77" y="1044"/>
                  </a:lnTo>
                  <a:lnTo>
                    <a:pt x="79" y="1018"/>
                  </a:lnTo>
                  <a:lnTo>
                    <a:pt x="80" y="993"/>
                  </a:lnTo>
                  <a:lnTo>
                    <a:pt x="80" y="967"/>
                  </a:lnTo>
                  <a:lnTo>
                    <a:pt x="87" y="966"/>
                  </a:lnTo>
                  <a:lnTo>
                    <a:pt x="101" y="961"/>
                  </a:lnTo>
                  <a:lnTo>
                    <a:pt x="117" y="954"/>
                  </a:lnTo>
                  <a:lnTo>
                    <a:pt x="136" y="945"/>
                  </a:lnTo>
                  <a:lnTo>
                    <a:pt x="156" y="937"/>
                  </a:lnTo>
                  <a:lnTo>
                    <a:pt x="174" y="930"/>
                  </a:lnTo>
                  <a:lnTo>
                    <a:pt x="189" y="925"/>
                  </a:lnTo>
                  <a:lnTo>
                    <a:pt x="201" y="924"/>
                  </a:lnTo>
                  <a:lnTo>
                    <a:pt x="201" y="915"/>
                  </a:lnTo>
                  <a:lnTo>
                    <a:pt x="203" y="906"/>
                  </a:lnTo>
                  <a:lnTo>
                    <a:pt x="203" y="897"/>
                  </a:lnTo>
                  <a:lnTo>
                    <a:pt x="204" y="888"/>
                  </a:lnTo>
                  <a:lnTo>
                    <a:pt x="204" y="878"/>
                  </a:lnTo>
                  <a:lnTo>
                    <a:pt x="206" y="867"/>
                  </a:lnTo>
                  <a:lnTo>
                    <a:pt x="206" y="857"/>
                  </a:lnTo>
                  <a:lnTo>
                    <a:pt x="208" y="846"/>
                  </a:lnTo>
                  <a:lnTo>
                    <a:pt x="209" y="836"/>
                  </a:lnTo>
                  <a:lnTo>
                    <a:pt x="209" y="824"/>
                  </a:lnTo>
                  <a:lnTo>
                    <a:pt x="211" y="813"/>
                  </a:lnTo>
                  <a:lnTo>
                    <a:pt x="211" y="803"/>
                  </a:lnTo>
                  <a:lnTo>
                    <a:pt x="213" y="791"/>
                  </a:lnTo>
                  <a:lnTo>
                    <a:pt x="213" y="780"/>
                  </a:lnTo>
                  <a:lnTo>
                    <a:pt x="214" y="770"/>
                  </a:lnTo>
                  <a:lnTo>
                    <a:pt x="214" y="759"/>
                  </a:lnTo>
                  <a:lnTo>
                    <a:pt x="218" y="759"/>
                  </a:lnTo>
                  <a:lnTo>
                    <a:pt x="223" y="756"/>
                  </a:lnTo>
                  <a:lnTo>
                    <a:pt x="226" y="752"/>
                  </a:lnTo>
                  <a:lnTo>
                    <a:pt x="231" y="747"/>
                  </a:lnTo>
                  <a:lnTo>
                    <a:pt x="233" y="743"/>
                  </a:lnTo>
                  <a:lnTo>
                    <a:pt x="236" y="737"/>
                  </a:lnTo>
                  <a:lnTo>
                    <a:pt x="236" y="731"/>
                  </a:lnTo>
                  <a:lnTo>
                    <a:pt x="238" y="728"/>
                  </a:lnTo>
                  <a:lnTo>
                    <a:pt x="250" y="728"/>
                  </a:lnTo>
                  <a:lnTo>
                    <a:pt x="265" y="726"/>
                  </a:lnTo>
                  <a:lnTo>
                    <a:pt x="283" y="726"/>
                  </a:lnTo>
                  <a:lnTo>
                    <a:pt x="302" y="723"/>
                  </a:lnTo>
                  <a:lnTo>
                    <a:pt x="320" y="719"/>
                  </a:lnTo>
                  <a:lnTo>
                    <a:pt x="333" y="713"/>
                  </a:lnTo>
                  <a:lnTo>
                    <a:pt x="343" y="705"/>
                  </a:lnTo>
                  <a:lnTo>
                    <a:pt x="345" y="695"/>
                  </a:lnTo>
                  <a:lnTo>
                    <a:pt x="359" y="687"/>
                  </a:lnTo>
                  <a:lnTo>
                    <a:pt x="369" y="674"/>
                  </a:lnTo>
                  <a:lnTo>
                    <a:pt x="379" y="659"/>
                  </a:lnTo>
                  <a:lnTo>
                    <a:pt x="389" y="641"/>
                  </a:lnTo>
                  <a:lnTo>
                    <a:pt x="397" y="623"/>
                  </a:lnTo>
                  <a:lnTo>
                    <a:pt x="407" y="606"/>
                  </a:lnTo>
                  <a:lnTo>
                    <a:pt x="417" y="593"/>
                  </a:lnTo>
                  <a:lnTo>
                    <a:pt x="431" y="586"/>
                  </a:lnTo>
                  <a:lnTo>
                    <a:pt x="431" y="544"/>
                  </a:lnTo>
                  <a:lnTo>
                    <a:pt x="439" y="542"/>
                  </a:lnTo>
                  <a:lnTo>
                    <a:pt x="444" y="538"/>
                  </a:lnTo>
                  <a:lnTo>
                    <a:pt x="449" y="532"/>
                  </a:lnTo>
                  <a:lnTo>
                    <a:pt x="452" y="524"/>
                  </a:lnTo>
                  <a:lnTo>
                    <a:pt x="454" y="517"/>
                  </a:lnTo>
                  <a:lnTo>
                    <a:pt x="456" y="511"/>
                  </a:lnTo>
                  <a:lnTo>
                    <a:pt x="456" y="505"/>
                  </a:lnTo>
                  <a:lnTo>
                    <a:pt x="456" y="499"/>
                  </a:lnTo>
                  <a:lnTo>
                    <a:pt x="493" y="499"/>
                  </a:lnTo>
                  <a:lnTo>
                    <a:pt x="494" y="494"/>
                  </a:lnTo>
                  <a:lnTo>
                    <a:pt x="499" y="491"/>
                  </a:lnTo>
                  <a:lnTo>
                    <a:pt x="508" y="488"/>
                  </a:lnTo>
                  <a:lnTo>
                    <a:pt x="518" y="484"/>
                  </a:lnTo>
                  <a:lnTo>
                    <a:pt x="528" y="481"/>
                  </a:lnTo>
                  <a:lnTo>
                    <a:pt x="538" y="478"/>
                  </a:lnTo>
                  <a:lnTo>
                    <a:pt x="546" y="478"/>
                  </a:lnTo>
                  <a:lnTo>
                    <a:pt x="553" y="476"/>
                  </a:lnTo>
                  <a:lnTo>
                    <a:pt x="555" y="467"/>
                  </a:lnTo>
                  <a:lnTo>
                    <a:pt x="560" y="466"/>
                  </a:lnTo>
                  <a:lnTo>
                    <a:pt x="563" y="464"/>
                  </a:lnTo>
                  <a:lnTo>
                    <a:pt x="565" y="455"/>
                  </a:lnTo>
                  <a:lnTo>
                    <a:pt x="602" y="455"/>
                  </a:lnTo>
                  <a:lnTo>
                    <a:pt x="591" y="455"/>
                  </a:lnTo>
                  <a:lnTo>
                    <a:pt x="586" y="455"/>
                  </a:lnTo>
                  <a:lnTo>
                    <a:pt x="585" y="454"/>
                  </a:lnTo>
                  <a:lnTo>
                    <a:pt x="588" y="452"/>
                  </a:lnTo>
                  <a:lnTo>
                    <a:pt x="591" y="451"/>
                  </a:lnTo>
                  <a:lnTo>
                    <a:pt x="597" y="446"/>
                  </a:lnTo>
                  <a:lnTo>
                    <a:pt x="600" y="440"/>
                  </a:lnTo>
                  <a:lnTo>
                    <a:pt x="602" y="434"/>
                  </a:lnTo>
                  <a:lnTo>
                    <a:pt x="625" y="434"/>
                  </a:lnTo>
                  <a:lnTo>
                    <a:pt x="625" y="422"/>
                  </a:lnTo>
                  <a:lnTo>
                    <a:pt x="638" y="434"/>
                  </a:lnTo>
                  <a:lnTo>
                    <a:pt x="2043" y="160"/>
                  </a:lnTo>
                  <a:lnTo>
                    <a:pt x="2140" y="162"/>
                  </a:lnTo>
                  <a:lnTo>
                    <a:pt x="2235" y="168"/>
                  </a:lnTo>
                  <a:lnTo>
                    <a:pt x="2329" y="175"/>
                  </a:lnTo>
                  <a:lnTo>
                    <a:pt x="2420" y="186"/>
                  </a:lnTo>
                  <a:lnTo>
                    <a:pt x="2510" y="199"/>
                  </a:lnTo>
                  <a:lnTo>
                    <a:pt x="2599" y="216"/>
                  </a:lnTo>
                  <a:lnTo>
                    <a:pt x="2688" y="234"/>
                  </a:lnTo>
                  <a:lnTo>
                    <a:pt x="2773" y="256"/>
                  </a:lnTo>
                  <a:lnTo>
                    <a:pt x="2857" y="280"/>
                  </a:lnTo>
                  <a:lnTo>
                    <a:pt x="2937" y="307"/>
                  </a:lnTo>
                  <a:lnTo>
                    <a:pt x="3016" y="337"/>
                  </a:lnTo>
                  <a:lnTo>
                    <a:pt x="3091" y="368"/>
                  </a:lnTo>
                  <a:lnTo>
                    <a:pt x="3164" y="404"/>
                  </a:lnTo>
                  <a:lnTo>
                    <a:pt x="3236" y="440"/>
                  </a:lnTo>
                  <a:lnTo>
                    <a:pt x="3303" y="478"/>
                  </a:lnTo>
                  <a:lnTo>
                    <a:pt x="3370" y="520"/>
                  </a:lnTo>
                  <a:lnTo>
                    <a:pt x="3432" y="562"/>
                  </a:lnTo>
                  <a:lnTo>
                    <a:pt x="3490" y="606"/>
                  </a:lnTo>
                  <a:lnTo>
                    <a:pt x="3546" y="653"/>
                  </a:lnTo>
                  <a:lnTo>
                    <a:pt x="3599" y="699"/>
                  </a:lnTo>
                  <a:lnTo>
                    <a:pt x="3648" y="750"/>
                  </a:lnTo>
                  <a:lnTo>
                    <a:pt x="3693" y="801"/>
                  </a:lnTo>
                  <a:lnTo>
                    <a:pt x="3735" y="854"/>
                  </a:lnTo>
                  <a:lnTo>
                    <a:pt x="3772" y="907"/>
                  </a:lnTo>
                  <a:lnTo>
                    <a:pt x="3805" y="964"/>
                  </a:lnTo>
                  <a:lnTo>
                    <a:pt x="3835" y="1021"/>
                  </a:lnTo>
                  <a:lnTo>
                    <a:pt x="3859" y="1080"/>
                  </a:lnTo>
                  <a:lnTo>
                    <a:pt x="3881" y="1137"/>
                  </a:lnTo>
                  <a:lnTo>
                    <a:pt x="3897" y="1198"/>
                  </a:lnTo>
                  <a:lnTo>
                    <a:pt x="3909" y="1259"/>
                  </a:lnTo>
                  <a:lnTo>
                    <a:pt x="3916" y="1321"/>
                  </a:lnTo>
                  <a:lnTo>
                    <a:pt x="3919" y="1384"/>
                  </a:lnTo>
                  <a:lnTo>
                    <a:pt x="3916" y="1447"/>
                  </a:lnTo>
                  <a:lnTo>
                    <a:pt x="3909" y="1509"/>
                  </a:lnTo>
                  <a:lnTo>
                    <a:pt x="3897" y="1569"/>
                  </a:lnTo>
                  <a:lnTo>
                    <a:pt x="3881" y="1629"/>
                  </a:lnTo>
                  <a:lnTo>
                    <a:pt x="3859" y="1689"/>
                  </a:lnTo>
                  <a:lnTo>
                    <a:pt x="3835" y="1748"/>
                  </a:lnTo>
                  <a:lnTo>
                    <a:pt x="3805" y="1804"/>
                  </a:lnTo>
                  <a:lnTo>
                    <a:pt x="3772" y="1860"/>
                  </a:lnTo>
                  <a:lnTo>
                    <a:pt x="3735" y="1914"/>
                  </a:lnTo>
                  <a:lnTo>
                    <a:pt x="3693" y="1968"/>
                  </a:lnTo>
                  <a:lnTo>
                    <a:pt x="3648" y="2017"/>
                  </a:lnTo>
                  <a:lnTo>
                    <a:pt x="3599" y="2067"/>
                  </a:lnTo>
                  <a:lnTo>
                    <a:pt x="3546" y="2116"/>
                  </a:lnTo>
                  <a:lnTo>
                    <a:pt x="3490" y="2162"/>
                  </a:lnTo>
                  <a:lnTo>
                    <a:pt x="3432" y="2206"/>
                  </a:lnTo>
                  <a:lnTo>
                    <a:pt x="3370" y="2249"/>
                  </a:lnTo>
                  <a:lnTo>
                    <a:pt x="3303" y="2290"/>
                  </a:lnTo>
                  <a:lnTo>
                    <a:pt x="3236" y="2329"/>
                  </a:lnTo>
                  <a:lnTo>
                    <a:pt x="3164" y="2365"/>
                  </a:lnTo>
                  <a:lnTo>
                    <a:pt x="3091" y="2399"/>
                  </a:lnTo>
                  <a:lnTo>
                    <a:pt x="3016" y="2432"/>
                  </a:lnTo>
                  <a:lnTo>
                    <a:pt x="2937" y="2460"/>
                  </a:lnTo>
                  <a:lnTo>
                    <a:pt x="2857" y="2487"/>
                  </a:lnTo>
                  <a:lnTo>
                    <a:pt x="2773" y="2511"/>
                  </a:lnTo>
                  <a:lnTo>
                    <a:pt x="2688" y="2534"/>
                  </a:lnTo>
                  <a:lnTo>
                    <a:pt x="2599" y="2553"/>
                  </a:lnTo>
                  <a:lnTo>
                    <a:pt x="2510" y="2570"/>
                  </a:lnTo>
                  <a:lnTo>
                    <a:pt x="2420" y="2583"/>
                  </a:lnTo>
                  <a:lnTo>
                    <a:pt x="2329" y="2594"/>
                  </a:lnTo>
                  <a:lnTo>
                    <a:pt x="2235" y="2601"/>
                  </a:lnTo>
                  <a:lnTo>
                    <a:pt x="2140" y="2606"/>
                  </a:lnTo>
                  <a:lnTo>
                    <a:pt x="2043" y="2609"/>
                  </a:lnTo>
                  <a:lnTo>
                    <a:pt x="1947" y="2606"/>
                  </a:lnTo>
                  <a:lnTo>
                    <a:pt x="1852" y="2601"/>
                  </a:lnTo>
                  <a:lnTo>
                    <a:pt x="1758" y="2594"/>
                  </a:lnTo>
                  <a:lnTo>
                    <a:pt x="1666" y="2583"/>
                  </a:lnTo>
                  <a:lnTo>
                    <a:pt x="1575" y="2570"/>
                  </a:lnTo>
                  <a:lnTo>
                    <a:pt x="1486" y="2553"/>
                  </a:lnTo>
                  <a:lnTo>
                    <a:pt x="1397" y="2534"/>
                  </a:lnTo>
                  <a:lnTo>
                    <a:pt x="1314" y="2511"/>
                  </a:lnTo>
                  <a:lnTo>
                    <a:pt x="1230" y="2487"/>
                  </a:lnTo>
                  <a:lnTo>
                    <a:pt x="1149" y="2460"/>
                  </a:lnTo>
                  <a:lnTo>
                    <a:pt x="1071" y="2432"/>
                  </a:lnTo>
                  <a:lnTo>
                    <a:pt x="995" y="2399"/>
                  </a:lnTo>
                  <a:lnTo>
                    <a:pt x="922" y="2365"/>
                  </a:lnTo>
                  <a:lnTo>
                    <a:pt x="850" y="2329"/>
                  </a:lnTo>
                  <a:lnTo>
                    <a:pt x="782" y="2290"/>
                  </a:lnTo>
                  <a:lnTo>
                    <a:pt x="717" y="2249"/>
                  </a:lnTo>
                  <a:lnTo>
                    <a:pt x="655" y="2206"/>
                  </a:lnTo>
                  <a:lnTo>
                    <a:pt x="595" y="2162"/>
                  </a:lnTo>
                  <a:lnTo>
                    <a:pt x="540" y="2116"/>
                  </a:lnTo>
                  <a:lnTo>
                    <a:pt x="486" y="2067"/>
                  </a:lnTo>
                  <a:lnTo>
                    <a:pt x="437" y="2017"/>
                  </a:lnTo>
                  <a:lnTo>
                    <a:pt x="392" y="1968"/>
                  </a:lnTo>
                  <a:lnTo>
                    <a:pt x="352" y="1914"/>
                  </a:lnTo>
                  <a:lnTo>
                    <a:pt x="315" y="1860"/>
                  </a:lnTo>
                  <a:lnTo>
                    <a:pt x="280" y="1804"/>
                  </a:lnTo>
                  <a:lnTo>
                    <a:pt x="251" y="1748"/>
                  </a:lnTo>
                  <a:lnTo>
                    <a:pt x="226" y="1689"/>
                  </a:lnTo>
                  <a:lnTo>
                    <a:pt x="204" y="1629"/>
                  </a:lnTo>
                  <a:lnTo>
                    <a:pt x="188" y="1569"/>
                  </a:lnTo>
                  <a:lnTo>
                    <a:pt x="176" y="1509"/>
                  </a:lnTo>
                  <a:lnTo>
                    <a:pt x="169" y="1447"/>
                  </a:lnTo>
                  <a:lnTo>
                    <a:pt x="166" y="1384"/>
                  </a:lnTo>
                  <a:lnTo>
                    <a:pt x="169" y="1321"/>
                  </a:lnTo>
                  <a:lnTo>
                    <a:pt x="176" y="1259"/>
                  </a:lnTo>
                  <a:lnTo>
                    <a:pt x="188" y="1198"/>
                  </a:lnTo>
                  <a:lnTo>
                    <a:pt x="204" y="1137"/>
                  </a:lnTo>
                  <a:lnTo>
                    <a:pt x="226" y="1080"/>
                  </a:lnTo>
                  <a:lnTo>
                    <a:pt x="251" y="1021"/>
                  </a:lnTo>
                  <a:lnTo>
                    <a:pt x="280" y="964"/>
                  </a:lnTo>
                  <a:lnTo>
                    <a:pt x="315" y="907"/>
                  </a:lnTo>
                  <a:lnTo>
                    <a:pt x="352" y="854"/>
                  </a:lnTo>
                  <a:lnTo>
                    <a:pt x="392" y="801"/>
                  </a:lnTo>
                  <a:lnTo>
                    <a:pt x="437" y="750"/>
                  </a:lnTo>
                  <a:lnTo>
                    <a:pt x="486" y="699"/>
                  </a:lnTo>
                  <a:lnTo>
                    <a:pt x="540" y="653"/>
                  </a:lnTo>
                  <a:lnTo>
                    <a:pt x="595" y="606"/>
                  </a:lnTo>
                  <a:lnTo>
                    <a:pt x="655" y="562"/>
                  </a:lnTo>
                  <a:lnTo>
                    <a:pt x="717" y="520"/>
                  </a:lnTo>
                  <a:lnTo>
                    <a:pt x="782" y="478"/>
                  </a:lnTo>
                  <a:lnTo>
                    <a:pt x="850" y="440"/>
                  </a:lnTo>
                  <a:lnTo>
                    <a:pt x="922" y="404"/>
                  </a:lnTo>
                  <a:lnTo>
                    <a:pt x="995" y="368"/>
                  </a:lnTo>
                  <a:lnTo>
                    <a:pt x="1071" y="337"/>
                  </a:lnTo>
                  <a:lnTo>
                    <a:pt x="1149" y="307"/>
                  </a:lnTo>
                  <a:lnTo>
                    <a:pt x="1230" y="280"/>
                  </a:lnTo>
                  <a:lnTo>
                    <a:pt x="1314" y="256"/>
                  </a:lnTo>
                  <a:lnTo>
                    <a:pt x="1397" y="234"/>
                  </a:lnTo>
                  <a:lnTo>
                    <a:pt x="1486" y="216"/>
                  </a:lnTo>
                  <a:lnTo>
                    <a:pt x="1575" y="199"/>
                  </a:lnTo>
                  <a:lnTo>
                    <a:pt x="1666" y="186"/>
                  </a:lnTo>
                  <a:lnTo>
                    <a:pt x="1758" y="175"/>
                  </a:lnTo>
                  <a:lnTo>
                    <a:pt x="1852" y="168"/>
                  </a:lnTo>
                  <a:lnTo>
                    <a:pt x="1947" y="162"/>
                  </a:lnTo>
                  <a:lnTo>
                    <a:pt x="2043" y="160"/>
                  </a:lnTo>
                  <a:lnTo>
                    <a:pt x="638" y="434"/>
                  </a:lnTo>
                </a:path>
              </a:pathLst>
            </a:custGeom>
            <a:solidFill>
              <a:srgbClr val="00FF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dirty="0"/>
            </a:p>
          </p:txBody>
        </p:sp>
        <p:sp>
          <p:nvSpPr>
            <p:cNvPr id="14355" name="Rectangle 19"/>
            <p:cNvSpPr>
              <a:spLocks noChangeArrowheads="1"/>
            </p:cNvSpPr>
            <p:nvPr/>
          </p:nvSpPr>
          <p:spPr bwMode="auto">
            <a:xfrm>
              <a:off x="955" y="4378"/>
              <a:ext cx="368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lnSpc>
                  <a:spcPct val="140000"/>
                </a:lnSpc>
                <a:spcBef>
                  <a:spcPct val="20000"/>
                </a:spcBef>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lnSpc>
                  <a:spcPct val="140000"/>
                </a:lnSpc>
                <a:spcBef>
                  <a:spcPct val="20000"/>
                </a:spcBef>
                <a:buBlip>
                  <a:blip r:embed="rId3"/>
                </a:buBlip>
                <a:defRPr kumimoji="1" sz="2800" b="1">
                  <a:solidFill>
                    <a:schemeClr val="tx1"/>
                  </a:solidFill>
                  <a:latin typeface="Times New Roman" panose="02020603050405020304" pitchFamily="18" charset="0"/>
                  <a:ea typeface="宋体" panose="02010600030101010101" pitchFamily="2" charset="-122"/>
                </a:defRPr>
              </a:lvl2pPr>
              <a:lvl3pPr marL="1143000" indent="-228600">
                <a:lnSpc>
                  <a:spcPct val="140000"/>
                </a:lnSpc>
                <a:spcBef>
                  <a:spcPct val="20000"/>
                </a:spcBef>
                <a:buClr>
                  <a:srgbClr val="0000FF"/>
                </a:buClr>
                <a:buFont typeface="Wingdings" panose="05000000000000000000" pitchFamily="2" charset="2"/>
                <a:buChar char="Ø"/>
                <a:defRPr kumimoji="1" sz="2400" b="1">
                  <a:solidFill>
                    <a:schemeClr val="tx1"/>
                  </a:solidFill>
                  <a:latin typeface="Times New Roman" panose="02020603050405020304" pitchFamily="18" charset="0"/>
                  <a:ea typeface="宋体" panose="02010600030101010101" pitchFamily="2" charset="-122"/>
                </a:defRPr>
              </a:lvl3pPr>
              <a:lvl4pPr marL="1600200" indent="-228600">
                <a:lnSpc>
                  <a:spcPct val="14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4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4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4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4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4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buFontTx/>
                <a:buChar char="•"/>
              </a:pPr>
              <a:r>
                <a:rPr lang="fr-FR" altLang="zh-CN" b="0" dirty="0">
                  <a:solidFill>
                    <a:srgbClr val="002060"/>
                  </a:solidFill>
                </a:rPr>
                <a:t>Global Ellipsoid</a:t>
              </a:r>
            </a:p>
          </p:txBody>
        </p:sp>
        <p:sp>
          <p:nvSpPr>
            <p:cNvPr id="14356" name="Rectangle 20"/>
            <p:cNvSpPr>
              <a:spLocks noChangeArrowheads="1"/>
            </p:cNvSpPr>
            <p:nvPr/>
          </p:nvSpPr>
          <p:spPr bwMode="auto">
            <a:xfrm>
              <a:off x="4641" y="1090"/>
              <a:ext cx="3032"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40000"/>
                </a:lnSpc>
                <a:spcBef>
                  <a:spcPct val="20000"/>
                </a:spcBef>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lnSpc>
                  <a:spcPct val="140000"/>
                </a:lnSpc>
                <a:spcBef>
                  <a:spcPct val="20000"/>
                </a:spcBef>
                <a:buBlip>
                  <a:blip r:embed="rId3"/>
                </a:buBlip>
                <a:defRPr kumimoji="1" sz="2800" b="1">
                  <a:solidFill>
                    <a:schemeClr val="tx1"/>
                  </a:solidFill>
                  <a:latin typeface="Times New Roman" panose="02020603050405020304" pitchFamily="18" charset="0"/>
                  <a:ea typeface="宋体" panose="02010600030101010101" pitchFamily="2" charset="-122"/>
                </a:defRPr>
              </a:lvl2pPr>
              <a:lvl3pPr marL="1143000" indent="-228600">
                <a:lnSpc>
                  <a:spcPct val="140000"/>
                </a:lnSpc>
                <a:spcBef>
                  <a:spcPct val="20000"/>
                </a:spcBef>
                <a:buClr>
                  <a:srgbClr val="0000FF"/>
                </a:buClr>
                <a:buFont typeface="Wingdings" panose="05000000000000000000" pitchFamily="2" charset="2"/>
                <a:buChar char="Ø"/>
                <a:defRPr kumimoji="1" sz="2400" b="1">
                  <a:solidFill>
                    <a:schemeClr val="tx1"/>
                  </a:solidFill>
                  <a:latin typeface="Times New Roman" panose="02020603050405020304" pitchFamily="18" charset="0"/>
                  <a:ea typeface="宋体" panose="02010600030101010101" pitchFamily="2" charset="-122"/>
                </a:defRPr>
              </a:lvl3pPr>
              <a:lvl4pPr marL="1600200" indent="-228600">
                <a:lnSpc>
                  <a:spcPct val="14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4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4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4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4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4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buFontTx/>
                <a:buChar char="•"/>
              </a:pPr>
              <a:r>
                <a:rPr lang="fr-FR" altLang="zh-CN" b="0" dirty="0">
                  <a:solidFill>
                    <a:srgbClr val="002060"/>
                  </a:solidFill>
                </a:rPr>
                <a:t>Local Ellipsoid</a:t>
              </a:r>
            </a:p>
          </p:txBody>
        </p:sp>
      </p:grpSp>
      <p:grpSp>
        <p:nvGrpSpPr>
          <p:cNvPr id="3" name="组合 21"/>
          <p:cNvGrpSpPr>
            <a:grpSpLocks/>
          </p:cNvGrpSpPr>
          <p:nvPr/>
        </p:nvGrpSpPr>
        <p:grpSpPr bwMode="auto">
          <a:xfrm>
            <a:off x="7729935" y="2542799"/>
            <a:ext cx="2112963" cy="1657350"/>
            <a:chOff x="-2061261" y="4067477"/>
            <a:chExt cx="1594746" cy="1310570"/>
          </a:xfrm>
        </p:grpSpPr>
        <p:sp>
          <p:nvSpPr>
            <p:cNvPr id="14343" name="Freeform 14"/>
            <p:cNvSpPr>
              <a:spLocks/>
            </p:cNvSpPr>
            <p:nvPr/>
          </p:nvSpPr>
          <p:spPr bwMode="auto">
            <a:xfrm>
              <a:off x="-2044709" y="4067477"/>
              <a:ext cx="1578194" cy="1291261"/>
            </a:xfrm>
            <a:custGeom>
              <a:avLst/>
              <a:gdLst>
                <a:gd name="T0" fmla="*/ 2147483646 w 1907"/>
                <a:gd name="T1" fmla="*/ 2147483646 h 1264"/>
                <a:gd name="T2" fmla="*/ 2147483646 w 1907"/>
                <a:gd name="T3" fmla="*/ 2147483646 h 1264"/>
                <a:gd name="T4" fmla="*/ 2147483646 w 1907"/>
                <a:gd name="T5" fmla="*/ 2147483646 h 1264"/>
                <a:gd name="T6" fmla="*/ 2147483646 w 1907"/>
                <a:gd name="T7" fmla="*/ 2147483646 h 1264"/>
                <a:gd name="T8" fmla="*/ 2147483646 w 1907"/>
                <a:gd name="T9" fmla="*/ 2147483646 h 1264"/>
                <a:gd name="T10" fmla="*/ 2147483646 w 1907"/>
                <a:gd name="T11" fmla="*/ 2147483646 h 1264"/>
                <a:gd name="T12" fmla="*/ 2147483646 w 1907"/>
                <a:gd name="T13" fmla="*/ 2147483646 h 1264"/>
                <a:gd name="T14" fmla="*/ 2147483646 w 1907"/>
                <a:gd name="T15" fmla="*/ 2147483646 h 1264"/>
                <a:gd name="T16" fmla="*/ 2147483646 w 1907"/>
                <a:gd name="T17" fmla="*/ 2147483646 h 1264"/>
                <a:gd name="T18" fmla="*/ 2147483646 w 1907"/>
                <a:gd name="T19" fmla="*/ 2147483646 h 1264"/>
                <a:gd name="T20" fmla="*/ 2147483646 w 1907"/>
                <a:gd name="T21" fmla="*/ 2147483646 h 1264"/>
                <a:gd name="T22" fmla="*/ 2147483646 w 1907"/>
                <a:gd name="T23" fmla="*/ 2147483646 h 1264"/>
                <a:gd name="T24" fmla="*/ 2147483646 w 1907"/>
                <a:gd name="T25" fmla="*/ 2147483646 h 1264"/>
                <a:gd name="T26" fmla="*/ 2147483646 w 1907"/>
                <a:gd name="T27" fmla="*/ 2147483646 h 1264"/>
                <a:gd name="T28" fmla="*/ 2147483646 w 1907"/>
                <a:gd name="T29" fmla="*/ 2147483646 h 1264"/>
                <a:gd name="T30" fmla="*/ 2147483646 w 1907"/>
                <a:gd name="T31" fmla="*/ 2147483646 h 1264"/>
                <a:gd name="T32" fmla="*/ 2147483646 w 1907"/>
                <a:gd name="T33" fmla="*/ 2147483646 h 1264"/>
                <a:gd name="T34" fmla="*/ 2147483646 w 1907"/>
                <a:gd name="T35" fmla="*/ 2147483646 h 1264"/>
                <a:gd name="T36" fmla="*/ 2147483646 w 1907"/>
                <a:gd name="T37" fmla="*/ 2147483646 h 1264"/>
                <a:gd name="T38" fmla="*/ 2147483646 w 1907"/>
                <a:gd name="T39" fmla="*/ 2147483646 h 1264"/>
                <a:gd name="T40" fmla="*/ 2147483646 w 1907"/>
                <a:gd name="T41" fmla="*/ 2147483646 h 1264"/>
                <a:gd name="T42" fmla="*/ 2147483646 w 1907"/>
                <a:gd name="T43" fmla="*/ 2147483646 h 1264"/>
                <a:gd name="T44" fmla="*/ 2147483646 w 1907"/>
                <a:gd name="T45" fmla="*/ 2147483646 h 1264"/>
                <a:gd name="T46" fmla="*/ 2147483646 w 1907"/>
                <a:gd name="T47" fmla="*/ 2147483646 h 1264"/>
                <a:gd name="T48" fmla="*/ 2147483646 w 1907"/>
                <a:gd name="T49" fmla="*/ 2147483646 h 1264"/>
                <a:gd name="T50" fmla="*/ 2147483646 w 1907"/>
                <a:gd name="T51" fmla="*/ 2147483646 h 1264"/>
                <a:gd name="T52" fmla="*/ 2147483646 w 1907"/>
                <a:gd name="T53" fmla="*/ 2147483646 h 1264"/>
                <a:gd name="T54" fmla="*/ 2147483646 w 1907"/>
                <a:gd name="T55" fmla="*/ 2147483646 h 1264"/>
                <a:gd name="T56" fmla="*/ 2147483646 w 1907"/>
                <a:gd name="T57" fmla="*/ 2147483646 h 1264"/>
                <a:gd name="T58" fmla="*/ 2147483646 w 1907"/>
                <a:gd name="T59" fmla="*/ 2147483646 h 1264"/>
                <a:gd name="T60" fmla="*/ 2147483646 w 1907"/>
                <a:gd name="T61" fmla="*/ 2147483646 h 1264"/>
                <a:gd name="T62" fmla="*/ 2147483646 w 1907"/>
                <a:gd name="T63" fmla="*/ 2147483646 h 1264"/>
                <a:gd name="T64" fmla="*/ 2147483646 w 1907"/>
                <a:gd name="T65" fmla="*/ 2147483646 h 1264"/>
                <a:gd name="T66" fmla="*/ 2147483646 w 1907"/>
                <a:gd name="T67" fmla="*/ 2147483646 h 1264"/>
                <a:gd name="T68" fmla="*/ 2147483646 w 1907"/>
                <a:gd name="T69" fmla="*/ 2147483646 h 1264"/>
                <a:gd name="T70" fmla="*/ 2147483646 w 1907"/>
                <a:gd name="T71" fmla="*/ 2147483646 h 1264"/>
                <a:gd name="T72" fmla="*/ 2147483646 w 1907"/>
                <a:gd name="T73" fmla="*/ 2147483646 h 1264"/>
                <a:gd name="T74" fmla="*/ 2147483646 w 1907"/>
                <a:gd name="T75" fmla="*/ 2147483646 h 1264"/>
                <a:gd name="T76" fmla="*/ 2147483646 w 1907"/>
                <a:gd name="T77" fmla="*/ 2147483646 h 1264"/>
                <a:gd name="T78" fmla="*/ 2147483646 w 1907"/>
                <a:gd name="T79" fmla="*/ 2147483646 h 1264"/>
                <a:gd name="T80" fmla="*/ 2147483646 w 1907"/>
                <a:gd name="T81" fmla="*/ 2147483646 h 1264"/>
                <a:gd name="T82" fmla="*/ 2147483646 w 1907"/>
                <a:gd name="T83" fmla="*/ 2147483646 h 1264"/>
                <a:gd name="T84" fmla="*/ 2147483646 w 1907"/>
                <a:gd name="T85" fmla="*/ 0 h 126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907"/>
                <a:gd name="T130" fmla="*/ 0 h 1264"/>
                <a:gd name="T131" fmla="*/ 1907 w 1907"/>
                <a:gd name="T132" fmla="*/ 1264 h 126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907" h="1264">
                  <a:moveTo>
                    <a:pt x="952" y="0"/>
                  </a:moveTo>
                  <a:lnTo>
                    <a:pt x="1002" y="1"/>
                  </a:lnTo>
                  <a:lnTo>
                    <a:pt x="1049" y="4"/>
                  </a:lnTo>
                  <a:lnTo>
                    <a:pt x="1098" y="7"/>
                  </a:lnTo>
                  <a:lnTo>
                    <a:pt x="1143" y="13"/>
                  </a:lnTo>
                  <a:lnTo>
                    <a:pt x="1190" y="21"/>
                  </a:lnTo>
                  <a:lnTo>
                    <a:pt x="1235" y="30"/>
                  </a:lnTo>
                  <a:lnTo>
                    <a:pt x="1281" y="39"/>
                  </a:lnTo>
                  <a:lnTo>
                    <a:pt x="1323" y="51"/>
                  </a:lnTo>
                  <a:lnTo>
                    <a:pt x="1366" y="63"/>
                  </a:lnTo>
                  <a:lnTo>
                    <a:pt x="1408" y="78"/>
                  </a:lnTo>
                  <a:lnTo>
                    <a:pt x="1445" y="93"/>
                  </a:lnTo>
                  <a:lnTo>
                    <a:pt x="1485" y="108"/>
                  </a:lnTo>
                  <a:lnTo>
                    <a:pt x="1522" y="126"/>
                  </a:lnTo>
                  <a:lnTo>
                    <a:pt x="1557" y="145"/>
                  </a:lnTo>
                  <a:lnTo>
                    <a:pt x="1593" y="165"/>
                  </a:lnTo>
                  <a:lnTo>
                    <a:pt x="1626" y="186"/>
                  </a:lnTo>
                  <a:lnTo>
                    <a:pt x="1658" y="208"/>
                  </a:lnTo>
                  <a:lnTo>
                    <a:pt x="1688" y="230"/>
                  </a:lnTo>
                  <a:lnTo>
                    <a:pt x="1717" y="254"/>
                  </a:lnTo>
                  <a:lnTo>
                    <a:pt x="1743" y="280"/>
                  </a:lnTo>
                  <a:lnTo>
                    <a:pt x="1767" y="305"/>
                  </a:lnTo>
                  <a:lnTo>
                    <a:pt x="1790" y="331"/>
                  </a:lnTo>
                  <a:lnTo>
                    <a:pt x="1810" y="359"/>
                  </a:lnTo>
                  <a:lnTo>
                    <a:pt x="1831" y="388"/>
                  </a:lnTo>
                  <a:lnTo>
                    <a:pt x="1847" y="415"/>
                  </a:lnTo>
                  <a:lnTo>
                    <a:pt x="1862" y="444"/>
                  </a:lnTo>
                  <a:lnTo>
                    <a:pt x="1876" y="474"/>
                  </a:lnTo>
                  <a:lnTo>
                    <a:pt x="1886" y="506"/>
                  </a:lnTo>
                  <a:lnTo>
                    <a:pt x="1894" y="536"/>
                  </a:lnTo>
                  <a:lnTo>
                    <a:pt x="1901" y="569"/>
                  </a:lnTo>
                  <a:lnTo>
                    <a:pt x="1904" y="600"/>
                  </a:lnTo>
                  <a:lnTo>
                    <a:pt x="1906" y="633"/>
                  </a:lnTo>
                  <a:lnTo>
                    <a:pt x="1904" y="664"/>
                  </a:lnTo>
                  <a:lnTo>
                    <a:pt x="1901" y="697"/>
                  </a:lnTo>
                  <a:lnTo>
                    <a:pt x="1894" y="729"/>
                  </a:lnTo>
                  <a:lnTo>
                    <a:pt x="1886" y="759"/>
                  </a:lnTo>
                  <a:lnTo>
                    <a:pt x="1876" y="789"/>
                  </a:lnTo>
                  <a:lnTo>
                    <a:pt x="1862" y="820"/>
                  </a:lnTo>
                  <a:lnTo>
                    <a:pt x="1847" y="848"/>
                  </a:lnTo>
                  <a:lnTo>
                    <a:pt x="1831" y="878"/>
                  </a:lnTo>
                  <a:lnTo>
                    <a:pt x="1810" y="907"/>
                  </a:lnTo>
                  <a:lnTo>
                    <a:pt x="1790" y="934"/>
                  </a:lnTo>
                  <a:lnTo>
                    <a:pt x="1767" y="959"/>
                  </a:lnTo>
                  <a:lnTo>
                    <a:pt x="1743" y="985"/>
                  </a:lnTo>
                  <a:lnTo>
                    <a:pt x="1717" y="1010"/>
                  </a:lnTo>
                  <a:lnTo>
                    <a:pt x="1688" y="1034"/>
                  </a:lnTo>
                  <a:lnTo>
                    <a:pt x="1658" y="1056"/>
                  </a:lnTo>
                  <a:lnTo>
                    <a:pt x="1626" y="1079"/>
                  </a:lnTo>
                  <a:lnTo>
                    <a:pt x="1593" y="1100"/>
                  </a:lnTo>
                  <a:lnTo>
                    <a:pt x="1557" y="1121"/>
                  </a:lnTo>
                  <a:lnTo>
                    <a:pt x="1522" y="1139"/>
                  </a:lnTo>
                  <a:lnTo>
                    <a:pt x="1485" y="1157"/>
                  </a:lnTo>
                  <a:lnTo>
                    <a:pt x="1445" y="1172"/>
                  </a:lnTo>
                  <a:lnTo>
                    <a:pt x="1408" y="1187"/>
                  </a:lnTo>
                  <a:lnTo>
                    <a:pt x="1366" y="1200"/>
                  </a:lnTo>
                  <a:lnTo>
                    <a:pt x="1323" y="1214"/>
                  </a:lnTo>
                  <a:lnTo>
                    <a:pt x="1281" y="1224"/>
                  </a:lnTo>
                  <a:lnTo>
                    <a:pt x="1235" y="1235"/>
                  </a:lnTo>
                  <a:lnTo>
                    <a:pt x="1190" y="1244"/>
                  </a:lnTo>
                  <a:lnTo>
                    <a:pt x="1143" y="1251"/>
                  </a:lnTo>
                  <a:lnTo>
                    <a:pt x="1098" y="1256"/>
                  </a:lnTo>
                  <a:lnTo>
                    <a:pt x="1049" y="1260"/>
                  </a:lnTo>
                  <a:lnTo>
                    <a:pt x="1002" y="1263"/>
                  </a:lnTo>
                  <a:lnTo>
                    <a:pt x="952" y="1263"/>
                  </a:lnTo>
                  <a:lnTo>
                    <a:pt x="904" y="1263"/>
                  </a:lnTo>
                  <a:lnTo>
                    <a:pt x="855" y="1260"/>
                  </a:lnTo>
                  <a:lnTo>
                    <a:pt x="806" y="1256"/>
                  </a:lnTo>
                  <a:lnTo>
                    <a:pt x="761" y="1251"/>
                  </a:lnTo>
                  <a:lnTo>
                    <a:pt x="716" y="1244"/>
                  </a:lnTo>
                  <a:lnTo>
                    <a:pt x="669" y="1235"/>
                  </a:lnTo>
                  <a:lnTo>
                    <a:pt x="625" y="1224"/>
                  </a:lnTo>
                  <a:lnTo>
                    <a:pt x="582" y="1214"/>
                  </a:lnTo>
                  <a:lnTo>
                    <a:pt x="540" y="1200"/>
                  </a:lnTo>
                  <a:lnTo>
                    <a:pt x="500" y="1187"/>
                  </a:lnTo>
                  <a:lnTo>
                    <a:pt x="459" y="1172"/>
                  </a:lnTo>
                  <a:lnTo>
                    <a:pt x="421" y="1157"/>
                  </a:lnTo>
                  <a:lnTo>
                    <a:pt x="384" y="1139"/>
                  </a:lnTo>
                  <a:lnTo>
                    <a:pt x="347" y="1121"/>
                  </a:lnTo>
                  <a:lnTo>
                    <a:pt x="312" y="1100"/>
                  </a:lnTo>
                  <a:lnTo>
                    <a:pt x="280" y="1079"/>
                  </a:lnTo>
                  <a:lnTo>
                    <a:pt x="248" y="1056"/>
                  </a:lnTo>
                  <a:lnTo>
                    <a:pt x="218" y="1034"/>
                  </a:lnTo>
                  <a:lnTo>
                    <a:pt x="189" y="1010"/>
                  </a:lnTo>
                  <a:lnTo>
                    <a:pt x="163" y="985"/>
                  </a:lnTo>
                  <a:lnTo>
                    <a:pt x="139" y="959"/>
                  </a:lnTo>
                  <a:lnTo>
                    <a:pt x="116" y="934"/>
                  </a:lnTo>
                  <a:lnTo>
                    <a:pt x="96" y="907"/>
                  </a:lnTo>
                  <a:lnTo>
                    <a:pt x="75" y="878"/>
                  </a:lnTo>
                  <a:lnTo>
                    <a:pt x="59" y="848"/>
                  </a:lnTo>
                  <a:lnTo>
                    <a:pt x="44" y="820"/>
                  </a:lnTo>
                  <a:lnTo>
                    <a:pt x="30" y="789"/>
                  </a:lnTo>
                  <a:lnTo>
                    <a:pt x="20" y="759"/>
                  </a:lnTo>
                  <a:lnTo>
                    <a:pt x="12" y="729"/>
                  </a:lnTo>
                  <a:lnTo>
                    <a:pt x="5" y="697"/>
                  </a:lnTo>
                  <a:lnTo>
                    <a:pt x="2" y="664"/>
                  </a:lnTo>
                  <a:lnTo>
                    <a:pt x="0" y="633"/>
                  </a:lnTo>
                  <a:lnTo>
                    <a:pt x="2" y="600"/>
                  </a:lnTo>
                  <a:lnTo>
                    <a:pt x="5" y="569"/>
                  </a:lnTo>
                  <a:lnTo>
                    <a:pt x="12" y="536"/>
                  </a:lnTo>
                  <a:lnTo>
                    <a:pt x="20" y="506"/>
                  </a:lnTo>
                  <a:lnTo>
                    <a:pt x="30" y="474"/>
                  </a:lnTo>
                  <a:lnTo>
                    <a:pt x="44" y="444"/>
                  </a:lnTo>
                  <a:lnTo>
                    <a:pt x="59" y="415"/>
                  </a:lnTo>
                  <a:lnTo>
                    <a:pt x="75" y="388"/>
                  </a:lnTo>
                  <a:lnTo>
                    <a:pt x="96" y="359"/>
                  </a:lnTo>
                  <a:lnTo>
                    <a:pt x="116" y="331"/>
                  </a:lnTo>
                  <a:lnTo>
                    <a:pt x="139" y="305"/>
                  </a:lnTo>
                  <a:lnTo>
                    <a:pt x="163" y="280"/>
                  </a:lnTo>
                  <a:lnTo>
                    <a:pt x="189" y="254"/>
                  </a:lnTo>
                  <a:lnTo>
                    <a:pt x="218" y="230"/>
                  </a:lnTo>
                  <a:lnTo>
                    <a:pt x="248" y="208"/>
                  </a:lnTo>
                  <a:lnTo>
                    <a:pt x="280" y="186"/>
                  </a:lnTo>
                  <a:lnTo>
                    <a:pt x="312" y="165"/>
                  </a:lnTo>
                  <a:lnTo>
                    <a:pt x="347" y="145"/>
                  </a:lnTo>
                  <a:lnTo>
                    <a:pt x="384" y="126"/>
                  </a:lnTo>
                  <a:lnTo>
                    <a:pt x="421" y="108"/>
                  </a:lnTo>
                  <a:lnTo>
                    <a:pt x="459" y="93"/>
                  </a:lnTo>
                  <a:lnTo>
                    <a:pt x="500" y="78"/>
                  </a:lnTo>
                  <a:lnTo>
                    <a:pt x="540" y="63"/>
                  </a:lnTo>
                  <a:lnTo>
                    <a:pt x="582" y="51"/>
                  </a:lnTo>
                  <a:lnTo>
                    <a:pt x="625" y="39"/>
                  </a:lnTo>
                  <a:lnTo>
                    <a:pt x="669" y="30"/>
                  </a:lnTo>
                  <a:lnTo>
                    <a:pt x="716" y="21"/>
                  </a:lnTo>
                  <a:lnTo>
                    <a:pt x="761" y="13"/>
                  </a:lnTo>
                  <a:lnTo>
                    <a:pt x="806" y="7"/>
                  </a:lnTo>
                  <a:lnTo>
                    <a:pt x="855" y="4"/>
                  </a:lnTo>
                  <a:lnTo>
                    <a:pt x="904" y="1"/>
                  </a:lnTo>
                  <a:lnTo>
                    <a:pt x="952" y="0"/>
                  </a:lnTo>
                </a:path>
              </a:pathLst>
            </a:custGeom>
            <a:solidFill>
              <a:srgbClr val="FC0128"/>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4344" name="Freeform 17"/>
            <p:cNvSpPr>
              <a:spLocks/>
            </p:cNvSpPr>
            <p:nvPr/>
          </p:nvSpPr>
          <p:spPr bwMode="auto">
            <a:xfrm>
              <a:off x="-2061261" y="4076570"/>
              <a:ext cx="1586470" cy="1301477"/>
            </a:xfrm>
            <a:custGeom>
              <a:avLst/>
              <a:gdLst>
                <a:gd name="T0" fmla="*/ 2147483646 w 1917"/>
                <a:gd name="T1" fmla="*/ 2147483646 h 1274"/>
                <a:gd name="T2" fmla="*/ 2147483646 w 1917"/>
                <a:gd name="T3" fmla="*/ 2147483646 h 1274"/>
                <a:gd name="T4" fmla="*/ 2147483646 w 1917"/>
                <a:gd name="T5" fmla="*/ 2147483646 h 1274"/>
                <a:gd name="T6" fmla="*/ 2147483646 w 1917"/>
                <a:gd name="T7" fmla="*/ 2147483646 h 1274"/>
                <a:gd name="T8" fmla="*/ 2147483646 w 1917"/>
                <a:gd name="T9" fmla="*/ 2147483646 h 1274"/>
                <a:gd name="T10" fmla="*/ 2147483646 w 1917"/>
                <a:gd name="T11" fmla="*/ 2147483646 h 1274"/>
                <a:gd name="T12" fmla="*/ 2147483646 w 1917"/>
                <a:gd name="T13" fmla="*/ 2147483646 h 1274"/>
                <a:gd name="T14" fmla="*/ 2147483646 w 1917"/>
                <a:gd name="T15" fmla="*/ 2147483646 h 1274"/>
                <a:gd name="T16" fmla="*/ 2147483646 w 1917"/>
                <a:gd name="T17" fmla="*/ 2147483646 h 1274"/>
                <a:gd name="T18" fmla="*/ 2147483646 w 1917"/>
                <a:gd name="T19" fmla="*/ 2147483646 h 1274"/>
                <a:gd name="T20" fmla="*/ 2147483646 w 1917"/>
                <a:gd name="T21" fmla="*/ 2147483646 h 1274"/>
                <a:gd name="T22" fmla="*/ 2147483646 w 1917"/>
                <a:gd name="T23" fmla="*/ 2147483646 h 1274"/>
                <a:gd name="T24" fmla="*/ 2147483646 w 1917"/>
                <a:gd name="T25" fmla="*/ 2147483646 h 1274"/>
                <a:gd name="T26" fmla="*/ 2147483646 w 1917"/>
                <a:gd name="T27" fmla="*/ 2147483646 h 1274"/>
                <a:gd name="T28" fmla="*/ 2147483646 w 1917"/>
                <a:gd name="T29" fmla="*/ 2147483646 h 1274"/>
                <a:gd name="T30" fmla="*/ 2147483646 w 1917"/>
                <a:gd name="T31" fmla="*/ 2147483646 h 1274"/>
                <a:gd name="T32" fmla="*/ 2147483646 w 1917"/>
                <a:gd name="T33" fmla="*/ 2147483646 h 1274"/>
                <a:gd name="T34" fmla="*/ 2147483646 w 1917"/>
                <a:gd name="T35" fmla="*/ 2147483646 h 1274"/>
                <a:gd name="T36" fmla="*/ 2147483646 w 1917"/>
                <a:gd name="T37" fmla="*/ 2147483646 h 1274"/>
                <a:gd name="T38" fmla="*/ 2147483646 w 1917"/>
                <a:gd name="T39" fmla="*/ 2147483646 h 1274"/>
                <a:gd name="T40" fmla="*/ 2147483646 w 1917"/>
                <a:gd name="T41" fmla="*/ 2147483646 h 1274"/>
                <a:gd name="T42" fmla="*/ 2147483646 w 1917"/>
                <a:gd name="T43" fmla="*/ 2147483646 h 1274"/>
                <a:gd name="T44" fmla="*/ 2147483646 w 1917"/>
                <a:gd name="T45" fmla="*/ 2147483646 h 1274"/>
                <a:gd name="T46" fmla="*/ 2147483646 w 1917"/>
                <a:gd name="T47" fmla="*/ 2147483646 h 1274"/>
                <a:gd name="T48" fmla="*/ 2147483646 w 1917"/>
                <a:gd name="T49" fmla="*/ 2147483646 h 1274"/>
                <a:gd name="T50" fmla="*/ 2147483646 w 1917"/>
                <a:gd name="T51" fmla="*/ 2147483646 h 1274"/>
                <a:gd name="T52" fmla="*/ 2147483646 w 1917"/>
                <a:gd name="T53" fmla="*/ 2147483646 h 1274"/>
                <a:gd name="T54" fmla="*/ 2147483646 w 1917"/>
                <a:gd name="T55" fmla="*/ 2147483646 h 1274"/>
                <a:gd name="T56" fmla="*/ 2147483646 w 1917"/>
                <a:gd name="T57" fmla="*/ 2147483646 h 1274"/>
                <a:gd name="T58" fmla="*/ 2147483646 w 1917"/>
                <a:gd name="T59" fmla="*/ 2147483646 h 1274"/>
                <a:gd name="T60" fmla="*/ 2147483646 w 1917"/>
                <a:gd name="T61" fmla="*/ 2147483646 h 1274"/>
                <a:gd name="T62" fmla="*/ 2147483646 w 1917"/>
                <a:gd name="T63" fmla="*/ 2147483646 h 1274"/>
                <a:gd name="T64" fmla="*/ 2147483646 w 1917"/>
                <a:gd name="T65" fmla="*/ 2147483646 h 1274"/>
                <a:gd name="T66" fmla="*/ 2147483646 w 1917"/>
                <a:gd name="T67" fmla="*/ 2147483646 h 1274"/>
                <a:gd name="T68" fmla="*/ 2147483646 w 1917"/>
                <a:gd name="T69" fmla="*/ 2147483646 h 1274"/>
                <a:gd name="T70" fmla="*/ 2147483646 w 1917"/>
                <a:gd name="T71" fmla="*/ 2147483646 h 1274"/>
                <a:gd name="T72" fmla="*/ 2147483646 w 1917"/>
                <a:gd name="T73" fmla="*/ 2147483646 h 1274"/>
                <a:gd name="T74" fmla="*/ 2147483646 w 1917"/>
                <a:gd name="T75" fmla="*/ 2147483646 h 1274"/>
                <a:gd name="T76" fmla="*/ 2147483646 w 1917"/>
                <a:gd name="T77" fmla="*/ 2147483646 h 1274"/>
                <a:gd name="T78" fmla="*/ 2147483646 w 1917"/>
                <a:gd name="T79" fmla="*/ 2147483646 h 1274"/>
                <a:gd name="T80" fmla="*/ 2147483646 w 1917"/>
                <a:gd name="T81" fmla="*/ 2147483646 h 1274"/>
                <a:gd name="T82" fmla="*/ 2147483646 w 1917"/>
                <a:gd name="T83" fmla="*/ 2147483646 h 1274"/>
                <a:gd name="T84" fmla="*/ 2147483646 w 1917"/>
                <a:gd name="T85" fmla="*/ 0 h 127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917"/>
                <a:gd name="T130" fmla="*/ 0 h 1274"/>
                <a:gd name="T131" fmla="*/ 1917 w 1917"/>
                <a:gd name="T132" fmla="*/ 1274 h 127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917" h="1274">
                  <a:moveTo>
                    <a:pt x="957" y="0"/>
                  </a:moveTo>
                  <a:lnTo>
                    <a:pt x="1006" y="0"/>
                  </a:lnTo>
                  <a:lnTo>
                    <a:pt x="1054" y="3"/>
                  </a:lnTo>
                  <a:lnTo>
                    <a:pt x="1103" y="7"/>
                  </a:lnTo>
                  <a:lnTo>
                    <a:pt x="1150" y="13"/>
                  </a:lnTo>
                  <a:lnTo>
                    <a:pt x="1197" y="19"/>
                  </a:lnTo>
                  <a:lnTo>
                    <a:pt x="1242" y="28"/>
                  </a:lnTo>
                  <a:lnTo>
                    <a:pt x="1286" y="39"/>
                  </a:lnTo>
                  <a:lnTo>
                    <a:pt x="1329" y="51"/>
                  </a:lnTo>
                  <a:lnTo>
                    <a:pt x="1371" y="63"/>
                  </a:lnTo>
                  <a:lnTo>
                    <a:pt x="1413" y="76"/>
                  </a:lnTo>
                  <a:lnTo>
                    <a:pt x="1453" y="91"/>
                  </a:lnTo>
                  <a:lnTo>
                    <a:pt x="1492" y="108"/>
                  </a:lnTo>
                  <a:lnTo>
                    <a:pt x="1529" y="127"/>
                  </a:lnTo>
                  <a:lnTo>
                    <a:pt x="1566" y="145"/>
                  </a:lnTo>
                  <a:lnTo>
                    <a:pt x="1601" y="166"/>
                  </a:lnTo>
                  <a:lnTo>
                    <a:pt x="1634" y="187"/>
                  </a:lnTo>
                  <a:lnTo>
                    <a:pt x="1666" y="208"/>
                  </a:lnTo>
                  <a:lnTo>
                    <a:pt x="1696" y="232"/>
                  </a:lnTo>
                  <a:lnTo>
                    <a:pt x="1725" y="256"/>
                  </a:lnTo>
                  <a:lnTo>
                    <a:pt x="1752" y="282"/>
                  </a:lnTo>
                  <a:lnTo>
                    <a:pt x="1777" y="307"/>
                  </a:lnTo>
                  <a:lnTo>
                    <a:pt x="1799" y="334"/>
                  </a:lnTo>
                  <a:lnTo>
                    <a:pt x="1820" y="361"/>
                  </a:lnTo>
                  <a:lnTo>
                    <a:pt x="1841" y="389"/>
                  </a:lnTo>
                  <a:lnTo>
                    <a:pt x="1857" y="418"/>
                  </a:lnTo>
                  <a:lnTo>
                    <a:pt x="1872" y="448"/>
                  </a:lnTo>
                  <a:lnTo>
                    <a:pt x="1884" y="478"/>
                  </a:lnTo>
                  <a:lnTo>
                    <a:pt x="1896" y="509"/>
                  </a:lnTo>
                  <a:lnTo>
                    <a:pt x="1904" y="539"/>
                  </a:lnTo>
                  <a:lnTo>
                    <a:pt x="1911" y="572"/>
                  </a:lnTo>
                  <a:lnTo>
                    <a:pt x="1914" y="605"/>
                  </a:lnTo>
                  <a:lnTo>
                    <a:pt x="1916" y="637"/>
                  </a:lnTo>
                  <a:lnTo>
                    <a:pt x="1914" y="669"/>
                  </a:lnTo>
                  <a:lnTo>
                    <a:pt x="1911" y="701"/>
                  </a:lnTo>
                  <a:lnTo>
                    <a:pt x="1904" y="734"/>
                  </a:lnTo>
                  <a:lnTo>
                    <a:pt x="1896" y="765"/>
                  </a:lnTo>
                  <a:lnTo>
                    <a:pt x="1884" y="795"/>
                  </a:lnTo>
                  <a:lnTo>
                    <a:pt x="1872" y="827"/>
                  </a:lnTo>
                  <a:lnTo>
                    <a:pt x="1857" y="855"/>
                  </a:lnTo>
                  <a:lnTo>
                    <a:pt x="1841" y="884"/>
                  </a:lnTo>
                  <a:lnTo>
                    <a:pt x="1820" y="912"/>
                  </a:lnTo>
                  <a:lnTo>
                    <a:pt x="1799" y="939"/>
                  </a:lnTo>
                  <a:lnTo>
                    <a:pt x="1777" y="966"/>
                  </a:lnTo>
                  <a:lnTo>
                    <a:pt x="1752" y="993"/>
                  </a:lnTo>
                  <a:lnTo>
                    <a:pt x="1725" y="1017"/>
                  </a:lnTo>
                  <a:lnTo>
                    <a:pt x="1696" y="1042"/>
                  </a:lnTo>
                  <a:lnTo>
                    <a:pt x="1666" y="1063"/>
                  </a:lnTo>
                  <a:lnTo>
                    <a:pt x="1634" y="1086"/>
                  </a:lnTo>
                  <a:lnTo>
                    <a:pt x="1601" y="1108"/>
                  </a:lnTo>
                  <a:lnTo>
                    <a:pt x="1566" y="1128"/>
                  </a:lnTo>
                  <a:lnTo>
                    <a:pt x="1529" y="1146"/>
                  </a:lnTo>
                  <a:lnTo>
                    <a:pt x="1492" y="1164"/>
                  </a:lnTo>
                  <a:lnTo>
                    <a:pt x="1453" y="1182"/>
                  </a:lnTo>
                  <a:lnTo>
                    <a:pt x="1413" y="1197"/>
                  </a:lnTo>
                  <a:lnTo>
                    <a:pt x="1371" y="1210"/>
                  </a:lnTo>
                  <a:lnTo>
                    <a:pt x="1329" y="1224"/>
                  </a:lnTo>
                  <a:lnTo>
                    <a:pt x="1286" y="1234"/>
                  </a:lnTo>
                  <a:lnTo>
                    <a:pt x="1242" y="1245"/>
                  </a:lnTo>
                  <a:lnTo>
                    <a:pt x="1197" y="1254"/>
                  </a:lnTo>
                  <a:lnTo>
                    <a:pt x="1150" y="1260"/>
                  </a:lnTo>
                  <a:lnTo>
                    <a:pt x="1103" y="1266"/>
                  </a:lnTo>
                  <a:lnTo>
                    <a:pt x="1054" y="1270"/>
                  </a:lnTo>
                  <a:lnTo>
                    <a:pt x="1006" y="1272"/>
                  </a:lnTo>
                  <a:lnTo>
                    <a:pt x="957" y="1273"/>
                  </a:lnTo>
                  <a:lnTo>
                    <a:pt x="909" y="1272"/>
                  </a:lnTo>
                  <a:lnTo>
                    <a:pt x="860" y="1270"/>
                  </a:lnTo>
                  <a:lnTo>
                    <a:pt x="811" y="1266"/>
                  </a:lnTo>
                  <a:lnTo>
                    <a:pt x="764" y="1260"/>
                  </a:lnTo>
                  <a:lnTo>
                    <a:pt x="717" y="1254"/>
                  </a:lnTo>
                  <a:lnTo>
                    <a:pt x="672" y="1245"/>
                  </a:lnTo>
                  <a:lnTo>
                    <a:pt x="629" y="1234"/>
                  </a:lnTo>
                  <a:lnTo>
                    <a:pt x="585" y="1224"/>
                  </a:lnTo>
                  <a:lnTo>
                    <a:pt x="543" y="1210"/>
                  </a:lnTo>
                  <a:lnTo>
                    <a:pt x="501" y="1197"/>
                  </a:lnTo>
                  <a:lnTo>
                    <a:pt x="461" y="1182"/>
                  </a:lnTo>
                  <a:lnTo>
                    <a:pt x="422" y="1164"/>
                  </a:lnTo>
                  <a:lnTo>
                    <a:pt x="386" y="1146"/>
                  </a:lnTo>
                  <a:lnTo>
                    <a:pt x="349" y="1128"/>
                  </a:lnTo>
                  <a:lnTo>
                    <a:pt x="313" y="1108"/>
                  </a:lnTo>
                  <a:lnTo>
                    <a:pt x="282" y="1086"/>
                  </a:lnTo>
                  <a:lnTo>
                    <a:pt x="248" y="1063"/>
                  </a:lnTo>
                  <a:lnTo>
                    <a:pt x="220" y="1042"/>
                  </a:lnTo>
                  <a:lnTo>
                    <a:pt x="189" y="1017"/>
                  </a:lnTo>
                  <a:lnTo>
                    <a:pt x="164" y="993"/>
                  </a:lnTo>
                  <a:lnTo>
                    <a:pt x="139" y="966"/>
                  </a:lnTo>
                  <a:lnTo>
                    <a:pt x="116" y="939"/>
                  </a:lnTo>
                  <a:lnTo>
                    <a:pt x="94" y="912"/>
                  </a:lnTo>
                  <a:lnTo>
                    <a:pt x="75" y="884"/>
                  </a:lnTo>
                  <a:lnTo>
                    <a:pt x="59" y="855"/>
                  </a:lnTo>
                  <a:lnTo>
                    <a:pt x="42" y="827"/>
                  </a:lnTo>
                  <a:lnTo>
                    <a:pt x="30" y="795"/>
                  </a:lnTo>
                  <a:lnTo>
                    <a:pt x="20" y="765"/>
                  </a:lnTo>
                  <a:lnTo>
                    <a:pt x="12" y="734"/>
                  </a:lnTo>
                  <a:lnTo>
                    <a:pt x="5" y="701"/>
                  </a:lnTo>
                  <a:lnTo>
                    <a:pt x="2" y="669"/>
                  </a:lnTo>
                  <a:lnTo>
                    <a:pt x="0" y="637"/>
                  </a:lnTo>
                  <a:lnTo>
                    <a:pt x="2" y="605"/>
                  </a:lnTo>
                  <a:lnTo>
                    <a:pt x="5" y="572"/>
                  </a:lnTo>
                  <a:lnTo>
                    <a:pt x="12" y="539"/>
                  </a:lnTo>
                  <a:lnTo>
                    <a:pt x="20" y="509"/>
                  </a:lnTo>
                  <a:lnTo>
                    <a:pt x="30" y="478"/>
                  </a:lnTo>
                  <a:lnTo>
                    <a:pt x="42" y="448"/>
                  </a:lnTo>
                  <a:lnTo>
                    <a:pt x="59" y="418"/>
                  </a:lnTo>
                  <a:lnTo>
                    <a:pt x="75" y="389"/>
                  </a:lnTo>
                  <a:lnTo>
                    <a:pt x="94" y="361"/>
                  </a:lnTo>
                  <a:lnTo>
                    <a:pt x="116" y="334"/>
                  </a:lnTo>
                  <a:lnTo>
                    <a:pt x="139" y="307"/>
                  </a:lnTo>
                  <a:lnTo>
                    <a:pt x="164" y="282"/>
                  </a:lnTo>
                  <a:lnTo>
                    <a:pt x="189" y="256"/>
                  </a:lnTo>
                  <a:lnTo>
                    <a:pt x="220" y="232"/>
                  </a:lnTo>
                  <a:lnTo>
                    <a:pt x="248" y="208"/>
                  </a:lnTo>
                  <a:lnTo>
                    <a:pt x="282" y="187"/>
                  </a:lnTo>
                  <a:lnTo>
                    <a:pt x="313" y="166"/>
                  </a:lnTo>
                  <a:lnTo>
                    <a:pt x="349" y="145"/>
                  </a:lnTo>
                  <a:lnTo>
                    <a:pt x="386" y="127"/>
                  </a:lnTo>
                  <a:lnTo>
                    <a:pt x="422" y="108"/>
                  </a:lnTo>
                  <a:lnTo>
                    <a:pt x="461" y="91"/>
                  </a:lnTo>
                  <a:lnTo>
                    <a:pt x="501" y="76"/>
                  </a:lnTo>
                  <a:lnTo>
                    <a:pt x="543" y="63"/>
                  </a:lnTo>
                  <a:lnTo>
                    <a:pt x="585" y="51"/>
                  </a:lnTo>
                  <a:lnTo>
                    <a:pt x="629" y="39"/>
                  </a:lnTo>
                  <a:lnTo>
                    <a:pt x="672" y="28"/>
                  </a:lnTo>
                  <a:lnTo>
                    <a:pt x="717" y="19"/>
                  </a:lnTo>
                  <a:lnTo>
                    <a:pt x="764" y="13"/>
                  </a:lnTo>
                  <a:lnTo>
                    <a:pt x="811" y="7"/>
                  </a:lnTo>
                  <a:lnTo>
                    <a:pt x="860" y="3"/>
                  </a:lnTo>
                  <a:lnTo>
                    <a:pt x="909" y="0"/>
                  </a:lnTo>
                  <a:lnTo>
                    <a:pt x="957" y="0"/>
                  </a:lnTo>
                </a:path>
              </a:pathLst>
            </a:custGeom>
            <a:noFill/>
            <a:ln w="12700" cap="rnd">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45" name="Freeform 15"/>
            <p:cNvSpPr>
              <a:spLocks/>
            </p:cNvSpPr>
            <p:nvPr/>
          </p:nvSpPr>
          <p:spPr bwMode="auto">
            <a:xfrm>
              <a:off x="-1946212" y="4167079"/>
              <a:ext cx="1397782" cy="1092055"/>
            </a:xfrm>
            <a:custGeom>
              <a:avLst/>
              <a:gdLst>
                <a:gd name="T0" fmla="*/ 2147483646 w 1689"/>
                <a:gd name="T1" fmla="*/ 2147483646 h 1069"/>
                <a:gd name="T2" fmla="*/ 2147483646 w 1689"/>
                <a:gd name="T3" fmla="*/ 2147483646 h 1069"/>
                <a:gd name="T4" fmla="*/ 2147483646 w 1689"/>
                <a:gd name="T5" fmla="*/ 2147483646 h 1069"/>
                <a:gd name="T6" fmla="*/ 2147483646 w 1689"/>
                <a:gd name="T7" fmla="*/ 2147483646 h 1069"/>
                <a:gd name="T8" fmla="*/ 2147483646 w 1689"/>
                <a:gd name="T9" fmla="*/ 2147483646 h 1069"/>
                <a:gd name="T10" fmla="*/ 2147483646 w 1689"/>
                <a:gd name="T11" fmla="*/ 2147483646 h 1069"/>
                <a:gd name="T12" fmla="*/ 2147483646 w 1689"/>
                <a:gd name="T13" fmla="*/ 2147483646 h 1069"/>
                <a:gd name="T14" fmla="*/ 2147483646 w 1689"/>
                <a:gd name="T15" fmla="*/ 2147483646 h 1069"/>
                <a:gd name="T16" fmla="*/ 2147483646 w 1689"/>
                <a:gd name="T17" fmla="*/ 2147483646 h 1069"/>
                <a:gd name="T18" fmla="*/ 2147483646 w 1689"/>
                <a:gd name="T19" fmla="*/ 2147483646 h 1069"/>
                <a:gd name="T20" fmla="*/ 2147483646 w 1689"/>
                <a:gd name="T21" fmla="*/ 2147483646 h 1069"/>
                <a:gd name="T22" fmla="*/ 2147483646 w 1689"/>
                <a:gd name="T23" fmla="*/ 2147483646 h 1069"/>
                <a:gd name="T24" fmla="*/ 2147483646 w 1689"/>
                <a:gd name="T25" fmla="*/ 2147483646 h 1069"/>
                <a:gd name="T26" fmla="*/ 2147483646 w 1689"/>
                <a:gd name="T27" fmla="*/ 2147483646 h 1069"/>
                <a:gd name="T28" fmla="*/ 2147483646 w 1689"/>
                <a:gd name="T29" fmla="*/ 2147483646 h 1069"/>
                <a:gd name="T30" fmla="*/ 2147483646 w 1689"/>
                <a:gd name="T31" fmla="*/ 2147483646 h 1069"/>
                <a:gd name="T32" fmla="*/ 2147483646 w 1689"/>
                <a:gd name="T33" fmla="*/ 2147483646 h 1069"/>
                <a:gd name="T34" fmla="*/ 2147483646 w 1689"/>
                <a:gd name="T35" fmla="*/ 2147483646 h 1069"/>
                <a:gd name="T36" fmla="*/ 2147483646 w 1689"/>
                <a:gd name="T37" fmla="*/ 2147483646 h 1069"/>
                <a:gd name="T38" fmla="*/ 2147483646 w 1689"/>
                <a:gd name="T39" fmla="*/ 2147483646 h 1069"/>
                <a:gd name="T40" fmla="*/ 2147483646 w 1689"/>
                <a:gd name="T41" fmla="*/ 2147483646 h 1069"/>
                <a:gd name="T42" fmla="*/ 2147483646 w 1689"/>
                <a:gd name="T43" fmla="*/ 2147483646 h 1069"/>
                <a:gd name="T44" fmla="*/ 2147483646 w 1689"/>
                <a:gd name="T45" fmla="*/ 2147483646 h 1069"/>
                <a:gd name="T46" fmla="*/ 2147483646 w 1689"/>
                <a:gd name="T47" fmla="*/ 2147483646 h 1069"/>
                <a:gd name="T48" fmla="*/ 2147483646 w 1689"/>
                <a:gd name="T49" fmla="*/ 2147483646 h 1069"/>
                <a:gd name="T50" fmla="*/ 2147483646 w 1689"/>
                <a:gd name="T51" fmla="*/ 2147483646 h 1069"/>
                <a:gd name="T52" fmla="*/ 2147483646 w 1689"/>
                <a:gd name="T53" fmla="*/ 2147483646 h 1069"/>
                <a:gd name="T54" fmla="*/ 2147483646 w 1689"/>
                <a:gd name="T55" fmla="*/ 2147483646 h 1069"/>
                <a:gd name="T56" fmla="*/ 2147483646 w 1689"/>
                <a:gd name="T57" fmla="*/ 2147483646 h 1069"/>
                <a:gd name="T58" fmla="*/ 2147483646 w 1689"/>
                <a:gd name="T59" fmla="*/ 2147483646 h 1069"/>
                <a:gd name="T60" fmla="*/ 2147483646 w 1689"/>
                <a:gd name="T61" fmla="*/ 2147483646 h 1069"/>
                <a:gd name="T62" fmla="*/ 0 w 1689"/>
                <a:gd name="T63" fmla="*/ 2147483646 h 1069"/>
                <a:gd name="T64" fmla="*/ 2147483646 w 1689"/>
                <a:gd name="T65" fmla="*/ 2147483646 h 1069"/>
                <a:gd name="T66" fmla="*/ 2147483646 w 1689"/>
                <a:gd name="T67" fmla="*/ 2147483646 h 1069"/>
                <a:gd name="T68" fmla="*/ 2147483646 w 1689"/>
                <a:gd name="T69" fmla="*/ 2147483646 h 1069"/>
                <a:gd name="T70" fmla="*/ 2147483646 w 1689"/>
                <a:gd name="T71" fmla="*/ 2147483646 h 1069"/>
                <a:gd name="T72" fmla="*/ 2147483646 w 1689"/>
                <a:gd name="T73" fmla="*/ 2147483646 h 1069"/>
                <a:gd name="T74" fmla="*/ 2147483646 w 1689"/>
                <a:gd name="T75" fmla="*/ 2147483646 h 1069"/>
                <a:gd name="T76" fmla="*/ 2147483646 w 1689"/>
                <a:gd name="T77" fmla="*/ 2147483646 h 1069"/>
                <a:gd name="T78" fmla="*/ 2147483646 w 1689"/>
                <a:gd name="T79" fmla="*/ 2147483646 h 1069"/>
                <a:gd name="T80" fmla="*/ 2147483646 w 1689"/>
                <a:gd name="T81" fmla="*/ 2147483646 h 1069"/>
                <a:gd name="T82" fmla="*/ 2147483646 w 1689"/>
                <a:gd name="T83" fmla="*/ 2147483646 h 1069"/>
                <a:gd name="T84" fmla="*/ 2147483646 w 1689"/>
                <a:gd name="T85" fmla="*/ 0 h 106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89"/>
                <a:gd name="T130" fmla="*/ 0 h 1069"/>
                <a:gd name="T131" fmla="*/ 1689 w 1689"/>
                <a:gd name="T132" fmla="*/ 1069 h 106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89" h="1069">
                  <a:moveTo>
                    <a:pt x="844" y="0"/>
                  </a:moveTo>
                  <a:lnTo>
                    <a:pt x="888" y="1"/>
                  </a:lnTo>
                  <a:lnTo>
                    <a:pt x="929" y="3"/>
                  </a:lnTo>
                  <a:lnTo>
                    <a:pt x="973" y="7"/>
                  </a:lnTo>
                  <a:lnTo>
                    <a:pt x="1013" y="12"/>
                  </a:lnTo>
                  <a:lnTo>
                    <a:pt x="1053" y="18"/>
                  </a:lnTo>
                  <a:lnTo>
                    <a:pt x="1094" y="24"/>
                  </a:lnTo>
                  <a:lnTo>
                    <a:pt x="1134" y="34"/>
                  </a:lnTo>
                  <a:lnTo>
                    <a:pt x="1172" y="43"/>
                  </a:lnTo>
                  <a:lnTo>
                    <a:pt x="1209" y="54"/>
                  </a:lnTo>
                  <a:lnTo>
                    <a:pt x="1246" y="66"/>
                  </a:lnTo>
                  <a:lnTo>
                    <a:pt x="1279" y="78"/>
                  </a:lnTo>
                  <a:lnTo>
                    <a:pt x="1315" y="91"/>
                  </a:lnTo>
                  <a:lnTo>
                    <a:pt x="1348" y="106"/>
                  </a:lnTo>
                  <a:lnTo>
                    <a:pt x="1380" y="123"/>
                  </a:lnTo>
                  <a:lnTo>
                    <a:pt x="1412" y="139"/>
                  </a:lnTo>
                  <a:lnTo>
                    <a:pt x="1440" y="157"/>
                  </a:lnTo>
                  <a:lnTo>
                    <a:pt x="1469" y="175"/>
                  </a:lnTo>
                  <a:lnTo>
                    <a:pt x="1495" y="196"/>
                  </a:lnTo>
                  <a:lnTo>
                    <a:pt x="1521" y="216"/>
                  </a:lnTo>
                  <a:lnTo>
                    <a:pt x="1544" y="237"/>
                  </a:lnTo>
                  <a:lnTo>
                    <a:pt x="1566" y="259"/>
                  </a:lnTo>
                  <a:lnTo>
                    <a:pt x="1586" y="280"/>
                  </a:lnTo>
                  <a:lnTo>
                    <a:pt x="1604" y="303"/>
                  </a:lnTo>
                  <a:lnTo>
                    <a:pt x="1621" y="327"/>
                  </a:lnTo>
                  <a:lnTo>
                    <a:pt x="1636" y="351"/>
                  </a:lnTo>
                  <a:lnTo>
                    <a:pt x="1651" y="376"/>
                  </a:lnTo>
                  <a:lnTo>
                    <a:pt x="1661" y="401"/>
                  </a:lnTo>
                  <a:lnTo>
                    <a:pt x="1671" y="428"/>
                  </a:lnTo>
                  <a:lnTo>
                    <a:pt x="1678" y="452"/>
                  </a:lnTo>
                  <a:lnTo>
                    <a:pt x="1683" y="479"/>
                  </a:lnTo>
                  <a:lnTo>
                    <a:pt x="1688" y="508"/>
                  </a:lnTo>
                  <a:lnTo>
                    <a:pt x="1688" y="535"/>
                  </a:lnTo>
                  <a:lnTo>
                    <a:pt x="1688" y="562"/>
                  </a:lnTo>
                  <a:lnTo>
                    <a:pt x="1683" y="589"/>
                  </a:lnTo>
                  <a:lnTo>
                    <a:pt x="1678" y="617"/>
                  </a:lnTo>
                  <a:lnTo>
                    <a:pt x="1671" y="641"/>
                  </a:lnTo>
                  <a:lnTo>
                    <a:pt x="1661" y="668"/>
                  </a:lnTo>
                  <a:lnTo>
                    <a:pt x="1651" y="694"/>
                  </a:lnTo>
                  <a:lnTo>
                    <a:pt x="1636" y="717"/>
                  </a:lnTo>
                  <a:lnTo>
                    <a:pt x="1621" y="741"/>
                  </a:lnTo>
                  <a:lnTo>
                    <a:pt x="1604" y="765"/>
                  </a:lnTo>
                  <a:lnTo>
                    <a:pt x="1586" y="789"/>
                  </a:lnTo>
                  <a:lnTo>
                    <a:pt x="1566" y="810"/>
                  </a:lnTo>
                  <a:lnTo>
                    <a:pt x="1544" y="833"/>
                  </a:lnTo>
                  <a:lnTo>
                    <a:pt x="1521" y="854"/>
                  </a:lnTo>
                  <a:lnTo>
                    <a:pt x="1495" y="875"/>
                  </a:lnTo>
                  <a:lnTo>
                    <a:pt x="1469" y="893"/>
                  </a:lnTo>
                  <a:lnTo>
                    <a:pt x="1440" y="912"/>
                  </a:lnTo>
                  <a:lnTo>
                    <a:pt x="1412" y="930"/>
                  </a:lnTo>
                  <a:lnTo>
                    <a:pt x="1380" y="947"/>
                  </a:lnTo>
                  <a:lnTo>
                    <a:pt x="1348" y="963"/>
                  </a:lnTo>
                  <a:lnTo>
                    <a:pt x="1315" y="978"/>
                  </a:lnTo>
                  <a:lnTo>
                    <a:pt x="1279" y="990"/>
                  </a:lnTo>
                  <a:lnTo>
                    <a:pt x="1246" y="1004"/>
                  </a:lnTo>
                  <a:lnTo>
                    <a:pt x="1209" y="1016"/>
                  </a:lnTo>
                  <a:lnTo>
                    <a:pt x="1172" y="1026"/>
                  </a:lnTo>
                  <a:lnTo>
                    <a:pt x="1134" y="1037"/>
                  </a:lnTo>
                  <a:lnTo>
                    <a:pt x="1094" y="1044"/>
                  </a:lnTo>
                  <a:lnTo>
                    <a:pt x="1053" y="1052"/>
                  </a:lnTo>
                  <a:lnTo>
                    <a:pt x="1013" y="1058"/>
                  </a:lnTo>
                  <a:lnTo>
                    <a:pt x="973" y="1062"/>
                  </a:lnTo>
                  <a:lnTo>
                    <a:pt x="929" y="1067"/>
                  </a:lnTo>
                  <a:lnTo>
                    <a:pt x="888" y="1068"/>
                  </a:lnTo>
                  <a:lnTo>
                    <a:pt x="844" y="1068"/>
                  </a:lnTo>
                  <a:lnTo>
                    <a:pt x="800" y="1068"/>
                  </a:lnTo>
                  <a:lnTo>
                    <a:pt x="757" y="1067"/>
                  </a:lnTo>
                  <a:lnTo>
                    <a:pt x="715" y="1062"/>
                  </a:lnTo>
                  <a:lnTo>
                    <a:pt x="675" y="1058"/>
                  </a:lnTo>
                  <a:lnTo>
                    <a:pt x="633" y="1052"/>
                  </a:lnTo>
                  <a:lnTo>
                    <a:pt x="593" y="1044"/>
                  </a:lnTo>
                  <a:lnTo>
                    <a:pt x="554" y="1037"/>
                  </a:lnTo>
                  <a:lnTo>
                    <a:pt x="516" y="1026"/>
                  </a:lnTo>
                  <a:lnTo>
                    <a:pt x="477" y="1016"/>
                  </a:lnTo>
                  <a:lnTo>
                    <a:pt x="442" y="1004"/>
                  </a:lnTo>
                  <a:lnTo>
                    <a:pt x="407" y="990"/>
                  </a:lnTo>
                  <a:lnTo>
                    <a:pt x="372" y="978"/>
                  </a:lnTo>
                  <a:lnTo>
                    <a:pt x="340" y="963"/>
                  </a:lnTo>
                  <a:lnTo>
                    <a:pt x="308" y="947"/>
                  </a:lnTo>
                  <a:lnTo>
                    <a:pt x="276" y="930"/>
                  </a:lnTo>
                  <a:lnTo>
                    <a:pt x="248" y="912"/>
                  </a:lnTo>
                  <a:lnTo>
                    <a:pt x="219" y="893"/>
                  </a:lnTo>
                  <a:lnTo>
                    <a:pt x="193" y="875"/>
                  </a:lnTo>
                  <a:lnTo>
                    <a:pt x="167" y="854"/>
                  </a:lnTo>
                  <a:lnTo>
                    <a:pt x="144" y="833"/>
                  </a:lnTo>
                  <a:lnTo>
                    <a:pt x="124" y="810"/>
                  </a:lnTo>
                  <a:lnTo>
                    <a:pt x="102" y="789"/>
                  </a:lnTo>
                  <a:lnTo>
                    <a:pt x="84" y="765"/>
                  </a:lnTo>
                  <a:lnTo>
                    <a:pt x="67" y="741"/>
                  </a:lnTo>
                  <a:lnTo>
                    <a:pt x="52" y="717"/>
                  </a:lnTo>
                  <a:lnTo>
                    <a:pt x="39" y="694"/>
                  </a:lnTo>
                  <a:lnTo>
                    <a:pt x="27" y="668"/>
                  </a:lnTo>
                  <a:lnTo>
                    <a:pt x="17" y="641"/>
                  </a:lnTo>
                  <a:lnTo>
                    <a:pt x="10" y="617"/>
                  </a:lnTo>
                  <a:lnTo>
                    <a:pt x="5" y="589"/>
                  </a:lnTo>
                  <a:lnTo>
                    <a:pt x="0" y="562"/>
                  </a:lnTo>
                  <a:lnTo>
                    <a:pt x="0" y="535"/>
                  </a:lnTo>
                  <a:lnTo>
                    <a:pt x="0" y="508"/>
                  </a:lnTo>
                  <a:lnTo>
                    <a:pt x="5" y="479"/>
                  </a:lnTo>
                  <a:lnTo>
                    <a:pt x="10" y="452"/>
                  </a:lnTo>
                  <a:lnTo>
                    <a:pt x="17" y="428"/>
                  </a:lnTo>
                  <a:lnTo>
                    <a:pt x="27" y="401"/>
                  </a:lnTo>
                  <a:lnTo>
                    <a:pt x="39" y="376"/>
                  </a:lnTo>
                  <a:lnTo>
                    <a:pt x="52" y="351"/>
                  </a:lnTo>
                  <a:lnTo>
                    <a:pt x="67" y="327"/>
                  </a:lnTo>
                  <a:lnTo>
                    <a:pt x="84" y="303"/>
                  </a:lnTo>
                  <a:lnTo>
                    <a:pt x="102" y="280"/>
                  </a:lnTo>
                  <a:lnTo>
                    <a:pt x="124" y="259"/>
                  </a:lnTo>
                  <a:lnTo>
                    <a:pt x="144" y="237"/>
                  </a:lnTo>
                  <a:lnTo>
                    <a:pt x="167" y="216"/>
                  </a:lnTo>
                  <a:lnTo>
                    <a:pt x="193" y="196"/>
                  </a:lnTo>
                  <a:lnTo>
                    <a:pt x="219" y="175"/>
                  </a:lnTo>
                  <a:lnTo>
                    <a:pt x="248" y="157"/>
                  </a:lnTo>
                  <a:lnTo>
                    <a:pt x="276" y="139"/>
                  </a:lnTo>
                  <a:lnTo>
                    <a:pt x="308" y="123"/>
                  </a:lnTo>
                  <a:lnTo>
                    <a:pt x="340" y="106"/>
                  </a:lnTo>
                  <a:lnTo>
                    <a:pt x="372" y="91"/>
                  </a:lnTo>
                  <a:lnTo>
                    <a:pt x="407" y="78"/>
                  </a:lnTo>
                  <a:lnTo>
                    <a:pt x="442" y="66"/>
                  </a:lnTo>
                  <a:lnTo>
                    <a:pt x="477" y="54"/>
                  </a:lnTo>
                  <a:lnTo>
                    <a:pt x="516" y="43"/>
                  </a:lnTo>
                  <a:lnTo>
                    <a:pt x="554" y="34"/>
                  </a:lnTo>
                  <a:lnTo>
                    <a:pt x="593" y="24"/>
                  </a:lnTo>
                  <a:lnTo>
                    <a:pt x="633" y="18"/>
                  </a:lnTo>
                  <a:lnTo>
                    <a:pt x="675" y="12"/>
                  </a:lnTo>
                  <a:lnTo>
                    <a:pt x="715" y="7"/>
                  </a:lnTo>
                  <a:lnTo>
                    <a:pt x="757" y="3"/>
                  </a:lnTo>
                  <a:lnTo>
                    <a:pt x="800" y="1"/>
                  </a:lnTo>
                  <a:lnTo>
                    <a:pt x="844" y="0"/>
                  </a:lnTo>
                </a:path>
              </a:pathLst>
            </a:custGeom>
            <a:solidFill>
              <a:srgbClr val="0000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sp>
        <p:nvSpPr>
          <p:cNvPr id="26" name="Line 21"/>
          <p:cNvSpPr>
            <a:spLocks noChangeShapeType="1"/>
          </p:cNvSpPr>
          <p:nvPr/>
        </p:nvSpPr>
        <p:spPr bwMode="auto">
          <a:xfrm flipV="1">
            <a:off x="9262763" y="2280713"/>
            <a:ext cx="471601" cy="426133"/>
          </a:xfrm>
          <a:prstGeom prst="line">
            <a:avLst/>
          </a:prstGeom>
          <a:noFill/>
          <a:ln w="7620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 name="矩形 1"/>
          <p:cNvSpPr/>
          <p:nvPr/>
        </p:nvSpPr>
        <p:spPr>
          <a:xfrm>
            <a:off x="6094412" y="1360322"/>
            <a:ext cx="3096345" cy="461665"/>
          </a:xfrm>
          <a:prstGeom prst="rect">
            <a:avLst/>
          </a:prstGeom>
        </p:spPr>
        <p:txBody>
          <a:bodyPr wrap="square">
            <a:spAutoFit/>
          </a:bodyPr>
          <a:lstStyle/>
          <a:p>
            <a:r>
              <a:rPr lang="zh-CN" altLang="en-US" sz="2400" b="1" dirty="0">
                <a:solidFill>
                  <a:schemeClr val="accent1"/>
                </a:solidFill>
                <a:latin typeface="微软雅黑" panose="020B0503020204020204" pitchFamily="34" charset="-122"/>
                <a:ea typeface="微软雅黑" panose="020B0503020204020204" pitchFamily="34" charset="-122"/>
              </a:rPr>
              <a:t>地理坐标系</a:t>
            </a:r>
            <a:r>
              <a:rPr lang="en-US" altLang="zh-CN" sz="2400" b="1" dirty="0">
                <a:solidFill>
                  <a:schemeClr val="accent1"/>
                </a:solidFill>
                <a:latin typeface="微软雅黑" panose="020B0503020204020204" pitchFamily="34" charset="-122"/>
                <a:ea typeface="微软雅黑" panose="020B0503020204020204" pitchFamily="34" charset="-122"/>
              </a:rPr>
              <a:t>VS</a:t>
            </a:r>
            <a:r>
              <a:rPr lang="zh-CN" altLang="en-US" sz="2400" b="1" dirty="0">
                <a:solidFill>
                  <a:schemeClr val="accent1"/>
                </a:solidFill>
                <a:latin typeface="微软雅黑" panose="020B0503020204020204" pitchFamily="34" charset="-122"/>
                <a:ea typeface="微软雅黑" panose="020B0503020204020204" pitchFamily="34" charset="-122"/>
              </a:rPr>
              <a:t>基准面</a:t>
            </a:r>
          </a:p>
        </p:txBody>
      </p:sp>
      <p:sp>
        <p:nvSpPr>
          <p:cNvPr id="4" name="Line 21">
            <a:extLst>
              <a:ext uri="{FF2B5EF4-FFF2-40B4-BE49-F238E27FC236}">
                <a16:creationId xmlns:a16="http://schemas.microsoft.com/office/drawing/2014/main" id="{1C270A51-043A-20E5-02EE-BF38E6117CBA}"/>
              </a:ext>
            </a:extLst>
          </p:cNvPr>
          <p:cNvSpPr>
            <a:spLocks noChangeShapeType="1"/>
          </p:cNvSpPr>
          <p:nvPr/>
        </p:nvSpPr>
        <p:spPr bwMode="auto">
          <a:xfrm flipH="1">
            <a:off x="7258167" y="4793829"/>
            <a:ext cx="428804" cy="657876"/>
          </a:xfrm>
          <a:prstGeom prst="line">
            <a:avLst/>
          </a:prstGeom>
          <a:noFill/>
          <a:ln w="7620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19164947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nodeType="clickEffect">
                                  <p:stCondLst>
                                    <p:cond delay="0"/>
                                  </p:stCondLst>
                                  <p:childTnLst>
                                    <p:animScale>
                                      <p:cBhvr>
                                        <p:cTn id="6" dur="2000" fill="hold"/>
                                        <p:tgtEl>
                                          <p:spTgt spid="26"/>
                                        </p:tgtEl>
                                      </p:cBhvr>
                                      <p:by x="150000" y="150000"/>
                                    </p:animScale>
                                  </p:childTnLst>
                                </p:cTn>
                              </p:par>
                            </p:childTnLst>
                          </p:cTn>
                        </p:par>
                      </p:childTnLst>
                    </p:cTn>
                  </p:par>
                  <p:par>
                    <p:cTn id="7" fill="hold" nodeType="clickPar">
                      <p:stCondLst>
                        <p:cond delay="indefinite"/>
                      </p:stCondLst>
                      <p:childTnLst>
                        <p:par>
                          <p:cTn id="8" fill="hold" nodeType="withGroup">
                            <p:stCondLst>
                              <p:cond delay="0"/>
                            </p:stCondLst>
                            <p:childTnLst>
                              <p:par>
                                <p:cTn id="9" presetID="42" presetClass="path" presetSubtype="0" accel="50000" decel="50000" fill="hold" nodeType="clickEffect">
                                  <p:stCondLst>
                                    <p:cond delay="0"/>
                                  </p:stCondLst>
                                  <p:childTnLst>
                                    <p:animMotion origin="layout" path="M -6.14743E-7 3.33333E-6 L 0.02045 -0.08542 " pathEditMode="relative" rAng="0" ptsTypes="AA">
                                      <p:cBhvr>
                                        <p:cTn id="10" dur="2000" fill="hold"/>
                                        <p:tgtEl>
                                          <p:spTgt spid="3"/>
                                        </p:tgtEl>
                                        <p:attrNameLst>
                                          <p:attrName>ppt_x</p:attrName>
                                          <p:attrName>ppt_y</p:attrName>
                                        </p:attrNameLst>
                                      </p:cBhvr>
                                      <p:rCtr x="1016" y="-4282"/>
                                    </p:animMotion>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1053852" y="1052735"/>
            <a:ext cx="9721080" cy="554461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909763" y="260350"/>
            <a:ext cx="6899275" cy="647700"/>
          </a:xfrm>
        </p:spPr>
        <p:txBody>
          <a:bodyPr>
            <a:normAutofit/>
          </a:bodyPr>
          <a:lstStyle/>
          <a:p>
            <a:pPr>
              <a:defRPr/>
            </a:pPr>
            <a:r>
              <a:rPr lang="en-US" altLang="zh-CN" sz="2400" b="1" dirty="0">
                <a:solidFill>
                  <a:schemeClr val="accent2"/>
                </a:solidFill>
              </a:rPr>
              <a:t>2000</a:t>
            </a:r>
            <a:r>
              <a:rPr lang="zh-CN" altLang="en-US" sz="2400" b="1" dirty="0">
                <a:solidFill>
                  <a:schemeClr val="accent2"/>
                </a:solidFill>
              </a:rPr>
              <a:t>国家大地坐标系与现行坐标系区别</a:t>
            </a:r>
          </a:p>
        </p:txBody>
      </p:sp>
      <p:sp>
        <p:nvSpPr>
          <p:cNvPr id="15363" name="灯片编号占位符 2"/>
          <p:cNvSpPr>
            <a:spLocks noGrp="1" noChangeArrowheads="1"/>
          </p:cNvSpPr>
          <p:nvPr>
            <p:ph type="sldNum" sz="quarter" idx="12"/>
          </p:nvPr>
        </p:nvSpPr>
        <p:spPr>
          <a:xfrm>
            <a:off x="8532812" y="6356351"/>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lnSpc>
                <a:spcPct val="140000"/>
              </a:lnSpc>
              <a:spcBef>
                <a:spcPct val="20000"/>
              </a:spcBef>
              <a:buBlip>
                <a:blip r:embed="rId4"/>
              </a:buBlip>
              <a:defRPr kumimoji="1" sz="2800" b="1">
                <a:solidFill>
                  <a:schemeClr val="tx1"/>
                </a:solidFill>
                <a:latin typeface="Times New Roman" panose="02020603050405020304" pitchFamily="18" charset="0"/>
                <a:ea typeface="宋体" panose="02010600030101010101" pitchFamily="2" charset="-122"/>
              </a:defRPr>
            </a:lvl2pPr>
            <a:lvl3pPr marL="1143000" indent="-228600">
              <a:lnSpc>
                <a:spcPct val="140000"/>
              </a:lnSpc>
              <a:spcBef>
                <a:spcPct val="20000"/>
              </a:spcBef>
              <a:buClr>
                <a:srgbClr val="0000FF"/>
              </a:buClr>
              <a:buFont typeface="Wingdings" panose="05000000000000000000" pitchFamily="2" charset="2"/>
              <a:buChar char="Ø"/>
              <a:defRPr kumimoji="1" sz="2400" b="1">
                <a:solidFill>
                  <a:schemeClr val="tx1"/>
                </a:solidFill>
                <a:latin typeface="Times New Roman" panose="02020603050405020304" pitchFamily="18" charset="0"/>
                <a:ea typeface="宋体" panose="02010600030101010101" pitchFamily="2" charset="-122"/>
              </a:defRPr>
            </a:lvl3pPr>
            <a:lvl4pPr marL="1600200" indent="-228600">
              <a:lnSpc>
                <a:spcPct val="14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40000"/>
              </a:lnSpc>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4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4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4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40000"/>
              </a:lnSpc>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l" eaLnBrk="0" hangingPunct="0">
              <a:lnSpc>
                <a:spcPct val="100000"/>
              </a:lnSpc>
              <a:spcBef>
                <a:spcPct val="0"/>
              </a:spcBef>
              <a:buFontTx/>
              <a:buNone/>
            </a:pPr>
            <a:fld id="{2E80EA7F-3863-4AEC-90B8-49C554EC8417}" type="slidenum">
              <a:rPr lang="en-US" altLang="zh-CN" sz="1800" b="0"/>
              <a:pPr algn="l" eaLnBrk="0" hangingPunct="0">
                <a:lnSpc>
                  <a:spcPct val="100000"/>
                </a:lnSpc>
                <a:spcBef>
                  <a:spcPct val="0"/>
                </a:spcBef>
                <a:buFontTx/>
                <a:buNone/>
              </a:pPr>
              <a:t>8</a:t>
            </a:fld>
            <a:endParaRPr lang="en-US" altLang="zh-CN" sz="1800" b="0"/>
          </a:p>
        </p:txBody>
      </p:sp>
      <p:graphicFrame>
        <p:nvGraphicFramePr>
          <p:cNvPr id="167941" name="Group 5"/>
          <p:cNvGraphicFramePr>
            <a:graphicFrameLocks noGrp="1"/>
          </p:cNvGraphicFramePr>
          <p:nvPr/>
        </p:nvGraphicFramePr>
        <p:xfrm>
          <a:off x="1973262" y="1533525"/>
          <a:ext cx="8153400" cy="4362451"/>
        </p:xfrm>
        <a:graphic>
          <a:graphicData uri="http://schemas.openxmlformats.org/drawingml/2006/table">
            <a:tbl>
              <a:tblPr/>
              <a:tblGrid>
                <a:gridCol w="1804089">
                  <a:extLst>
                    <a:ext uri="{9D8B030D-6E8A-4147-A177-3AD203B41FA5}">
                      <a16:colId xmlns:a16="http://schemas.microsoft.com/office/drawing/2014/main" val="20000"/>
                    </a:ext>
                  </a:extLst>
                </a:gridCol>
                <a:gridCol w="3223178">
                  <a:extLst>
                    <a:ext uri="{9D8B030D-6E8A-4147-A177-3AD203B41FA5}">
                      <a16:colId xmlns:a16="http://schemas.microsoft.com/office/drawing/2014/main" val="20001"/>
                    </a:ext>
                  </a:extLst>
                </a:gridCol>
                <a:gridCol w="3126133">
                  <a:extLst>
                    <a:ext uri="{9D8B030D-6E8A-4147-A177-3AD203B41FA5}">
                      <a16:colId xmlns:a16="http://schemas.microsoft.com/office/drawing/2014/main" val="20002"/>
                    </a:ext>
                  </a:extLst>
                </a:gridCol>
              </a:tblGrid>
              <a:tr h="701026">
                <a:tc>
                  <a:txBody>
                    <a:bodyPr/>
                    <a:lstStyle>
                      <a:lvl1pPr marL="342900" indent="-342900">
                        <a:spcBef>
                          <a:spcPct val="20000"/>
                        </a:spcBef>
                        <a:buClr>
                          <a:schemeClr val="tx2"/>
                        </a:buCl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0" dirty="0">
                        <a:ln>
                          <a:noFill/>
                        </a:ln>
                        <a:solidFill>
                          <a:schemeClr val="bg1"/>
                        </a:solidFill>
                        <a:effectLst/>
                        <a:latin typeface="楷体_GB2312"/>
                        <a:ea typeface="楷体_GB2312"/>
                        <a:cs typeface="楷体_GB2312"/>
                      </a:endParaRPr>
                    </a:p>
                  </a:txBody>
                  <a:tcPr marL="91438" marR="91438" marT="45713" marB="45713" anchor="ctr" horzOverflow="overflow">
                    <a:lnL cap="flat">
                      <a:noFill/>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2"/>
                        </a:buCl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bg1"/>
                          </a:solidFill>
                          <a:effectLst/>
                          <a:latin typeface="楷体_GB2312"/>
                          <a:ea typeface="楷体_GB2312"/>
                          <a:cs typeface="Times New Roman" panose="02020603050405020304" pitchFamily="18" charset="0"/>
                        </a:rPr>
                        <a:t>2000</a:t>
                      </a:r>
                      <a:r>
                        <a:rPr kumimoji="0" lang="zh-CN" altLang="en-US" sz="2000" b="1" i="0" u="none" strike="noStrike" cap="none" normalizeH="0" baseline="0" dirty="0">
                          <a:ln>
                            <a:noFill/>
                          </a:ln>
                          <a:solidFill>
                            <a:schemeClr val="bg1"/>
                          </a:solidFill>
                          <a:effectLst/>
                          <a:latin typeface="楷体_GB2312"/>
                          <a:ea typeface="楷体_GB2312"/>
                          <a:cs typeface="Times New Roman" panose="02020603050405020304" pitchFamily="18" charset="0"/>
                        </a:rPr>
                        <a:t>国家大地坐标系</a:t>
                      </a:r>
                    </a:p>
                  </a:txBody>
                  <a:tcPr marL="91438" marR="91438"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2"/>
                        </a:buCl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bg1"/>
                          </a:solidFill>
                          <a:effectLst/>
                          <a:latin typeface="楷体_GB2312"/>
                          <a:ea typeface="楷体_GB2312"/>
                          <a:cs typeface="Times New Roman" panose="02020603050405020304" pitchFamily="18" charset="0"/>
                        </a:rPr>
                        <a:t>现行坐标系</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bg1"/>
                          </a:solidFill>
                          <a:effectLst/>
                          <a:latin typeface="楷体_GB2312"/>
                          <a:ea typeface="楷体_GB2312"/>
                          <a:cs typeface="Times New Roman" panose="02020603050405020304" pitchFamily="18" charset="0"/>
                        </a:rPr>
                        <a:t>（</a:t>
                      </a:r>
                      <a:r>
                        <a:rPr kumimoji="0" lang="en-US" altLang="zh-CN" sz="2000" b="1" i="0" u="none" strike="noStrike" cap="none" normalizeH="0" baseline="0" dirty="0">
                          <a:ln>
                            <a:noFill/>
                          </a:ln>
                          <a:solidFill>
                            <a:schemeClr val="bg1"/>
                          </a:solidFill>
                          <a:effectLst/>
                          <a:latin typeface="楷体_GB2312"/>
                          <a:ea typeface="楷体_GB2312"/>
                          <a:cs typeface="Times New Roman" panose="02020603050405020304" pitchFamily="18" charset="0"/>
                        </a:rPr>
                        <a:t>54</a:t>
                      </a:r>
                      <a:r>
                        <a:rPr kumimoji="0" lang="zh-CN" altLang="en-US" sz="2000" b="1" i="0" u="none" strike="noStrike" cap="none" normalizeH="0" baseline="0" dirty="0">
                          <a:ln>
                            <a:noFill/>
                          </a:ln>
                          <a:solidFill>
                            <a:schemeClr val="bg1"/>
                          </a:solidFill>
                          <a:effectLst/>
                          <a:latin typeface="楷体_GB2312"/>
                          <a:ea typeface="楷体_GB2312"/>
                          <a:cs typeface="Times New Roman" panose="02020603050405020304" pitchFamily="18" charset="0"/>
                        </a:rPr>
                        <a:t>北京系、西安</a:t>
                      </a:r>
                      <a:r>
                        <a:rPr kumimoji="0" lang="en-US" altLang="zh-CN" sz="2000" b="1" i="0" u="none" strike="noStrike" cap="none" normalizeH="0" baseline="0" dirty="0">
                          <a:ln>
                            <a:noFill/>
                          </a:ln>
                          <a:solidFill>
                            <a:schemeClr val="bg1"/>
                          </a:solidFill>
                          <a:effectLst/>
                          <a:latin typeface="楷体_GB2312"/>
                          <a:ea typeface="楷体_GB2312"/>
                          <a:cs typeface="Times New Roman" panose="02020603050405020304" pitchFamily="18" charset="0"/>
                        </a:rPr>
                        <a:t>80</a:t>
                      </a:r>
                      <a:r>
                        <a:rPr kumimoji="0" lang="zh-CN" altLang="en-US" sz="2000" b="1" i="0" u="none" strike="noStrike" cap="none" normalizeH="0" baseline="0" dirty="0">
                          <a:ln>
                            <a:noFill/>
                          </a:ln>
                          <a:solidFill>
                            <a:schemeClr val="bg1"/>
                          </a:solidFill>
                          <a:effectLst/>
                          <a:latin typeface="楷体_GB2312"/>
                          <a:ea typeface="楷体_GB2312"/>
                          <a:cs typeface="Times New Roman" panose="02020603050405020304" pitchFamily="18" charset="0"/>
                        </a:rPr>
                        <a:t>系）</a:t>
                      </a:r>
                    </a:p>
                  </a:txBody>
                  <a:tcPr marL="91438" marR="91438" marT="45713" marB="45713" anchor="ctr" horzOverflow="overflow">
                    <a:lnL w="12700" cap="flat" cmpd="sng" algn="ctr">
                      <a:solidFill>
                        <a:srgbClr val="000000"/>
                      </a:solidFill>
                      <a:prstDash val="solid"/>
                      <a:round/>
                      <a:headEnd type="none" w="med" len="med"/>
                      <a:tailEnd type="none" w="med" len="med"/>
                    </a:lnL>
                    <a:lnR cap="flat">
                      <a:noFill/>
                    </a:lnR>
                    <a:lnT w="2857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0882">
                <a:tc>
                  <a:txBody>
                    <a:bodyPr/>
                    <a:lstStyle>
                      <a:lvl1pPr marL="342900" indent="-342900">
                        <a:spcBef>
                          <a:spcPct val="20000"/>
                        </a:spcBef>
                        <a:buClr>
                          <a:schemeClr val="tx2"/>
                        </a:buCl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bg1"/>
                          </a:solidFill>
                          <a:effectLst/>
                          <a:latin typeface="Times New Roman" panose="02020603050405020304" pitchFamily="18" charset="0"/>
                          <a:ea typeface="楷体_GB2312"/>
                          <a:cs typeface="Times New Roman" panose="02020603050405020304" pitchFamily="18" charset="0"/>
                        </a:rPr>
                        <a:t>坐标系类型</a:t>
                      </a:r>
                    </a:p>
                  </a:txBody>
                  <a:tcPr marL="91438" marR="91438" marT="45713" marB="45713" anchor="ctr" horzOverflow="overflow">
                    <a:lnL cap="flat">
                      <a:noFill/>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2"/>
                        </a:buCl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bg1"/>
                          </a:solidFill>
                          <a:effectLst/>
                          <a:latin typeface="Times New Roman" panose="02020603050405020304" pitchFamily="18" charset="0"/>
                          <a:ea typeface="楷体_GB2312"/>
                          <a:cs typeface="Times New Roman" panose="02020603050405020304" pitchFamily="18" charset="0"/>
                        </a:rPr>
                        <a:t>地心坐标系</a:t>
                      </a:r>
                    </a:p>
                  </a:txBody>
                  <a:tcPr marL="91438" marR="91438"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2"/>
                        </a:buCl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bg1"/>
                          </a:solidFill>
                          <a:effectLst/>
                          <a:latin typeface="Times New Roman" panose="02020603050405020304" pitchFamily="18" charset="0"/>
                          <a:ea typeface="楷体_GB2312"/>
                          <a:cs typeface="Times New Roman" panose="02020603050405020304" pitchFamily="18" charset="0"/>
                        </a:rPr>
                        <a:t>参心坐标系</a:t>
                      </a:r>
                    </a:p>
                  </a:txBody>
                  <a:tcPr marL="91438" marR="91438" marT="45713" marB="45713" anchor="ctr" horzOverflow="overflow">
                    <a:lnL w="12700" cap="flat" cmpd="sng" algn="ctr">
                      <a:solidFill>
                        <a:srgbClr val="000000"/>
                      </a:solidFill>
                      <a:prstDash val="solid"/>
                      <a:round/>
                      <a:headEnd type="none" w="med" len="med"/>
                      <a:tailEnd type="none" w="med" len="med"/>
                    </a:lnL>
                    <a:lnR cap="flat">
                      <a:noFill/>
                    </a:lnR>
                    <a:lnT w="254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7495">
                <a:tc>
                  <a:txBody>
                    <a:bodyPr/>
                    <a:lstStyle>
                      <a:lvl1pPr marL="342900" indent="-342900">
                        <a:spcBef>
                          <a:spcPct val="20000"/>
                        </a:spcBef>
                        <a:buClr>
                          <a:schemeClr val="tx2"/>
                        </a:buCl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bg1"/>
                          </a:solidFill>
                          <a:effectLst/>
                          <a:latin typeface="Times New Roman" panose="02020603050405020304" pitchFamily="18" charset="0"/>
                          <a:ea typeface="楷体_GB2312"/>
                          <a:cs typeface="Times New Roman" panose="02020603050405020304" pitchFamily="18" charset="0"/>
                        </a:rPr>
                        <a:t>椭球定位方式</a:t>
                      </a:r>
                    </a:p>
                  </a:txBody>
                  <a:tcPr marL="91438" marR="91438" marT="45713" marB="45713" anchor="ctr" horzOverflow="overflow">
                    <a:lnL cap="flat">
                      <a:noFill/>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2"/>
                        </a:buCl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bg1"/>
                          </a:solidFill>
                          <a:effectLst/>
                          <a:latin typeface="Times New Roman" panose="02020603050405020304" pitchFamily="18" charset="0"/>
                          <a:ea typeface="楷体_GB2312"/>
                          <a:cs typeface="Times New Roman" panose="02020603050405020304" pitchFamily="18" charset="0"/>
                        </a:rPr>
                        <a:t>与全球大地水准面最密合</a:t>
                      </a:r>
                    </a:p>
                  </a:txBody>
                  <a:tcPr marL="91438" marR="91438"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2"/>
                        </a:buCl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bg1"/>
                          </a:solidFill>
                          <a:effectLst/>
                          <a:latin typeface="Times New Roman" panose="02020603050405020304" pitchFamily="18" charset="0"/>
                          <a:ea typeface="楷体_GB2312"/>
                          <a:cs typeface="Times New Roman" panose="02020603050405020304" pitchFamily="18" charset="0"/>
                        </a:rPr>
                        <a:t>局部大地水准面最吻合</a:t>
                      </a:r>
                    </a:p>
                  </a:txBody>
                  <a:tcPr marL="91438" marR="91438" marT="45713" marB="45713" anchor="ctr" horzOverflow="overflow">
                    <a:lnL w="12700" cap="flat" cmpd="sng" algn="ctr">
                      <a:solidFill>
                        <a:srgbClr val="000000"/>
                      </a:solidFill>
                      <a:prstDash val="solid"/>
                      <a:round/>
                      <a:headEnd type="none" w="med" len="med"/>
                      <a:tailEnd type="none" w="med" len="med"/>
                    </a:lnL>
                    <a:lnR cap="flat">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1026">
                <a:tc>
                  <a:txBody>
                    <a:bodyPr/>
                    <a:lstStyle>
                      <a:lvl1pPr marL="342900" indent="-342900">
                        <a:spcBef>
                          <a:spcPct val="20000"/>
                        </a:spcBef>
                        <a:buClr>
                          <a:schemeClr val="tx2"/>
                        </a:buCl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bg1"/>
                          </a:solidFill>
                          <a:effectLst/>
                          <a:latin typeface="Times New Roman" panose="02020603050405020304" pitchFamily="18" charset="0"/>
                          <a:ea typeface="楷体_GB2312"/>
                          <a:cs typeface="Times New Roman" panose="02020603050405020304" pitchFamily="18" charset="0"/>
                        </a:rPr>
                        <a:t>原点位置</a:t>
                      </a:r>
                    </a:p>
                  </a:txBody>
                  <a:tcPr marL="91438" marR="91438" marT="45713" marB="45713" anchor="ctr" horzOverflow="overflow">
                    <a:lnL cap="flat">
                      <a:noFill/>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2"/>
                        </a:buCl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bg1"/>
                          </a:solidFill>
                          <a:effectLst/>
                          <a:latin typeface="Times New Roman" panose="02020603050405020304" pitchFamily="18" charset="0"/>
                          <a:ea typeface="楷体_GB2312"/>
                          <a:cs typeface="Times New Roman" panose="02020603050405020304" pitchFamily="18" charset="0"/>
                        </a:rPr>
                        <a:t>包括海洋和大气的整个地球的质量中心</a:t>
                      </a:r>
                    </a:p>
                  </a:txBody>
                  <a:tcPr marL="91438" marR="91438"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2"/>
                        </a:buCl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bg1"/>
                          </a:solidFill>
                          <a:effectLst/>
                          <a:latin typeface="Times New Roman" panose="02020603050405020304" pitchFamily="18" charset="0"/>
                          <a:ea typeface="楷体_GB2312"/>
                          <a:cs typeface="Times New Roman" panose="02020603050405020304" pitchFamily="18" charset="0"/>
                        </a:rPr>
                        <a:t>与地球质量中心有较大偏差</a:t>
                      </a:r>
                    </a:p>
                  </a:txBody>
                  <a:tcPr marL="91438" marR="91438" marT="45713" marB="45713" anchor="ctr" horzOverflow="overflow">
                    <a:lnL w="12700" cap="flat" cmpd="sng" algn="ctr">
                      <a:solidFill>
                        <a:srgbClr val="000000"/>
                      </a:solidFill>
                      <a:prstDash val="solid"/>
                      <a:round/>
                      <a:headEnd type="none" w="med" len="med"/>
                      <a:tailEnd type="none" w="med" len="med"/>
                    </a:lnL>
                    <a:lnR cap="flat">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3984">
                <a:tc>
                  <a:txBody>
                    <a:bodyPr/>
                    <a:lstStyle>
                      <a:lvl1pPr marL="342900" indent="-342900">
                        <a:spcBef>
                          <a:spcPct val="20000"/>
                        </a:spcBef>
                        <a:buClr>
                          <a:schemeClr val="tx2"/>
                        </a:buCl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bg1"/>
                          </a:solidFill>
                          <a:effectLst/>
                          <a:latin typeface="Times New Roman" panose="02020603050405020304" pitchFamily="18" charset="0"/>
                          <a:ea typeface="楷体_GB2312"/>
                          <a:cs typeface="Times New Roman" panose="02020603050405020304" pitchFamily="18" charset="0"/>
                        </a:rPr>
                        <a:t>坐标系维数</a:t>
                      </a:r>
                    </a:p>
                  </a:txBody>
                  <a:tcPr marL="91438" marR="91438" marT="45713" marB="45713" anchor="ctr" horzOverflow="overflow">
                    <a:lnL cap="flat">
                      <a:noFill/>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2"/>
                        </a:buCl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bg1"/>
                          </a:solidFill>
                          <a:effectLst/>
                          <a:latin typeface="Times New Roman" panose="02020603050405020304" pitchFamily="18" charset="0"/>
                          <a:ea typeface="楷体_GB2312"/>
                          <a:cs typeface="Times New Roman" panose="02020603050405020304" pitchFamily="18" charset="0"/>
                        </a:rPr>
                        <a:t>三维坐标系统</a:t>
                      </a:r>
                    </a:p>
                  </a:txBody>
                  <a:tcPr marL="91438" marR="91438"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2"/>
                        </a:buCl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bg1"/>
                          </a:solidFill>
                          <a:effectLst/>
                          <a:latin typeface="Times New Roman" panose="02020603050405020304" pitchFamily="18" charset="0"/>
                          <a:ea typeface="楷体_GB2312"/>
                          <a:cs typeface="Times New Roman" panose="02020603050405020304" pitchFamily="18" charset="0"/>
                        </a:rPr>
                        <a:t>二维坐标系统</a:t>
                      </a:r>
                    </a:p>
                  </a:txBody>
                  <a:tcPr marL="91438" marR="91438" marT="45713" marB="45713" anchor="ctr" horzOverflow="overflow">
                    <a:lnL w="12700" cap="flat" cmpd="sng" algn="ctr">
                      <a:solidFill>
                        <a:srgbClr val="000000"/>
                      </a:solidFill>
                      <a:prstDash val="solid"/>
                      <a:round/>
                      <a:headEnd type="none" w="med" len="med"/>
                      <a:tailEnd type="none" w="med" len="med"/>
                    </a:lnL>
                    <a:lnR cap="flat">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17012">
                <a:tc>
                  <a:txBody>
                    <a:bodyPr/>
                    <a:lstStyle>
                      <a:lvl1pPr marL="342900" indent="-342900">
                        <a:spcBef>
                          <a:spcPct val="20000"/>
                        </a:spcBef>
                        <a:buClr>
                          <a:schemeClr val="tx2"/>
                        </a:buCl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bg1"/>
                          </a:solidFill>
                          <a:effectLst/>
                          <a:latin typeface="Times New Roman" panose="02020603050405020304" pitchFamily="18" charset="0"/>
                          <a:ea typeface="楷体_GB2312"/>
                          <a:cs typeface="Times New Roman" panose="02020603050405020304" pitchFamily="18" charset="0"/>
                        </a:rPr>
                        <a:t>相对精度</a:t>
                      </a:r>
                    </a:p>
                  </a:txBody>
                  <a:tcPr marL="91438" marR="91438" marT="45713" marB="45713" anchor="ctr" horzOverflow="overflow">
                    <a:lnL cap="flat">
                      <a:noFill/>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2"/>
                        </a:buCl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bg1"/>
                          </a:solidFill>
                          <a:effectLst/>
                          <a:latin typeface="Times New Roman" panose="02020603050405020304" pitchFamily="18" charset="0"/>
                          <a:ea typeface="楷体_GB2312"/>
                          <a:cs typeface="Times New Roman" panose="02020603050405020304" pitchFamily="18" charset="0"/>
                        </a:rPr>
                        <a:t>10</a:t>
                      </a:r>
                      <a:r>
                        <a:rPr kumimoji="0" lang="en-US" altLang="zh-CN" sz="2400" b="1" i="0" u="none" strike="noStrike" cap="none" normalizeH="0" baseline="30000">
                          <a:ln>
                            <a:noFill/>
                          </a:ln>
                          <a:solidFill>
                            <a:schemeClr val="bg1"/>
                          </a:solidFill>
                          <a:effectLst/>
                          <a:latin typeface="Times New Roman" panose="02020603050405020304" pitchFamily="18" charset="0"/>
                          <a:ea typeface="楷体_GB2312"/>
                          <a:cs typeface="Times New Roman" panose="02020603050405020304" pitchFamily="18" charset="0"/>
                        </a:rPr>
                        <a:t>-7</a:t>
                      </a:r>
                      <a:r>
                        <a:rPr kumimoji="0" lang="zh-CN" altLang="en-US" sz="2400" b="1" i="0" u="none" strike="noStrike" cap="none" normalizeH="0" baseline="0">
                          <a:ln>
                            <a:noFill/>
                          </a:ln>
                          <a:solidFill>
                            <a:schemeClr val="bg1"/>
                          </a:solidFill>
                          <a:effectLst/>
                          <a:latin typeface="Times New Roman" panose="02020603050405020304" pitchFamily="18" charset="0"/>
                          <a:ea typeface="楷体_GB2312"/>
                          <a:cs typeface="Times New Roman" panose="02020603050405020304" pitchFamily="18" charset="0"/>
                        </a:rPr>
                        <a:t>～</a:t>
                      </a:r>
                      <a:r>
                        <a:rPr kumimoji="0" lang="en-US" altLang="zh-CN" sz="2400" b="1" i="0" u="none" strike="noStrike" cap="none" normalizeH="0" baseline="0">
                          <a:ln>
                            <a:noFill/>
                          </a:ln>
                          <a:solidFill>
                            <a:schemeClr val="bg1"/>
                          </a:solidFill>
                          <a:effectLst/>
                          <a:latin typeface="Times New Roman" panose="02020603050405020304" pitchFamily="18" charset="0"/>
                          <a:ea typeface="楷体_GB2312"/>
                          <a:cs typeface="Times New Roman" panose="02020603050405020304" pitchFamily="18" charset="0"/>
                        </a:rPr>
                        <a:t>10</a:t>
                      </a:r>
                      <a:r>
                        <a:rPr kumimoji="0" lang="en-US" altLang="zh-CN" sz="2400" b="1" i="0" u="none" strike="noStrike" cap="none" normalizeH="0" baseline="30000">
                          <a:ln>
                            <a:noFill/>
                          </a:ln>
                          <a:solidFill>
                            <a:schemeClr val="bg1"/>
                          </a:solidFill>
                          <a:effectLst/>
                          <a:latin typeface="Times New Roman" panose="02020603050405020304" pitchFamily="18" charset="0"/>
                          <a:ea typeface="楷体_GB2312"/>
                          <a:cs typeface="Times New Roman" panose="02020603050405020304" pitchFamily="18" charset="0"/>
                        </a:rPr>
                        <a:t>-8</a:t>
                      </a:r>
                      <a:endParaRPr kumimoji="0" lang="en-US" altLang="zh-CN" sz="2400" b="1" i="0" u="none" strike="noStrike" cap="none" normalizeH="0" baseline="0">
                        <a:ln>
                          <a:noFill/>
                        </a:ln>
                        <a:solidFill>
                          <a:schemeClr val="bg1"/>
                        </a:solidFill>
                        <a:effectLst/>
                        <a:latin typeface="Times New Roman" panose="02020603050405020304" pitchFamily="18" charset="0"/>
                        <a:ea typeface="楷体_GB2312"/>
                        <a:cs typeface="Times New Roman" panose="02020603050405020304" pitchFamily="18" charset="0"/>
                      </a:endParaRPr>
                    </a:p>
                  </a:txBody>
                  <a:tcPr marL="91438" marR="91438"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2"/>
                        </a:buCl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bg1"/>
                          </a:solidFill>
                          <a:effectLst/>
                          <a:latin typeface="Times New Roman" panose="02020603050405020304" pitchFamily="18" charset="0"/>
                          <a:ea typeface="楷体_GB2312"/>
                          <a:cs typeface="Times New Roman" panose="02020603050405020304" pitchFamily="18" charset="0"/>
                        </a:rPr>
                        <a:t>10</a:t>
                      </a:r>
                      <a:r>
                        <a:rPr kumimoji="0" lang="en-US" altLang="zh-CN" sz="2400" b="1" i="0" u="none" strike="noStrike" cap="none" normalizeH="0" baseline="30000" dirty="0">
                          <a:ln>
                            <a:noFill/>
                          </a:ln>
                          <a:solidFill>
                            <a:schemeClr val="bg1"/>
                          </a:solidFill>
                          <a:effectLst/>
                          <a:latin typeface="Times New Roman" panose="02020603050405020304" pitchFamily="18" charset="0"/>
                          <a:ea typeface="楷体_GB2312"/>
                          <a:cs typeface="Times New Roman" panose="02020603050405020304" pitchFamily="18" charset="0"/>
                        </a:rPr>
                        <a:t>-6</a:t>
                      </a:r>
                      <a:endParaRPr kumimoji="0" lang="en-US" altLang="zh-CN" sz="2400" b="1" i="0" u="none" strike="noStrike" cap="none" normalizeH="0" baseline="0" dirty="0">
                        <a:ln>
                          <a:noFill/>
                        </a:ln>
                        <a:solidFill>
                          <a:schemeClr val="bg1"/>
                        </a:solidFill>
                        <a:effectLst/>
                        <a:latin typeface="Times New Roman" panose="02020603050405020304" pitchFamily="18" charset="0"/>
                        <a:ea typeface="楷体_GB2312"/>
                        <a:cs typeface="Times New Roman" panose="02020603050405020304" pitchFamily="18" charset="0"/>
                      </a:endParaRPr>
                    </a:p>
                  </a:txBody>
                  <a:tcPr marL="91438" marR="91438" marT="45713" marB="45713" anchor="ctr" horzOverflow="overflow">
                    <a:lnL w="12700" cap="flat" cmpd="sng" algn="ctr">
                      <a:solidFill>
                        <a:srgbClr val="000000"/>
                      </a:solidFill>
                      <a:prstDash val="solid"/>
                      <a:round/>
                      <a:headEnd type="none" w="med" len="med"/>
                      <a:tailEnd type="none" w="med" len="med"/>
                    </a:lnL>
                    <a:lnR cap="flat">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01026">
                <a:tc>
                  <a:txBody>
                    <a:bodyPr/>
                    <a:lstStyle>
                      <a:lvl1pPr marL="342900" indent="-342900">
                        <a:spcBef>
                          <a:spcPct val="20000"/>
                        </a:spcBef>
                        <a:buClr>
                          <a:schemeClr val="tx2"/>
                        </a:buCl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bg1"/>
                          </a:solidFill>
                          <a:effectLst/>
                          <a:latin typeface="Times New Roman" panose="02020603050405020304" pitchFamily="18" charset="0"/>
                          <a:ea typeface="楷体_GB2312"/>
                          <a:cs typeface="Times New Roman" panose="02020603050405020304" pitchFamily="18" charset="0"/>
                        </a:rPr>
                        <a:t>实现技术</a:t>
                      </a:r>
                    </a:p>
                  </a:txBody>
                  <a:tcPr marL="91438" marR="91438" marT="45713" marB="45713" anchor="ctr" horzOverflow="overflow">
                    <a:lnL cap="flat">
                      <a:noFill/>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2"/>
                        </a:buCl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bg1"/>
                          </a:solidFill>
                          <a:effectLst/>
                          <a:latin typeface="Times New Roman" panose="02020603050405020304" pitchFamily="18" charset="0"/>
                          <a:ea typeface="楷体_GB2312"/>
                          <a:cs typeface="Times New Roman" panose="02020603050405020304" pitchFamily="18" charset="0"/>
                        </a:rPr>
                        <a:t>通过现代空间大地测量观测技术确定</a:t>
                      </a:r>
                    </a:p>
                  </a:txBody>
                  <a:tcPr marL="91438" marR="91438"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2"/>
                        </a:buCl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tx2"/>
                        </a:buClr>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bg1"/>
                          </a:solidFill>
                          <a:effectLst/>
                          <a:latin typeface="Times New Roman" panose="02020603050405020304" pitchFamily="18" charset="0"/>
                          <a:ea typeface="楷体_GB2312"/>
                          <a:cs typeface="Times New Roman" panose="02020603050405020304" pitchFamily="18" charset="0"/>
                        </a:rPr>
                        <a:t>传统的大地测量方式确定</a:t>
                      </a:r>
                    </a:p>
                  </a:txBody>
                  <a:tcPr marL="91438" marR="91438" marT="45713" marB="45713" anchor="ctr" horzOverflow="overflow">
                    <a:lnL w="12700" cap="flat" cmpd="sng" algn="ctr">
                      <a:solidFill>
                        <a:srgbClr val="000000"/>
                      </a:solidFill>
                      <a:prstDash val="solid"/>
                      <a:round/>
                      <a:headEnd type="none" w="med" len="med"/>
                      <a:tailEnd type="none" w="med" len="med"/>
                    </a:lnL>
                    <a:lnR cap="flat">
                      <a:noFill/>
                    </a:lnR>
                    <a:lnT w="952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6121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32" fill="hold" nodeType="afterEffect">
                                  <p:stCondLst>
                                    <p:cond delay="0"/>
                                  </p:stCondLst>
                                  <p:childTnLst>
                                    <p:set>
                                      <p:cBhvr>
                                        <p:cTn id="6" dur="1" fill="hold">
                                          <p:stCondLst>
                                            <p:cond delay="0"/>
                                          </p:stCondLst>
                                        </p:cTn>
                                        <p:tgtEl>
                                          <p:spTgt spid="167941"/>
                                        </p:tgtEl>
                                        <p:attrNameLst>
                                          <p:attrName>style.visibility</p:attrName>
                                        </p:attrNameLst>
                                      </p:cBhvr>
                                      <p:to>
                                        <p:strVal val="visible"/>
                                      </p:to>
                                    </p:set>
                                    <p:animEffect transition="in" filter="diamond(out)">
                                      <p:cBhvr>
                                        <p:cTn id="7" dur="1000"/>
                                        <p:tgtEl>
                                          <p:spTgt spid="167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1998514" y="1690266"/>
            <a:ext cx="7632848" cy="38164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11" name="Text Placeholder 2"/>
          <p:cNvSpPr>
            <a:spLocks noGrp="1"/>
          </p:cNvSpPr>
          <p:nvPr>
            <p:ph idx="1"/>
          </p:nvPr>
        </p:nvSpPr>
        <p:spPr>
          <a:xfrm>
            <a:off x="1522961" y="980728"/>
            <a:ext cx="8229600" cy="4525962"/>
          </a:xfrm>
        </p:spPr>
        <p:txBody>
          <a:bodyPr/>
          <a:lstStyle/>
          <a:p>
            <a:pPr marL="0" indent="0">
              <a:buClr>
                <a:srgbClr val="C8C8C8"/>
              </a:buClr>
              <a:buNone/>
            </a:pPr>
            <a:r>
              <a:rPr lang="zh-CN" altLang="en-US" dirty="0">
                <a:latin typeface="黑体" panose="02010609060101010101" pitchFamily="49" charset="-122"/>
              </a:rPr>
              <a:t>  </a:t>
            </a:r>
            <a:r>
              <a:rPr lang="zh-CN" altLang="en-US" b="1" dirty="0">
                <a:solidFill>
                  <a:srgbClr val="92D050"/>
                </a:solidFill>
                <a:latin typeface="黑体" panose="02010609060101010101" pitchFamily="49" charset="-122"/>
              </a:rPr>
              <a:t>不同地理坐标系统坐标值不一致</a:t>
            </a:r>
            <a:endParaRPr lang="en-US" altLang="zh-CN" b="1" dirty="0">
              <a:solidFill>
                <a:srgbClr val="92D050"/>
              </a:solidFill>
            </a:endParaRPr>
          </a:p>
        </p:txBody>
      </p:sp>
      <p:graphicFrame>
        <p:nvGraphicFramePr>
          <p:cNvPr id="4" name="Group 48"/>
          <p:cNvGraphicFramePr>
            <a:graphicFrameLocks noGrp="1"/>
          </p:cNvGraphicFramePr>
          <p:nvPr/>
        </p:nvGraphicFramePr>
        <p:xfrm>
          <a:off x="2272937" y="1907176"/>
          <a:ext cx="7078951" cy="3405006"/>
        </p:xfrm>
        <a:graphic>
          <a:graphicData uri="http://schemas.openxmlformats.org/drawingml/2006/table">
            <a:tbl>
              <a:tblPr/>
              <a:tblGrid>
                <a:gridCol w="2174839">
                  <a:extLst>
                    <a:ext uri="{9D8B030D-6E8A-4147-A177-3AD203B41FA5}">
                      <a16:colId xmlns:a16="http://schemas.microsoft.com/office/drawing/2014/main" val="20000"/>
                    </a:ext>
                  </a:extLst>
                </a:gridCol>
                <a:gridCol w="2573586">
                  <a:extLst>
                    <a:ext uri="{9D8B030D-6E8A-4147-A177-3AD203B41FA5}">
                      <a16:colId xmlns:a16="http://schemas.microsoft.com/office/drawing/2014/main" val="20001"/>
                    </a:ext>
                  </a:extLst>
                </a:gridCol>
                <a:gridCol w="2330526">
                  <a:extLst>
                    <a:ext uri="{9D8B030D-6E8A-4147-A177-3AD203B41FA5}">
                      <a16:colId xmlns:a16="http://schemas.microsoft.com/office/drawing/2014/main" val="20002"/>
                    </a:ext>
                  </a:extLst>
                </a:gridCol>
              </a:tblGrid>
              <a:tr h="644049">
                <a:tc gridSpan="3">
                  <a:txBody>
                    <a:bodyPr/>
                    <a:lstStyle/>
                    <a:p>
                      <a:pPr marL="4763" marR="0" lvl="0" indent="-4763" algn="ctr" defTabSz="914400" rtl="0" eaLnBrk="0" fontAlgn="base" latinLnBrk="0" hangingPunct="0">
                        <a:lnSpc>
                          <a:spcPct val="100000"/>
                        </a:lnSpc>
                        <a:spcBef>
                          <a:spcPct val="20000"/>
                        </a:spcBef>
                        <a:spcAft>
                          <a:spcPct val="0"/>
                        </a:spcAft>
                        <a:buClr>
                          <a:srgbClr val="FFFF66"/>
                        </a:buClr>
                        <a:buSzTx/>
                        <a:buFontTx/>
                        <a:buNone/>
                        <a:tabLst/>
                      </a:pPr>
                      <a:r>
                        <a:rPr kumimoji="0" lang="zh-CN" altLang="en-US" sz="1800" b="0" i="0" u="none" strike="noStrike" kern="1200" cap="none" normalizeH="0" baseline="0" dirty="0">
                          <a:ln>
                            <a:noFill/>
                          </a:ln>
                          <a:solidFill>
                            <a:schemeClr val="bg1"/>
                          </a:solidFill>
                          <a:effectLst/>
                          <a:latin typeface="微软雅黑" panose="020B0503020204020204" pitchFamily="34" charset="-122"/>
                          <a:ea typeface="微软雅黑" panose="020B0503020204020204" pitchFamily="34" charset="-122"/>
                          <a:cs typeface="+mn-cs"/>
                        </a:rPr>
                        <a:t>辽宁沈阳</a:t>
                      </a:r>
                      <a:endParaRPr kumimoji="0" lang="en-US" altLang="zh-CN" sz="1800" b="0" i="0" u="none" strike="noStrike" kern="1200" cap="none" normalizeH="0" baseline="0" dirty="0">
                        <a:ln>
                          <a:noFill/>
                        </a:ln>
                        <a:solidFill>
                          <a:schemeClr val="bg1"/>
                        </a:solidFill>
                        <a:effectLst/>
                        <a:latin typeface="微软雅黑" panose="020B0503020204020204" pitchFamily="34" charset="-122"/>
                        <a:ea typeface="微软雅黑" panose="020B0503020204020204" pitchFamily="34" charset="-122"/>
                        <a:cs typeface="+mn-cs"/>
                      </a:endParaRPr>
                    </a:p>
                  </a:txBody>
                  <a:tcPr marT="45735" marB="45735" anchor="ctr" horzOverflow="overflow">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B0AECA"/>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45869">
                <a:tc>
                  <a:txBody>
                    <a:bodyPr/>
                    <a:lstStyle/>
                    <a:p>
                      <a:pPr marL="4763" marR="0" lvl="0" indent="-4763" algn="ctr" defTabSz="914400" rtl="0" eaLnBrk="0" fontAlgn="base" latinLnBrk="0" hangingPunct="0">
                        <a:lnSpc>
                          <a:spcPct val="100000"/>
                        </a:lnSpc>
                        <a:spcBef>
                          <a:spcPct val="20000"/>
                        </a:spcBef>
                        <a:spcAft>
                          <a:spcPct val="0"/>
                        </a:spcAft>
                        <a:buClr>
                          <a:srgbClr val="FFFF66"/>
                        </a:buClr>
                        <a:buSzTx/>
                        <a:buFontTx/>
                        <a:buNone/>
                        <a:tabLst/>
                      </a:pPr>
                      <a:r>
                        <a:rPr kumimoji="0" lang="zh-CN" altLang="en-US" sz="1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地理坐标系</a:t>
                      </a:r>
                      <a:endParaRPr kumimoji="0" lang="en-US" altLang="zh-CN" sz="1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endParaRPr>
                    </a:p>
                  </a:txBody>
                  <a:tcPr marT="45735" marB="45735" horzOverflow="overflow">
                    <a:lnL w="12700" cap="flat" cmpd="sng" algn="ctr">
                      <a:solidFill>
                        <a:srgbClr val="CCCCCC"/>
                      </a:solidFill>
                      <a:prstDash val="solid"/>
                      <a:round/>
                      <a:headEnd type="none" w="med" len="med"/>
                      <a:tailEnd type="none" w="med" len="med"/>
                    </a:lnL>
                    <a:lnR w="12700" cap="flat" cmpd="sng" algn="ctr">
                      <a:solidFill>
                        <a:srgbClr val="B0AECA"/>
                      </a:solidFill>
                      <a:prstDash val="solid"/>
                      <a:round/>
                      <a:headEnd type="none" w="med" len="med"/>
                      <a:tailEnd type="none" w="med" len="med"/>
                    </a:lnR>
                    <a:lnT w="12700" cap="flat" cmpd="sng" algn="ctr">
                      <a:solidFill>
                        <a:srgbClr val="B0AECA"/>
                      </a:solidFill>
                      <a:prstDash val="solid"/>
                      <a:round/>
                      <a:headEnd type="none" w="med" len="med"/>
                      <a:tailEnd type="none" w="med" len="med"/>
                    </a:lnT>
                    <a:lnB w="12700" cap="flat" cmpd="sng" algn="ctr">
                      <a:solidFill>
                        <a:srgbClr val="CCCCCC"/>
                      </a:solidFill>
                      <a:prstDash val="solid"/>
                      <a:round/>
                      <a:headEnd type="none" w="med" len="med"/>
                      <a:tailEnd type="none" w="med" len="med"/>
                    </a:lnB>
                    <a:lnTlToBr>
                      <a:noFill/>
                    </a:lnTlToBr>
                    <a:lnBlToTr>
                      <a:noFill/>
                    </a:lnBlToTr>
                    <a:noFill/>
                  </a:tcPr>
                </a:tc>
                <a:tc>
                  <a:txBody>
                    <a:bodyPr/>
                    <a:lstStyle/>
                    <a:p>
                      <a:pPr marL="4763" marR="0" lvl="0" indent="-4763" algn="ctr" defTabSz="914400" rtl="0" eaLnBrk="0" fontAlgn="base" latinLnBrk="0" hangingPunct="0">
                        <a:lnSpc>
                          <a:spcPct val="100000"/>
                        </a:lnSpc>
                        <a:spcBef>
                          <a:spcPct val="20000"/>
                        </a:spcBef>
                        <a:spcAft>
                          <a:spcPct val="0"/>
                        </a:spcAft>
                        <a:buClr>
                          <a:srgbClr val="FFFF66"/>
                        </a:buClr>
                        <a:buSzTx/>
                        <a:buFontTx/>
                        <a:buNone/>
                        <a:tabLst/>
                      </a:pPr>
                      <a:r>
                        <a:rPr kumimoji="0" lang="zh-CN" altLang="en-US" sz="1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经度</a:t>
                      </a:r>
                      <a:endParaRPr kumimoji="0" lang="en-US" altLang="zh-CN" sz="1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endParaRPr>
                    </a:p>
                  </a:txBody>
                  <a:tcPr marT="45735" marB="45735" horzOverflow="overflow">
                    <a:lnL w="12700" cap="flat" cmpd="sng" algn="ctr">
                      <a:solidFill>
                        <a:srgbClr val="B0AECA"/>
                      </a:solidFill>
                      <a:prstDash val="solid"/>
                      <a:round/>
                      <a:headEnd type="none" w="med" len="med"/>
                      <a:tailEnd type="none" w="med" len="med"/>
                    </a:lnL>
                    <a:lnR w="12700" cap="flat" cmpd="sng" algn="ctr">
                      <a:solidFill>
                        <a:srgbClr val="B0AECA"/>
                      </a:solidFill>
                      <a:prstDash val="solid"/>
                      <a:round/>
                      <a:headEnd type="none" w="med" len="med"/>
                      <a:tailEnd type="none" w="med" len="med"/>
                    </a:lnR>
                    <a:lnT w="12700" cap="flat" cmpd="sng" algn="ctr">
                      <a:solidFill>
                        <a:srgbClr val="B0AECA"/>
                      </a:solidFill>
                      <a:prstDash val="solid"/>
                      <a:round/>
                      <a:headEnd type="none" w="med" len="med"/>
                      <a:tailEnd type="none" w="med" len="med"/>
                    </a:lnT>
                    <a:lnB w="12700" cap="flat" cmpd="sng" algn="ctr">
                      <a:solidFill>
                        <a:srgbClr val="CCCCCC"/>
                      </a:solidFill>
                      <a:prstDash val="solid"/>
                      <a:round/>
                      <a:headEnd type="none" w="med" len="med"/>
                      <a:tailEnd type="none" w="med" len="med"/>
                    </a:lnB>
                    <a:lnTlToBr>
                      <a:noFill/>
                    </a:lnTlToBr>
                    <a:lnBlToTr>
                      <a:noFill/>
                    </a:lnBlToTr>
                    <a:noFill/>
                  </a:tcPr>
                </a:tc>
                <a:tc>
                  <a:txBody>
                    <a:bodyPr/>
                    <a:lstStyle/>
                    <a:p>
                      <a:pPr marL="4763" marR="0" lvl="0" indent="-4763" algn="ctr" defTabSz="914400" rtl="0" eaLnBrk="0" fontAlgn="base" latinLnBrk="0" hangingPunct="0">
                        <a:lnSpc>
                          <a:spcPct val="100000"/>
                        </a:lnSpc>
                        <a:spcBef>
                          <a:spcPct val="20000"/>
                        </a:spcBef>
                        <a:spcAft>
                          <a:spcPct val="0"/>
                        </a:spcAft>
                        <a:buClr>
                          <a:srgbClr val="FFFF66"/>
                        </a:buClr>
                        <a:buSzTx/>
                        <a:buFontTx/>
                        <a:buNone/>
                        <a:tabLst/>
                      </a:pPr>
                      <a:r>
                        <a:rPr kumimoji="0" lang="zh-CN" altLang="en-US" sz="1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纬度</a:t>
                      </a:r>
                      <a:endParaRPr kumimoji="0" lang="en-US" altLang="zh-CN" sz="1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endParaRPr>
                    </a:p>
                  </a:txBody>
                  <a:tcPr marT="45735" marB="45735" horzOverflow="overflow">
                    <a:lnL w="12700" cap="flat" cmpd="sng" algn="ctr">
                      <a:solidFill>
                        <a:srgbClr val="B0AECA"/>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B0AECA"/>
                      </a:solidFill>
                      <a:prstDash val="solid"/>
                      <a:round/>
                      <a:headEnd type="none" w="med" len="med"/>
                      <a:tailEnd type="none" w="med" len="med"/>
                    </a:lnT>
                    <a:lnB w="12700" cap="flat" cmpd="sng" algn="ctr">
                      <a:solidFill>
                        <a:srgbClr val="CCCC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71696">
                <a:tc>
                  <a:txBody>
                    <a:bodyPr/>
                    <a:lstStyle/>
                    <a:p>
                      <a:pPr marL="4763" marR="0" lvl="0" indent="-4763" algn="l" defTabSz="914400" rtl="0" eaLnBrk="0" fontAlgn="base" latinLnBrk="0" hangingPunct="0">
                        <a:lnSpc>
                          <a:spcPct val="100000"/>
                        </a:lnSpc>
                        <a:spcBef>
                          <a:spcPct val="20000"/>
                        </a:spcBef>
                        <a:spcAft>
                          <a:spcPct val="0"/>
                        </a:spcAft>
                        <a:buClr>
                          <a:srgbClr val="FFFF66"/>
                        </a:buClr>
                        <a:buSzTx/>
                        <a:buFontTx/>
                        <a:buNone/>
                        <a:tabLst/>
                      </a:pPr>
                      <a:r>
                        <a:rPr kumimoji="0" lang="en-US" altLang="zh-CN" sz="1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    CGCS2000</a:t>
                      </a:r>
                    </a:p>
                  </a:txBody>
                  <a:tcPr marT="45735" marB="45735" anchor="ctr" horzOverflow="overflow">
                    <a:lnL w="12700" cap="flat" cmpd="sng" algn="ctr">
                      <a:solidFill>
                        <a:srgbClr val="CCCCCC"/>
                      </a:solidFill>
                      <a:prstDash val="solid"/>
                      <a:round/>
                      <a:headEnd type="none" w="med" len="med"/>
                      <a:tailEnd type="none" w="med" len="med"/>
                    </a:lnL>
                    <a:lnR w="12700" cap="flat" cmpd="sng" algn="ctr">
                      <a:solidFill>
                        <a:srgbClr val="B0AECA"/>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B0AECA"/>
                      </a:solidFill>
                      <a:prstDash val="solid"/>
                      <a:round/>
                      <a:headEnd type="none" w="med" len="med"/>
                      <a:tailEnd type="none" w="med" len="med"/>
                    </a:lnB>
                    <a:lnTlToBr>
                      <a:noFill/>
                    </a:lnTlToBr>
                    <a:lnBlToTr>
                      <a:noFill/>
                    </a:lnBlToTr>
                    <a:noFill/>
                  </a:tcPr>
                </a:tc>
                <a:tc>
                  <a:txBody>
                    <a:bodyPr/>
                    <a:lstStyle/>
                    <a:p>
                      <a:pPr marL="4763" marR="0" lvl="0" indent="-4763" algn="ctr" defTabSz="914400" rtl="0" eaLnBrk="0" fontAlgn="base" latinLnBrk="0" hangingPunct="0">
                        <a:lnSpc>
                          <a:spcPct val="100000"/>
                        </a:lnSpc>
                        <a:spcBef>
                          <a:spcPct val="20000"/>
                        </a:spcBef>
                        <a:spcAft>
                          <a:spcPct val="0"/>
                        </a:spcAft>
                        <a:buClr>
                          <a:srgbClr val="FFFF66"/>
                        </a:buClr>
                        <a:buSzTx/>
                        <a:buFontTx/>
                        <a:buNone/>
                        <a:tabLst/>
                      </a:pPr>
                      <a:r>
                        <a:rPr kumimoji="0" lang="en-US" altLang="zh-CN" sz="1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123.5681655</a:t>
                      </a:r>
                      <a:r>
                        <a:rPr kumimoji="0" lang="en-US" altLang="zh-CN" sz="1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Arial" pitchFamily="34" charset="0"/>
                        </a:rPr>
                        <a:t>°</a:t>
                      </a:r>
                    </a:p>
                  </a:txBody>
                  <a:tcPr marT="45735" marB="45735" anchor="ctr" horzOverflow="overflow">
                    <a:lnL w="12700" cap="flat" cmpd="sng" algn="ctr">
                      <a:solidFill>
                        <a:srgbClr val="B0AECA"/>
                      </a:solidFill>
                      <a:prstDash val="solid"/>
                      <a:round/>
                      <a:headEnd type="none" w="med" len="med"/>
                      <a:tailEnd type="none" w="med" len="med"/>
                    </a:lnL>
                    <a:lnR w="12700" cap="flat" cmpd="sng" algn="ctr">
                      <a:solidFill>
                        <a:srgbClr val="B0AECA"/>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B0AECA"/>
                      </a:solidFill>
                      <a:prstDash val="solid"/>
                      <a:round/>
                      <a:headEnd type="none" w="med" len="med"/>
                      <a:tailEnd type="none" w="med" len="med"/>
                    </a:lnB>
                    <a:lnTlToBr>
                      <a:noFill/>
                    </a:lnTlToBr>
                    <a:lnBlToTr>
                      <a:noFill/>
                    </a:lnBlToTr>
                    <a:noFill/>
                  </a:tcPr>
                </a:tc>
                <a:tc>
                  <a:txBody>
                    <a:bodyPr/>
                    <a:lstStyle/>
                    <a:p>
                      <a:pPr marL="4763" marR="0" lvl="0" indent="-4763" algn="ctr" defTabSz="914400" rtl="0" eaLnBrk="0" fontAlgn="base" latinLnBrk="0" hangingPunct="0">
                        <a:lnSpc>
                          <a:spcPct val="100000"/>
                        </a:lnSpc>
                        <a:spcBef>
                          <a:spcPct val="20000"/>
                        </a:spcBef>
                        <a:spcAft>
                          <a:spcPct val="0"/>
                        </a:spcAft>
                        <a:buClr>
                          <a:srgbClr val="FFFF66"/>
                        </a:buClr>
                        <a:buSzTx/>
                        <a:buFontTx/>
                        <a:buNone/>
                        <a:tabLst/>
                      </a:pPr>
                      <a:r>
                        <a:rPr kumimoji="0" lang="en-US" altLang="zh-CN" sz="1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41.8999533</a:t>
                      </a:r>
                      <a:r>
                        <a:rPr kumimoji="0" lang="en-US" altLang="zh-CN" sz="1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Arial" pitchFamily="34" charset="0"/>
                        </a:rPr>
                        <a:t>°</a:t>
                      </a:r>
                    </a:p>
                  </a:txBody>
                  <a:tcPr marT="45735" marB="45735" anchor="ctr" horzOverflow="overflow">
                    <a:lnL w="12700" cap="flat" cmpd="sng" algn="ctr">
                      <a:solidFill>
                        <a:srgbClr val="B0AECA"/>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B0AECA"/>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71696">
                <a:tc>
                  <a:txBody>
                    <a:bodyPr/>
                    <a:lstStyle/>
                    <a:p>
                      <a:pPr marL="4763" marR="0" lvl="0" indent="-4763" algn="l" defTabSz="914400" rtl="0" eaLnBrk="0" fontAlgn="base" latinLnBrk="0" hangingPunct="0">
                        <a:lnSpc>
                          <a:spcPct val="100000"/>
                        </a:lnSpc>
                        <a:spcBef>
                          <a:spcPct val="20000"/>
                        </a:spcBef>
                        <a:spcAft>
                          <a:spcPct val="0"/>
                        </a:spcAft>
                        <a:buClr>
                          <a:srgbClr val="FFFF66"/>
                        </a:buClr>
                        <a:buSzTx/>
                        <a:buFontTx/>
                        <a:buNone/>
                        <a:tabLst/>
                      </a:pPr>
                      <a:r>
                        <a:rPr kumimoji="0" lang="en-US" altLang="zh-CN" sz="1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    Beijing54</a:t>
                      </a:r>
                    </a:p>
                  </a:txBody>
                  <a:tcPr marT="45735" marB="45735" anchor="ctr" horzOverflow="overflow">
                    <a:lnL w="12700" cap="flat" cmpd="sng" algn="ctr">
                      <a:solidFill>
                        <a:srgbClr val="CCCCCC"/>
                      </a:solidFill>
                      <a:prstDash val="solid"/>
                      <a:round/>
                      <a:headEnd type="none" w="med" len="med"/>
                      <a:tailEnd type="none" w="med" len="med"/>
                    </a:lnL>
                    <a:lnR w="12700" cap="flat" cmpd="sng" algn="ctr">
                      <a:solidFill>
                        <a:srgbClr val="B0AECA"/>
                      </a:solidFill>
                      <a:prstDash val="solid"/>
                      <a:round/>
                      <a:headEnd type="none" w="med" len="med"/>
                      <a:tailEnd type="none" w="med" len="med"/>
                    </a:lnR>
                    <a:lnT w="12700" cap="flat" cmpd="sng" algn="ctr">
                      <a:solidFill>
                        <a:srgbClr val="B0AECA"/>
                      </a:solidFill>
                      <a:prstDash val="solid"/>
                      <a:round/>
                      <a:headEnd type="none" w="med" len="med"/>
                      <a:tailEnd type="none" w="med" len="med"/>
                    </a:lnT>
                    <a:lnB w="12700" cap="flat" cmpd="sng" algn="ctr">
                      <a:solidFill>
                        <a:srgbClr val="B0AECA"/>
                      </a:solidFill>
                      <a:prstDash val="solid"/>
                      <a:round/>
                      <a:headEnd type="none" w="med" len="med"/>
                      <a:tailEnd type="none" w="med" len="med"/>
                    </a:lnB>
                    <a:lnTlToBr>
                      <a:noFill/>
                    </a:lnTlToBr>
                    <a:lnBlToTr>
                      <a:noFill/>
                    </a:lnBlToTr>
                    <a:noFill/>
                  </a:tcPr>
                </a:tc>
                <a:tc>
                  <a:txBody>
                    <a:bodyPr/>
                    <a:lstStyle/>
                    <a:p>
                      <a:pPr marL="4763" marR="0" lvl="0" indent="-4763" algn="ctr" defTabSz="914400" rtl="0" eaLnBrk="0" fontAlgn="base" latinLnBrk="0" hangingPunct="0">
                        <a:lnSpc>
                          <a:spcPct val="100000"/>
                        </a:lnSpc>
                        <a:spcBef>
                          <a:spcPct val="20000"/>
                        </a:spcBef>
                        <a:spcAft>
                          <a:spcPct val="0"/>
                        </a:spcAft>
                        <a:buClr>
                          <a:srgbClr val="FFFF66"/>
                        </a:buClr>
                        <a:buSzTx/>
                        <a:buFontTx/>
                        <a:buNone/>
                        <a:tabLst/>
                      </a:pPr>
                      <a:r>
                        <a:rPr kumimoji="0" lang="en-US" altLang="zh-CN" sz="1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123.5776000</a:t>
                      </a:r>
                      <a:r>
                        <a:rPr kumimoji="0" lang="en-US" altLang="zh-CN" sz="1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Arial" pitchFamily="34" charset="0"/>
                        </a:rPr>
                        <a:t>°</a:t>
                      </a:r>
                    </a:p>
                  </a:txBody>
                  <a:tcPr marT="45735" marB="45735" anchor="ctr" horzOverflow="overflow">
                    <a:lnL w="12700" cap="flat" cmpd="sng" algn="ctr">
                      <a:solidFill>
                        <a:srgbClr val="B0AECA"/>
                      </a:solidFill>
                      <a:prstDash val="solid"/>
                      <a:round/>
                      <a:headEnd type="none" w="med" len="med"/>
                      <a:tailEnd type="none" w="med" len="med"/>
                    </a:lnL>
                    <a:lnR w="12700" cap="flat" cmpd="sng" algn="ctr">
                      <a:solidFill>
                        <a:srgbClr val="B0AECA"/>
                      </a:solidFill>
                      <a:prstDash val="solid"/>
                      <a:round/>
                      <a:headEnd type="none" w="med" len="med"/>
                      <a:tailEnd type="none" w="med" len="med"/>
                    </a:lnR>
                    <a:lnT w="12700" cap="flat" cmpd="sng" algn="ctr">
                      <a:solidFill>
                        <a:srgbClr val="B0AECA"/>
                      </a:solidFill>
                      <a:prstDash val="solid"/>
                      <a:round/>
                      <a:headEnd type="none" w="med" len="med"/>
                      <a:tailEnd type="none" w="med" len="med"/>
                    </a:lnT>
                    <a:lnB w="12700" cap="flat" cmpd="sng" algn="ctr">
                      <a:solidFill>
                        <a:srgbClr val="B0AECA"/>
                      </a:solidFill>
                      <a:prstDash val="solid"/>
                      <a:round/>
                      <a:headEnd type="none" w="med" len="med"/>
                      <a:tailEnd type="none" w="med" len="med"/>
                    </a:lnB>
                    <a:lnTlToBr>
                      <a:noFill/>
                    </a:lnTlToBr>
                    <a:lnBlToTr>
                      <a:noFill/>
                    </a:lnBlToTr>
                    <a:noFill/>
                  </a:tcPr>
                </a:tc>
                <a:tc>
                  <a:txBody>
                    <a:bodyPr/>
                    <a:lstStyle/>
                    <a:p>
                      <a:pPr marL="4763" marR="0" lvl="0" indent="-4763" algn="ctr" defTabSz="914400" rtl="0" eaLnBrk="0" fontAlgn="base" latinLnBrk="0" hangingPunct="0">
                        <a:lnSpc>
                          <a:spcPct val="100000"/>
                        </a:lnSpc>
                        <a:spcBef>
                          <a:spcPct val="20000"/>
                        </a:spcBef>
                        <a:spcAft>
                          <a:spcPct val="0"/>
                        </a:spcAft>
                        <a:buClr>
                          <a:srgbClr val="FFFF66"/>
                        </a:buClr>
                        <a:buSzTx/>
                        <a:buFontTx/>
                        <a:buNone/>
                        <a:tabLst/>
                      </a:pPr>
                      <a:r>
                        <a:rPr kumimoji="0" lang="en-US" altLang="zh-CN" sz="1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41.8345690</a:t>
                      </a:r>
                      <a:r>
                        <a:rPr kumimoji="0" lang="en-US" altLang="zh-CN" sz="1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Arial" pitchFamily="34" charset="0"/>
                        </a:rPr>
                        <a:t>°</a:t>
                      </a:r>
                    </a:p>
                  </a:txBody>
                  <a:tcPr marT="45735" marB="45735" anchor="ctr" horzOverflow="overflow">
                    <a:lnL w="12700" cap="flat" cmpd="sng" algn="ctr">
                      <a:solidFill>
                        <a:srgbClr val="B0AECA"/>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B0AECA"/>
                      </a:solidFill>
                      <a:prstDash val="solid"/>
                      <a:round/>
                      <a:headEnd type="none" w="med" len="med"/>
                      <a:tailEnd type="none" w="med" len="med"/>
                    </a:lnT>
                    <a:lnB w="12700" cap="flat" cmpd="sng" algn="ctr">
                      <a:solidFill>
                        <a:srgbClr val="B0AECA"/>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71696">
                <a:tc>
                  <a:txBody>
                    <a:bodyPr/>
                    <a:lstStyle/>
                    <a:p>
                      <a:pPr marL="4763" marR="0" lvl="0" indent="-4763" algn="l" defTabSz="914400" rtl="0" eaLnBrk="0" fontAlgn="base" latinLnBrk="0" hangingPunct="0">
                        <a:lnSpc>
                          <a:spcPct val="100000"/>
                        </a:lnSpc>
                        <a:spcBef>
                          <a:spcPct val="20000"/>
                        </a:spcBef>
                        <a:spcAft>
                          <a:spcPct val="0"/>
                        </a:spcAft>
                        <a:buClr>
                          <a:srgbClr val="FFFF66"/>
                        </a:buClr>
                        <a:buSzTx/>
                        <a:buFontTx/>
                        <a:buNone/>
                        <a:tabLst/>
                      </a:pPr>
                      <a:r>
                        <a:rPr kumimoji="0" lang="en-US" altLang="zh-CN" sz="1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    Xian80</a:t>
                      </a:r>
                    </a:p>
                  </a:txBody>
                  <a:tcPr marT="45735" marB="45735" anchor="ctr" horzOverflow="overflow">
                    <a:lnL w="12700" cap="flat" cmpd="sng" algn="ctr">
                      <a:solidFill>
                        <a:srgbClr val="CCCCCC"/>
                      </a:solidFill>
                      <a:prstDash val="solid"/>
                      <a:round/>
                      <a:headEnd type="none" w="med" len="med"/>
                      <a:tailEnd type="none" w="med" len="med"/>
                    </a:lnL>
                    <a:lnR w="12700" cap="flat" cmpd="sng" algn="ctr">
                      <a:solidFill>
                        <a:srgbClr val="B0AECA"/>
                      </a:solidFill>
                      <a:prstDash val="solid"/>
                      <a:round/>
                      <a:headEnd type="none" w="med" len="med"/>
                      <a:tailEnd type="none" w="med" len="med"/>
                    </a:lnR>
                    <a:lnT w="12700" cap="flat" cmpd="sng" algn="ctr">
                      <a:solidFill>
                        <a:srgbClr val="B0AECA"/>
                      </a:solidFill>
                      <a:prstDash val="solid"/>
                      <a:round/>
                      <a:headEnd type="none" w="med" len="med"/>
                      <a:tailEnd type="none" w="med" len="med"/>
                    </a:lnT>
                    <a:lnB w="12700" cap="flat" cmpd="sng" algn="ctr">
                      <a:solidFill>
                        <a:srgbClr val="CCCCCC"/>
                      </a:solidFill>
                      <a:prstDash val="solid"/>
                      <a:round/>
                      <a:headEnd type="none" w="med" len="med"/>
                      <a:tailEnd type="none" w="med" len="med"/>
                    </a:lnB>
                    <a:lnTlToBr>
                      <a:noFill/>
                    </a:lnTlToBr>
                    <a:lnBlToTr>
                      <a:noFill/>
                    </a:lnBlToTr>
                    <a:noFill/>
                  </a:tcPr>
                </a:tc>
                <a:tc>
                  <a:txBody>
                    <a:bodyPr/>
                    <a:lstStyle/>
                    <a:p>
                      <a:pPr marL="4763" marR="0" lvl="0" indent="-4763" algn="ctr" defTabSz="914400" rtl="0" eaLnBrk="0" fontAlgn="base" latinLnBrk="0" hangingPunct="0">
                        <a:lnSpc>
                          <a:spcPct val="100000"/>
                        </a:lnSpc>
                        <a:spcBef>
                          <a:spcPct val="20000"/>
                        </a:spcBef>
                        <a:spcAft>
                          <a:spcPct val="0"/>
                        </a:spcAft>
                        <a:buClr>
                          <a:srgbClr val="FFFF66"/>
                        </a:buClr>
                        <a:buSzTx/>
                        <a:buFontTx/>
                        <a:buNone/>
                        <a:tabLst/>
                      </a:pPr>
                      <a:r>
                        <a:rPr kumimoji="0" lang="en-US" altLang="zh-CN" sz="1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123.5398041</a:t>
                      </a:r>
                      <a:r>
                        <a:rPr kumimoji="0" lang="en-US" altLang="zh-CN" sz="1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Arial" pitchFamily="34" charset="0"/>
                        </a:rPr>
                        <a:t>°</a:t>
                      </a:r>
                    </a:p>
                  </a:txBody>
                  <a:tcPr marT="45735" marB="45735" anchor="ctr" horzOverflow="overflow">
                    <a:lnL w="12700" cap="flat" cmpd="sng" algn="ctr">
                      <a:solidFill>
                        <a:srgbClr val="B0AECA"/>
                      </a:solidFill>
                      <a:prstDash val="solid"/>
                      <a:round/>
                      <a:headEnd type="none" w="med" len="med"/>
                      <a:tailEnd type="none" w="med" len="med"/>
                    </a:lnL>
                    <a:lnR w="12700" cap="flat" cmpd="sng" algn="ctr">
                      <a:solidFill>
                        <a:srgbClr val="B0AECA"/>
                      </a:solidFill>
                      <a:prstDash val="solid"/>
                      <a:round/>
                      <a:headEnd type="none" w="med" len="med"/>
                      <a:tailEnd type="none" w="med" len="med"/>
                    </a:lnR>
                    <a:lnT w="12700" cap="flat" cmpd="sng" algn="ctr">
                      <a:solidFill>
                        <a:srgbClr val="B0AECA"/>
                      </a:solidFill>
                      <a:prstDash val="solid"/>
                      <a:round/>
                      <a:headEnd type="none" w="med" len="med"/>
                      <a:tailEnd type="none" w="med" len="med"/>
                    </a:lnT>
                    <a:lnB w="12700" cap="flat" cmpd="sng" algn="ctr">
                      <a:solidFill>
                        <a:srgbClr val="CCCCCC"/>
                      </a:solidFill>
                      <a:prstDash val="solid"/>
                      <a:round/>
                      <a:headEnd type="none" w="med" len="med"/>
                      <a:tailEnd type="none" w="med" len="med"/>
                    </a:lnB>
                    <a:lnTlToBr>
                      <a:noFill/>
                    </a:lnTlToBr>
                    <a:lnBlToTr>
                      <a:noFill/>
                    </a:lnBlToTr>
                    <a:noFill/>
                  </a:tcPr>
                </a:tc>
                <a:tc>
                  <a:txBody>
                    <a:bodyPr/>
                    <a:lstStyle/>
                    <a:p>
                      <a:pPr marL="4763" marR="0" lvl="0" indent="-4763" algn="ctr" defTabSz="914400" rtl="0" eaLnBrk="0" fontAlgn="base" latinLnBrk="0" hangingPunct="0">
                        <a:lnSpc>
                          <a:spcPct val="100000"/>
                        </a:lnSpc>
                        <a:spcBef>
                          <a:spcPct val="20000"/>
                        </a:spcBef>
                        <a:spcAft>
                          <a:spcPct val="0"/>
                        </a:spcAft>
                        <a:buClr>
                          <a:srgbClr val="FFFF66"/>
                        </a:buClr>
                        <a:buSzTx/>
                        <a:buFontTx/>
                        <a:buNone/>
                        <a:tabLst/>
                      </a:pPr>
                      <a:r>
                        <a:rPr kumimoji="0" lang="en-US" altLang="zh-CN" sz="1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41.8876543</a:t>
                      </a:r>
                      <a:r>
                        <a:rPr kumimoji="0" lang="en-US" altLang="zh-CN" sz="1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Arial" pitchFamily="34" charset="0"/>
                        </a:rPr>
                        <a:t>°</a:t>
                      </a:r>
                    </a:p>
                  </a:txBody>
                  <a:tcPr marT="45735" marB="45735" anchor="ctr" horzOverflow="overflow">
                    <a:lnL w="12700" cap="flat" cmpd="sng" algn="ctr">
                      <a:solidFill>
                        <a:srgbClr val="B0AECA"/>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B0AECA"/>
                      </a:solidFill>
                      <a:prstDash val="solid"/>
                      <a:round/>
                      <a:headEnd type="none" w="med" len="med"/>
                      <a:tailEnd type="none" w="med" len="med"/>
                    </a:lnT>
                    <a:lnB w="12700" cap="flat" cmpd="sng" algn="ctr">
                      <a:solidFill>
                        <a:srgbClr val="CCCC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97410636"/>
      </p:ext>
    </p:extLst>
  </p:cSld>
  <p:clrMapOvr>
    <a:masterClrMapping/>
  </p:clrMapOvr>
  <p:transition spd="med">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数字蓝色隧道 16x9">
  <a:themeElements>
    <a:clrScheme name="红橙色">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873_TF02895261_TF02895261" id="{EE27DA37-0F8A-4E11-8B73-6D0B41DF3A3E}" vid="{4EC9EAAD-1DF4-4620-874C-40135A46AC23}"/>
    </a:ext>
  </a:extLst>
</a:theme>
</file>

<file path=ppt/theme/theme2.xml><?xml version="1.0" encoding="utf-8"?>
<a:theme xmlns:a="http://schemas.openxmlformats.org/drawingml/2006/main" name="2_数字蓝色隧道 16x9">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873_TF02895261_TF02895261" id="{EE27DA37-0F8A-4E11-8B73-6D0B41DF3A3E}" vid="{4EC9EAAD-1DF4-4620-874C-40135A46AC23}"/>
    </a:ext>
  </a:extLst>
</a:theme>
</file>

<file path=ppt/theme/theme3.xml><?xml version="1.0" encoding="utf-8"?>
<a:theme xmlns:a="http://schemas.openxmlformats.org/drawingml/2006/main" name="3_数字蓝色隧道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873_TF02895261_TF02895261" id="{EE27DA37-0F8A-4E11-8B73-6D0B41DF3A3E}" vid="{4EC9EAAD-1DF4-4620-874C-40135A46AC23}"/>
    </a:ext>
  </a:extLst>
</a:theme>
</file>

<file path=ppt/theme/theme4.xml><?xml version="1.0" encoding="utf-8"?>
<a:theme xmlns:a="http://schemas.openxmlformats.org/drawingml/2006/main" name="1_数字蓝色隧道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873_TF02895261_TF02895261" id="{EE27DA37-0F8A-4E11-8B73-6D0B41DF3A3E}" vid="{4EC9EAAD-1DF4-4620-874C-40135A46AC23}"/>
    </a:ext>
  </a:extLst>
</a:theme>
</file>

<file path=ppt/theme/theme5.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7.xml><?xml version="1.0" encoding="utf-8"?>
<a:theme xmlns:a="http://schemas.openxmlformats.org/drawingml/2006/main" name="Office 主题">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0E41224-0370-4595-877C-23316CD80004}">
  <ds:schemaRefs>
    <ds:schemaRef ds:uri="http://schemas.microsoft.com/office/2006/metadata/properties"/>
    <ds:schemaRef ds:uri="http://purl.org/dc/terms/"/>
    <ds:schemaRef ds:uri="http://schemas.microsoft.com/office/infopath/2007/PartnerControls"/>
    <ds:schemaRef ds:uri="http://www.w3.org/XML/1998/namespace"/>
    <ds:schemaRef ds:uri="http://purl.org/dc/elements/1.1/"/>
    <ds:schemaRef ds:uri="http://schemas.microsoft.com/office/2006/documentManagement/types"/>
    <ds:schemaRef ds:uri="http://purl.org/dc/dcmitype/"/>
    <ds:schemaRef ds:uri="http://schemas.openxmlformats.org/package/2006/metadata/core-properties"/>
    <ds:schemaRef ds:uri="4873beb7-5857-4685-be1f-d57550cc96cc"/>
  </ds:schemaRefs>
</ds:datastoreItem>
</file>

<file path=customXml/itemProps2.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蓝色数字隧道业务演示文稿（宽屏）</Template>
  <TotalTime>0</TotalTime>
  <Words>2706</Words>
  <Application>Microsoft Office PowerPoint</Application>
  <PresentationFormat>自定义</PresentationFormat>
  <Paragraphs>318</Paragraphs>
  <Slides>56</Slides>
  <Notes>6</Notes>
  <HiddenSlides>6</HiddenSlides>
  <MMClips>0</MMClips>
  <ScaleCrop>false</ScaleCrop>
  <HeadingPairs>
    <vt:vector size="6" baseType="variant">
      <vt:variant>
        <vt:lpstr>已用的字体</vt:lpstr>
      </vt:variant>
      <vt:variant>
        <vt:i4>13</vt:i4>
      </vt:variant>
      <vt:variant>
        <vt:lpstr>主题</vt:lpstr>
      </vt:variant>
      <vt:variant>
        <vt:i4>5</vt:i4>
      </vt:variant>
      <vt:variant>
        <vt:lpstr>幻灯片标题</vt:lpstr>
      </vt:variant>
      <vt:variant>
        <vt:i4>56</vt:i4>
      </vt:variant>
    </vt:vector>
  </HeadingPairs>
  <TitlesOfParts>
    <vt:vector size="74" baseType="lpstr">
      <vt:lpstr>等线</vt:lpstr>
      <vt:lpstr>等线 Light</vt:lpstr>
      <vt:lpstr>方正隶书简体</vt:lpstr>
      <vt:lpstr>黑体</vt:lpstr>
      <vt:lpstr>华文中宋</vt:lpstr>
      <vt:lpstr>楷体_GB2312</vt:lpstr>
      <vt:lpstr>宋体</vt:lpstr>
      <vt:lpstr>微软雅黑</vt:lpstr>
      <vt:lpstr>Arial</vt:lpstr>
      <vt:lpstr>Corbel</vt:lpstr>
      <vt:lpstr>Tahoma</vt:lpstr>
      <vt:lpstr>Times New Roman</vt:lpstr>
      <vt:lpstr>Wingdings</vt:lpstr>
      <vt:lpstr>数字蓝色隧道 16x9</vt:lpstr>
      <vt:lpstr>2_数字蓝色隧道 16x9</vt:lpstr>
      <vt:lpstr>3_数字蓝色隧道 16x9</vt:lpstr>
      <vt:lpstr>1_数字蓝色隧道 16x9</vt:lpstr>
      <vt:lpstr>自定义设计方案</vt:lpstr>
      <vt:lpstr>PowerPoint 演示文稿</vt:lpstr>
      <vt:lpstr>目 录</vt:lpstr>
      <vt:lpstr>1.坐标系统</vt:lpstr>
      <vt:lpstr>1.坐标系统</vt:lpstr>
      <vt:lpstr>1.坐标系统</vt:lpstr>
      <vt:lpstr>1.坐标系统</vt:lpstr>
      <vt:lpstr>1.坐标系统</vt:lpstr>
      <vt:lpstr>2000国家大地坐标系与现行坐标系区别</vt:lpstr>
      <vt:lpstr>PowerPoint 演示文稿</vt:lpstr>
      <vt:lpstr>1.1地理坐标系</vt:lpstr>
      <vt:lpstr>1.坐标系统</vt:lpstr>
      <vt:lpstr>1.1地理坐标系</vt:lpstr>
      <vt:lpstr>1.1地理坐标系-我国常用地理坐标系</vt:lpstr>
      <vt:lpstr>1.2 投影坐标系</vt:lpstr>
      <vt:lpstr>1.2 投影坐标系</vt:lpstr>
      <vt:lpstr>2.投影变换</vt:lpstr>
      <vt:lpstr>2.投影转换</vt:lpstr>
      <vt:lpstr> 2.投影变换</vt:lpstr>
      <vt:lpstr>2.投影变换</vt:lpstr>
      <vt:lpstr>2.投影变换</vt:lpstr>
      <vt:lpstr>2.投影变换</vt:lpstr>
      <vt:lpstr>3.数据变换</vt:lpstr>
      <vt:lpstr>3.数据变换  矢量数据空间校准</vt:lpstr>
      <vt:lpstr>3.矢量数据空间校准</vt:lpstr>
      <vt:lpstr>3.矢量数据空间校准-空间变换</vt:lpstr>
      <vt:lpstr>3.矢量数据空间校准-空间变换</vt:lpstr>
      <vt:lpstr>3.矢量数据空间校准-空间变换</vt:lpstr>
      <vt:lpstr>3.矢量数据空间校准-橡皮页变换</vt:lpstr>
      <vt:lpstr>3.矢量数据空间校准-橡皮页变换</vt:lpstr>
      <vt:lpstr>3.矢量数据空间校准-橡皮页变换</vt:lpstr>
      <vt:lpstr>3.矢量数据空间校准-橡皮页变换</vt:lpstr>
      <vt:lpstr>3.矢量数据空间校准-橡皮页变换</vt:lpstr>
      <vt:lpstr>3.矢量数据空间校准-边匹配</vt:lpstr>
      <vt:lpstr>3.矢量数据空间校准-边匹配</vt:lpstr>
      <vt:lpstr>4.数据格式转换</vt:lpstr>
      <vt:lpstr>5.空间数据处理</vt:lpstr>
      <vt:lpstr>5.1 矢量数据-剪切</vt:lpstr>
      <vt:lpstr>5.1矢量数据-剪切</vt:lpstr>
      <vt:lpstr>5.1矢量数据-剪切</vt:lpstr>
      <vt:lpstr>5.1矢量数据- 融合</vt:lpstr>
      <vt:lpstr>5.1 矢量数据-拼接（append）</vt:lpstr>
      <vt:lpstr>5.1 矢量数据-拼接</vt:lpstr>
      <vt:lpstr>5.1 矢量数据-合并（union）</vt:lpstr>
      <vt:lpstr>5.1 矢量数据-合并（union）</vt:lpstr>
      <vt:lpstr>5.1 矢量数据-相交 </vt:lpstr>
      <vt:lpstr>5.1 矢量数据-相交 </vt:lpstr>
      <vt:lpstr>5.1 矢量数据-数据提取</vt:lpstr>
      <vt:lpstr>5.2栅格数据-拼接</vt:lpstr>
      <vt:lpstr>5.2栅格数据-拼接</vt:lpstr>
      <vt:lpstr>5.2栅格数据-裁切</vt:lpstr>
      <vt:lpstr>5.2 栅格数据-数据提取</vt:lpstr>
      <vt:lpstr>5.3 要素整合</vt:lpstr>
      <vt:lpstr>5.3 要素整合</vt:lpstr>
      <vt:lpstr>5.3 要素整合</vt:lpstr>
      <vt:lpstr>5.3 要素整合</vt:lpstr>
      <vt:lpstr>作业</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2021-09-14T09:00:52Z</dcterms:created>
  <dcterms:modified xsi:type="dcterms:W3CDTF">2023-03-13T12:31:08Z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