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 id="2147483688" r:id="rId2"/>
  </p:sldMasterIdLst>
  <p:notesMasterIdLst>
    <p:notesMasterId r:id="rId15"/>
  </p:notesMasterIdLst>
  <p:sldIdLst>
    <p:sldId id="256" r:id="rId3"/>
    <p:sldId id="257" r:id="rId4"/>
    <p:sldId id="268" r:id="rId5"/>
    <p:sldId id="274" r:id="rId6"/>
    <p:sldId id="273" r:id="rId7"/>
    <p:sldId id="258" r:id="rId8"/>
    <p:sldId id="259" r:id="rId9"/>
    <p:sldId id="272" r:id="rId10"/>
    <p:sldId id="270" r:id="rId11"/>
    <p:sldId id="271" r:id="rId12"/>
    <p:sldId id="260" r:id="rId13"/>
    <p:sldId id="267" r:id="rId14"/>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Tahoma" panose="020B060403050404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Tahoma" panose="020B060403050404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Tahoma" panose="020B060403050404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Tahoma" panose="020B060403050404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Tahoma" panose="020B060403050404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Tahoma" panose="020B060403050404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Tahoma" panose="020B060403050404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Tahoma" panose="020B060403050404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Tahoma" panose="020B060403050404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C00"/>
    <a:srgbClr val="CC33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5322" autoAdjust="0"/>
  </p:normalViewPr>
  <p:slideViewPr>
    <p:cSldViewPr>
      <p:cViewPr varScale="1">
        <p:scale>
          <a:sx n="64" d="100"/>
          <a:sy n="64" d="100"/>
        </p:scale>
        <p:origin x="2002"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2F43B7C1-5F1A-4DE9-9FD5-0DA56301FA79}"/>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atin typeface="Times New Roman" pitchFamily="18" charset="0"/>
              </a:defRPr>
            </a:lvl1pPr>
          </a:lstStyle>
          <a:p>
            <a:pPr>
              <a:defRPr/>
            </a:pPr>
            <a:endParaRPr lang="zh-CN" altLang="en-US"/>
          </a:p>
        </p:txBody>
      </p:sp>
      <p:sp>
        <p:nvSpPr>
          <p:cNvPr id="23555" name="Rectangle 3">
            <a:extLst>
              <a:ext uri="{FF2B5EF4-FFF2-40B4-BE49-F238E27FC236}">
                <a16:creationId xmlns:a16="http://schemas.microsoft.com/office/drawing/2014/main" id="{3A23EE86-6D65-4B94-A3B3-B43F98199B72}"/>
              </a:ext>
            </a:extLst>
          </p:cNvPr>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atin typeface="Times New Roman" pitchFamily="18" charset="0"/>
              </a:defRPr>
            </a:lvl1pPr>
          </a:lstStyle>
          <a:p>
            <a:pPr>
              <a:defRPr/>
            </a:pPr>
            <a:endParaRPr lang="en-US" altLang="zh-CN"/>
          </a:p>
        </p:txBody>
      </p:sp>
      <p:sp>
        <p:nvSpPr>
          <p:cNvPr id="5124" name="Rectangle 4">
            <a:extLst>
              <a:ext uri="{FF2B5EF4-FFF2-40B4-BE49-F238E27FC236}">
                <a16:creationId xmlns:a16="http://schemas.microsoft.com/office/drawing/2014/main" id="{021CF243-89CB-46CD-88F9-D63868DC2F26}"/>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3557" name="Rectangle 5">
            <a:extLst>
              <a:ext uri="{FF2B5EF4-FFF2-40B4-BE49-F238E27FC236}">
                <a16:creationId xmlns:a16="http://schemas.microsoft.com/office/drawing/2014/main" id="{C38E31D5-82D5-4BF8-AE9F-82D5E92F35F3}"/>
              </a:ext>
            </a:extLst>
          </p:cNvPr>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23558" name="Rectangle 6">
            <a:extLst>
              <a:ext uri="{FF2B5EF4-FFF2-40B4-BE49-F238E27FC236}">
                <a16:creationId xmlns:a16="http://schemas.microsoft.com/office/drawing/2014/main" id="{D419CBD0-4632-4AC8-BC36-7FAF30131C9A}"/>
              </a:ext>
            </a:extLst>
          </p:cNvPr>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atin typeface="Times New Roman" pitchFamily="18" charset="0"/>
              </a:defRPr>
            </a:lvl1pPr>
          </a:lstStyle>
          <a:p>
            <a:pPr>
              <a:defRPr/>
            </a:pPr>
            <a:endParaRPr lang="en-US" altLang="zh-CN"/>
          </a:p>
        </p:txBody>
      </p:sp>
      <p:sp>
        <p:nvSpPr>
          <p:cNvPr id="23559" name="Rectangle 7">
            <a:extLst>
              <a:ext uri="{FF2B5EF4-FFF2-40B4-BE49-F238E27FC236}">
                <a16:creationId xmlns:a16="http://schemas.microsoft.com/office/drawing/2014/main" id="{BF92565B-9C3E-4D59-8C69-34C88BDA2A6A}"/>
              </a:ext>
            </a:extLst>
          </p:cNvPr>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smtClean="0">
                <a:latin typeface="Times New Roman" panose="02020603050405020304" pitchFamily="18" charset="0"/>
              </a:defRPr>
            </a:lvl1pPr>
          </a:lstStyle>
          <a:p>
            <a:pPr>
              <a:defRPr/>
            </a:pPr>
            <a:fld id="{1426AB99-7454-4437-AC8E-0056BA377E66}"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galileognss.eu/gmv-awarded-galileo-ground-control-segment-gcs-contract/"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a:extLst>
              <a:ext uri="{FF2B5EF4-FFF2-40B4-BE49-F238E27FC236}">
                <a16:creationId xmlns:a16="http://schemas.microsoft.com/office/drawing/2014/main" id="{6D08E43F-D176-48D7-B7D2-9ECDEF2353AD}"/>
              </a:ext>
            </a:extLst>
          </p:cNvPr>
          <p:cNvSpPr>
            <a:spLocks noGrp="1" noChangeArrowheads="1"/>
          </p:cNvSpPr>
          <p:nvPr>
            <p:ph type="sldNum" sz="quarter" idx="5"/>
          </p:nvPr>
        </p:nvSpPr>
        <p:spPr>
          <a:noFill/>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F1406910-D337-4DCD-9025-5AEE5726C4FE}" type="slidenum">
              <a:rPr lang="zh-CN" altLang="en-US"/>
              <a:pPr>
                <a:spcBef>
                  <a:spcPct val="0"/>
                </a:spcBef>
              </a:pPr>
              <a:t>1</a:t>
            </a:fld>
            <a:endParaRPr lang="en-US" altLang="zh-CN"/>
          </a:p>
        </p:txBody>
      </p:sp>
      <p:sp>
        <p:nvSpPr>
          <p:cNvPr id="7171" name="Rectangle 2">
            <a:extLst>
              <a:ext uri="{FF2B5EF4-FFF2-40B4-BE49-F238E27FC236}">
                <a16:creationId xmlns:a16="http://schemas.microsoft.com/office/drawing/2014/main" id="{B348E53B-A552-4579-8645-13D35BE654B7}"/>
              </a:ext>
            </a:extLst>
          </p:cNvPr>
          <p:cNvSpPr>
            <a:spLocks noGrp="1" noRot="1" noChangeAspect="1" noChangeArrowheads="1" noTextEdit="1"/>
          </p:cNvSpPr>
          <p:nvPr>
            <p:ph type="sldImg"/>
          </p:nvPr>
        </p:nvSpPr>
        <p:spPr>
          <a:ln/>
        </p:spPr>
      </p:sp>
      <p:sp>
        <p:nvSpPr>
          <p:cNvPr id="7172" name="Rectangle 3">
            <a:extLst>
              <a:ext uri="{FF2B5EF4-FFF2-40B4-BE49-F238E27FC236}">
                <a16:creationId xmlns:a16="http://schemas.microsoft.com/office/drawing/2014/main" id="{7BBF08A2-F901-45A0-85B8-8375BA73D950}"/>
              </a:ext>
            </a:extLst>
          </p:cNvPr>
          <p:cNvSpPr>
            <a:spLocks noGrp="1" noChangeArrowheads="1"/>
          </p:cNvSpPr>
          <p:nvPr>
            <p:ph type="body" idx="1"/>
          </p:nvPr>
        </p:nvSpPr>
        <p:spPr>
          <a:noFill/>
        </p:spPr>
        <p:txBody>
          <a:bodyPr/>
          <a:lstStyle/>
          <a:p>
            <a:pPr eaLnBrk="1" hangingPunct="1"/>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a:extLst>
              <a:ext uri="{FF2B5EF4-FFF2-40B4-BE49-F238E27FC236}">
                <a16:creationId xmlns:a16="http://schemas.microsoft.com/office/drawing/2014/main" id="{0F8545E6-42BB-4A7B-9570-4B51D4F34510}"/>
              </a:ext>
            </a:extLst>
          </p:cNvPr>
          <p:cNvSpPr>
            <a:spLocks noGrp="1" noChangeArrowheads="1"/>
          </p:cNvSpPr>
          <p:nvPr>
            <p:ph type="sldNum" sz="quarter" idx="5"/>
          </p:nvPr>
        </p:nvSpPr>
        <p:spPr>
          <a:noFill/>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EA7C845D-0C09-4AD4-B0AA-31EA31480388}" type="slidenum">
              <a:rPr lang="zh-CN" altLang="en-US"/>
              <a:pPr>
                <a:spcBef>
                  <a:spcPct val="0"/>
                </a:spcBef>
              </a:pPr>
              <a:t>11</a:t>
            </a:fld>
            <a:endParaRPr lang="en-US" altLang="zh-CN"/>
          </a:p>
        </p:txBody>
      </p:sp>
      <p:sp>
        <p:nvSpPr>
          <p:cNvPr id="24579" name="Rectangle 2">
            <a:extLst>
              <a:ext uri="{FF2B5EF4-FFF2-40B4-BE49-F238E27FC236}">
                <a16:creationId xmlns:a16="http://schemas.microsoft.com/office/drawing/2014/main" id="{7BB1CA50-6383-4E35-912F-6450BD6E1E4D}"/>
              </a:ext>
            </a:extLst>
          </p:cNvPr>
          <p:cNvSpPr>
            <a:spLocks noGrp="1" noRot="1" noChangeAspect="1" noChangeArrowheads="1" noTextEdit="1"/>
          </p:cNvSpPr>
          <p:nvPr>
            <p:ph type="sldImg"/>
          </p:nvPr>
        </p:nvSpPr>
        <p:spPr>
          <a:ln/>
        </p:spPr>
      </p:sp>
      <p:sp>
        <p:nvSpPr>
          <p:cNvPr id="24580" name="Rectangle 3">
            <a:extLst>
              <a:ext uri="{FF2B5EF4-FFF2-40B4-BE49-F238E27FC236}">
                <a16:creationId xmlns:a16="http://schemas.microsoft.com/office/drawing/2014/main" id="{063D88F7-C825-40F7-BD55-8363D07623D3}"/>
              </a:ext>
            </a:extLst>
          </p:cNvPr>
          <p:cNvSpPr>
            <a:spLocks noGrp="1" noChangeArrowheads="1"/>
          </p:cNvSpPr>
          <p:nvPr>
            <p:ph type="body" idx="1"/>
          </p:nvPr>
        </p:nvSpPr>
        <p:spPr>
          <a:noFill/>
        </p:spPr>
        <p:txBody>
          <a:bodyPr/>
          <a:lstStyle/>
          <a:p>
            <a:pPr eaLnBrk="1" hangingPunct="1"/>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a:extLst>
              <a:ext uri="{FF2B5EF4-FFF2-40B4-BE49-F238E27FC236}">
                <a16:creationId xmlns:a16="http://schemas.microsoft.com/office/drawing/2014/main" id="{704CE262-1FB9-43B4-A37A-A8ACFF5BF475}"/>
              </a:ext>
            </a:extLst>
          </p:cNvPr>
          <p:cNvSpPr>
            <a:spLocks noGrp="1" noChangeArrowheads="1"/>
          </p:cNvSpPr>
          <p:nvPr>
            <p:ph type="sldNum" sz="quarter" idx="5"/>
          </p:nvPr>
        </p:nvSpPr>
        <p:spPr>
          <a:noFill/>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395D7037-FA5C-4FDC-9262-1D6E6A778446}" type="slidenum">
              <a:rPr lang="zh-CN" altLang="en-US"/>
              <a:pPr>
                <a:spcBef>
                  <a:spcPct val="0"/>
                </a:spcBef>
              </a:pPr>
              <a:t>12</a:t>
            </a:fld>
            <a:endParaRPr lang="en-US" altLang="zh-CN"/>
          </a:p>
        </p:txBody>
      </p:sp>
      <p:sp>
        <p:nvSpPr>
          <p:cNvPr id="26627" name="Rectangle 2">
            <a:extLst>
              <a:ext uri="{FF2B5EF4-FFF2-40B4-BE49-F238E27FC236}">
                <a16:creationId xmlns:a16="http://schemas.microsoft.com/office/drawing/2014/main" id="{AE61F69C-C02B-4093-8871-ABC7E8478AB9}"/>
              </a:ext>
            </a:extLst>
          </p:cNvPr>
          <p:cNvSpPr>
            <a:spLocks noGrp="1" noRot="1" noChangeAspect="1" noChangeArrowheads="1" noTextEdit="1"/>
          </p:cNvSpPr>
          <p:nvPr>
            <p:ph type="sldImg"/>
          </p:nvPr>
        </p:nvSpPr>
        <p:spPr>
          <a:ln/>
        </p:spPr>
      </p:sp>
      <p:sp>
        <p:nvSpPr>
          <p:cNvPr id="26628" name="Rectangle 3">
            <a:extLst>
              <a:ext uri="{FF2B5EF4-FFF2-40B4-BE49-F238E27FC236}">
                <a16:creationId xmlns:a16="http://schemas.microsoft.com/office/drawing/2014/main" id="{F9B5CE3B-C986-43B5-AA84-998B5EAE4386}"/>
              </a:ext>
            </a:extLst>
          </p:cNvPr>
          <p:cNvSpPr>
            <a:spLocks noGrp="1" noChangeArrowheads="1"/>
          </p:cNvSpPr>
          <p:nvPr>
            <p:ph type="body" idx="1"/>
          </p:nvPr>
        </p:nvSpPr>
        <p:spPr>
          <a:noFill/>
        </p:spPr>
        <p:txBody>
          <a:bodyPr/>
          <a:lstStyle/>
          <a:p>
            <a:pPr eaLnBrk="1" hangingPunct="1"/>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a:extLst>
              <a:ext uri="{FF2B5EF4-FFF2-40B4-BE49-F238E27FC236}">
                <a16:creationId xmlns:a16="http://schemas.microsoft.com/office/drawing/2014/main" id="{6E97832B-9459-428B-801A-E20E869B4976}"/>
              </a:ext>
            </a:extLst>
          </p:cNvPr>
          <p:cNvSpPr>
            <a:spLocks noGrp="1" noChangeArrowheads="1"/>
          </p:cNvSpPr>
          <p:nvPr>
            <p:ph type="sldNum" sz="quarter" idx="5"/>
          </p:nvPr>
        </p:nvSpPr>
        <p:spPr>
          <a:noFill/>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CB8CAD69-A27D-455C-B4DE-A163C1DD71A9}" type="slidenum">
              <a:rPr lang="zh-CN" altLang="en-US"/>
              <a:pPr>
                <a:spcBef>
                  <a:spcPct val="0"/>
                </a:spcBef>
              </a:pPr>
              <a:t>2</a:t>
            </a:fld>
            <a:endParaRPr lang="en-US" altLang="zh-CN"/>
          </a:p>
        </p:txBody>
      </p:sp>
      <p:sp>
        <p:nvSpPr>
          <p:cNvPr id="9219" name="Rectangle 2">
            <a:extLst>
              <a:ext uri="{FF2B5EF4-FFF2-40B4-BE49-F238E27FC236}">
                <a16:creationId xmlns:a16="http://schemas.microsoft.com/office/drawing/2014/main" id="{E721D3CB-E4EF-4868-B663-48893ACC6661}"/>
              </a:ext>
            </a:extLst>
          </p:cNvPr>
          <p:cNvSpPr>
            <a:spLocks noGrp="1" noRot="1" noChangeAspect="1" noChangeArrowheads="1" noTextEdit="1"/>
          </p:cNvSpPr>
          <p:nvPr>
            <p:ph type="sldImg"/>
          </p:nvPr>
        </p:nvSpPr>
        <p:spPr>
          <a:ln/>
        </p:spPr>
      </p:sp>
      <p:sp>
        <p:nvSpPr>
          <p:cNvPr id="9220" name="Rectangle 3">
            <a:extLst>
              <a:ext uri="{FF2B5EF4-FFF2-40B4-BE49-F238E27FC236}">
                <a16:creationId xmlns:a16="http://schemas.microsoft.com/office/drawing/2014/main" id="{C6374F2A-0E7C-4678-8882-54C86E166398}"/>
              </a:ext>
            </a:extLst>
          </p:cNvPr>
          <p:cNvSpPr>
            <a:spLocks noGrp="1" noChangeArrowheads="1"/>
          </p:cNvSpPr>
          <p:nvPr>
            <p:ph type="body" idx="1"/>
          </p:nvPr>
        </p:nvSpPr>
        <p:spPr>
          <a:noFill/>
        </p:spPr>
        <p:txBody>
          <a:bodyPr/>
          <a:lstStyle/>
          <a:p>
            <a:pPr eaLnBrk="1" hangingPunct="1"/>
            <a:r>
              <a:rPr lang="en-US" altLang="zh-CN"/>
              <a:t>TT&amp;C:Telemetry, Tracking and Command station</a:t>
            </a:r>
          </a:p>
          <a:p>
            <a:pPr eaLnBrk="1" hangingPunct="1"/>
            <a:r>
              <a:rPr lang="en-US" altLang="zh-CN"/>
              <a:t>During the In-Orbit Validation (IOV) phase, the system is assessed through tests, the operation of two experimental satellites and a reduced constellation of four operational satellites and their ground infrastructure. The first two Galileo satellites were launched into the first orbital plane on 21 October 2011, followed by another two in the second orbital plane in 2012.</a:t>
            </a:r>
          </a:p>
          <a:p>
            <a:pPr eaLnBrk="1" hangingPunct="1"/>
            <a:r>
              <a:rPr lang="en-US" altLang="zh-CN"/>
              <a:t>The Full Operational Capability (FOC) phase consists of the deployment of the remaining ground and space infrastructure, including an intermediate initial operational capability phase with 18 satellites in operation (the four IOV satellites plus 14 others). By 2015, 18 satellites should be in place, followed by the rest in 2020. The full system will consist of 30 satellites, control centres in Europe and a network of sensor stations and uplink stations installed around the globe. </a:t>
            </a:r>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
            <a:extLst>
              <a:ext uri="{FF2B5EF4-FFF2-40B4-BE49-F238E27FC236}">
                <a16:creationId xmlns:a16="http://schemas.microsoft.com/office/drawing/2014/main" id="{F8398E0A-CFDB-45F6-9489-8D24FEDF4E4A}"/>
              </a:ext>
            </a:extLst>
          </p:cNvPr>
          <p:cNvSpPr>
            <a:spLocks noGrp="1" noChangeArrowheads="1"/>
          </p:cNvSpPr>
          <p:nvPr>
            <p:ph type="sldNum" sz="quarter" idx="5"/>
          </p:nvPr>
        </p:nvSpPr>
        <p:spPr>
          <a:noFill/>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3ACFE193-E0CE-4E99-84E0-692A8D8928E1}" type="slidenum">
              <a:rPr lang="zh-CN" altLang="en-US"/>
              <a:pPr>
                <a:spcBef>
                  <a:spcPct val="0"/>
                </a:spcBef>
              </a:pPr>
              <a:t>3</a:t>
            </a:fld>
            <a:endParaRPr lang="en-US" altLang="zh-CN"/>
          </a:p>
        </p:txBody>
      </p:sp>
      <p:sp>
        <p:nvSpPr>
          <p:cNvPr id="11267" name="Rectangle 2">
            <a:extLst>
              <a:ext uri="{FF2B5EF4-FFF2-40B4-BE49-F238E27FC236}">
                <a16:creationId xmlns:a16="http://schemas.microsoft.com/office/drawing/2014/main" id="{E1447EB7-2B83-4520-A52D-36856B8148C1}"/>
              </a:ext>
            </a:extLst>
          </p:cNvPr>
          <p:cNvSpPr>
            <a:spLocks noGrp="1" noRot="1" noChangeAspect="1" noChangeArrowheads="1" noTextEdit="1"/>
          </p:cNvSpPr>
          <p:nvPr>
            <p:ph type="sldImg"/>
          </p:nvPr>
        </p:nvSpPr>
        <p:spPr>
          <a:ln/>
        </p:spPr>
      </p:sp>
      <p:sp>
        <p:nvSpPr>
          <p:cNvPr id="11268" name="Rectangle 3">
            <a:extLst>
              <a:ext uri="{FF2B5EF4-FFF2-40B4-BE49-F238E27FC236}">
                <a16:creationId xmlns:a16="http://schemas.microsoft.com/office/drawing/2014/main" id="{3CF075CB-2C7E-43F7-A8ED-C60AE7B8B716}"/>
              </a:ext>
            </a:extLst>
          </p:cNvPr>
          <p:cNvSpPr>
            <a:spLocks noGrp="1" noChangeArrowheads="1"/>
          </p:cNvSpPr>
          <p:nvPr>
            <p:ph type="body" idx="1"/>
          </p:nvPr>
        </p:nvSpPr>
        <p:spPr>
          <a:noFill/>
        </p:spPr>
        <p:txBody>
          <a:bodyPr/>
          <a:lstStyle/>
          <a:p>
            <a:pPr eaLnBrk="1" hangingPunct="1"/>
            <a:r>
              <a:rPr lang="zh-CN" altLang="en-US" dirty="0"/>
              <a:t>左下角为</a:t>
            </a:r>
            <a:r>
              <a:rPr lang="en-US" altLang="zh-CN" dirty="0"/>
              <a:t>GIOVE-B</a:t>
            </a:r>
            <a:r>
              <a:rPr lang="zh-CN" altLang="en-US" dirty="0"/>
              <a:t>在轨示意图 。</a:t>
            </a:r>
            <a:r>
              <a:rPr lang="en-US" altLang="zh-CN" dirty="0"/>
              <a:t>2011</a:t>
            </a:r>
            <a:r>
              <a:rPr lang="zh-CN" altLang="en-US" dirty="0"/>
              <a:t>年</a:t>
            </a:r>
            <a:r>
              <a:rPr lang="en-US" altLang="zh-CN" dirty="0"/>
              <a:t>10</a:t>
            </a:r>
            <a:r>
              <a:rPr lang="zh-CN" altLang="en-US" dirty="0"/>
              <a:t>月，发射</a:t>
            </a:r>
            <a:endParaRPr lang="en-US" altLang="zh-CN" dirty="0"/>
          </a:p>
          <a:p>
            <a:pPr eaLnBrk="1" hangingPunct="1"/>
            <a:r>
              <a:rPr lang="en-US" altLang="zh-CN" b="0" i="0" dirty="0">
                <a:solidFill>
                  <a:srgbClr val="3B3B3B"/>
                </a:solidFill>
                <a:effectLst/>
                <a:latin typeface="Lato" panose="020B0604020202020204" pitchFamily="34" charset="0"/>
              </a:rPr>
              <a:t>satellites in space</a:t>
            </a:r>
          </a:p>
          <a:p>
            <a:pPr eaLnBrk="1" hangingPunct="1"/>
            <a:r>
              <a:rPr lang="en-US" altLang="zh-CN" b="0" i="0" dirty="0">
                <a:solidFill>
                  <a:srgbClr val="3B3B3B"/>
                </a:solidFill>
                <a:effectLst/>
                <a:latin typeface="Lato" panose="020B0604020202020204" pitchFamily="34" charset="0"/>
              </a:rPr>
              <a:t>https://gssc.esa.int/navipedia/index.php/Galileo_Space_Segment</a:t>
            </a:r>
          </a:p>
          <a:p>
            <a:pPr eaLnBrk="1" hangingPunct="1"/>
            <a:r>
              <a:rPr lang="en-US" altLang="zh-CN" b="0" i="0" dirty="0">
                <a:solidFill>
                  <a:srgbClr val="3B3B3B"/>
                </a:solidFill>
                <a:effectLst/>
                <a:latin typeface="Lato" panose="020B0604020202020204" pitchFamily="34" charset="0"/>
              </a:rPr>
              <a:t>https://www.gsc-europa.eu/galileo/system</a:t>
            </a:r>
          </a:p>
          <a:p>
            <a:pPr eaLnBrk="1" hangingPunct="1"/>
            <a:endParaRPr lang="en-US" altLang="zh-CN" b="0" i="0" dirty="0">
              <a:solidFill>
                <a:srgbClr val="3B3B3B"/>
              </a:solidFill>
              <a:effectLst/>
              <a:latin typeface="Lato" panose="020B0604020202020204" pitchFamily="34" charset="0"/>
            </a:endParaRPr>
          </a:p>
          <a:p>
            <a:pPr eaLnBrk="1" hangingPunct="1"/>
            <a:endParaRPr lang="zh-CN"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b="0" i="0" dirty="0">
                <a:solidFill>
                  <a:srgbClr val="003247"/>
                </a:solidFill>
                <a:effectLst/>
                <a:latin typeface="NotesESAbold"/>
              </a:rPr>
              <a:t>Satellite components</a:t>
            </a:r>
          </a:p>
          <a:p>
            <a:r>
              <a:rPr lang="en-US" altLang="zh-CN" dirty="0"/>
              <a:t>https://www.esa.int/Applications/Navigation/Galileo/Galileo_satellites</a:t>
            </a:r>
          </a:p>
          <a:p>
            <a:r>
              <a:rPr lang="en-US" altLang="zh-CN" b="0" i="0" dirty="0">
                <a:solidFill>
                  <a:srgbClr val="003247"/>
                </a:solidFill>
                <a:effectLst/>
                <a:latin typeface="Arial" panose="020B0604020202020204" pitchFamily="34" charset="0"/>
              </a:rPr>
              <a:t>Two </a:t>
            </a:r>
            <a:r>
              <a:rPr lang="en-US" altLang="zh-CN" b="1" i="0" dirty="0">
                <a:solidFill>
                  <a:srgbClr val="003247"/>
                </a:solidFill>
                <a:effectLst/>
                <a:latin typeface="Arial" panose="020B0604020202020204" pitchFamily="34" charset="0"/>
              </a:rPr>
              <a:t>S-band antennas</a:t>
            </a:r>
            <a:r>
              <a:rPr lang="en-US" altLang="zh-CN" b="0" i="0" dirty="0">
                <a:solidFill>
                  <a:srgbClr val="003247"/>
                </a:solidFill>
                <a:effectLst/>
                <a:latin typeface="Arial" panose="020B0604020202020204" pitchFamily="34" charset="0"/>
              </a:rPr>
              <a:t> are part of the telemetry, tracking and command subsystem. They transmit housekeeping data about the payload and spacecraft to ground control and, in turn, receive commands to control the spacecraft and operate the payload. The S-band antennas also receive, process and transmit ranging signals that measure the satellite's altitude to within a few </a:t>
            </a:r>
            <a:r>
              <a:rPr lang="en-US" altLang="zh-CN" b="0" i="0" dirty="0" err="1">
                <a:solidFill>
                  <a:srgbClr val="003247"/>
                </a:solidFill>
                <a:effectLst/>
                <a:latin typeface="Arial" panose="020B0604020202020204" pitchFamily="34" charset="0"/>
              </a:rPr>
              <a:t>metres</a:t>
            </a:r>
            <a:r>
              <a:rPr lang="en-US" altLang="zh-CN" b="0" i="0" dirty="0">
                <a:solidFill>
                  <a:srgbClr val="003247"/>
                </a:solidFill>
                <a:effectLst/>
                <a:latin typeface="Arial" panose="020B0604020202020204" pitchFamily="34" charset="0"/>
              </a:rPr>
              <a:t>.</a:t>
            </a:r>
            <a:endParaRPr lang="en-US" altLang="zh-CN" dirty="0"/>
          </a:p>
          <a:p>
            <a:endParaRPr lang="zh-CN" altLang="en-US" dirty="0"/>
          </a:p>
        </p:txBody>
      </p:sp>
      <p:sp>
        <p:nvSpPr>
          <p:cNvPr id="4" name="灯片编号占位符 3"/>
          <p:cNvSpPr>
            <a:spLocks noGrp="1"/>
          </p:cNvSpPr>
          <p:nvPr>
            <p:ph type="sldNum" sz="quarter" idx="5"/>
          </p:nvPr>
        </p:nvSpPr>
        <p:spPr/>
        <p:txBody>
          <a:bodyPr/>
          <a:lstStyle/>
          <a:p>
            <a:pPr>
              <a:defRPr/>
            </a:pPr>
            <a:fld id="{1426AB99-7454-4437-AC8E-0056BA377E66}" type="slidenum">
              <a:rPr lang="zh-CN" altLang="en-US" smtClean="0"/>
              <a:pPr>
                <a:defRPr/>
              </a:pPr>
              <a:t>5</a:t>
            </a:fld>
            <a:endParaRPr lang="en-US" altLang="zh-CN"/>
          </a:p>
        </p:txBody>
      </p:sp>
    </p:spTree>
    <p:extLst>
      <p:ext uri="{BB962C8B-B14F-4D97-AF65-F5344CB8AC3E}">
        <p14:creationId xmlns:p14="http://schemas.microsoft.com/office/powerpoint/2010/main" val="1433735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a:extLst>
              <a:ext uri="{FF2B5EF4-FFF2-40B4-BE49-F238E27FC236}">
                <a16:creationId xmlns:a16="http://schemas.microsoft.com/office/drawing/2014/main" id="{0D1E8064-718B-49FB-A87F-5503C8C4A2AF}"/>
              </a:ext>
            </a:extLst>
          </p:cNvPr>
          <p:cNvSpPr>
            <a:spLocks noGrp="1" noChangeArrowheads="1"/>
          </p:cNvSpPr>
          <p:nvPr>
            <p:ph type="sldNum" sz="quarter" idx="5"/>
          </p:nvPr>
        </p:nvSpPr>
        <p:spPr>
          <a:noFill/>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57D40EBB-96A7-442F-A629-A901A0CDD980}" type="slidenum">
              <a:rPr lang="zh-CN" altLang="en-US"/>
              <a:pPr>
                <a:spcBef>
                  <a:spcPct val="0"/>
                </a:spcBef>
              </a:pPr>
              <a:t>6</a:t>
            </a:fld>
            <a:endParaRPr lang="en-US" altLang="zh-CN"/>
          </a:p>
        </p:txBody>
      </p:sp>
      <p:sp>
        <p:nvSpPr>
          <p:cNvPr id="13315" name="Rectangle 2">
            <a:extLst>
              <a:ext uri="{FF2B5EF4-FFF2-40B4-BE49-F238E27FC236}">
                <a16:creationId xmlns:a16="http://schemas.microsoft.com/office/drawing/2014/main" id="{91652E5E-59DD-4A29-BB4D-A8BE3D0BCB34}"/>
              </a:ext>
            </a:extLst>
          </p:cNvPr>
          <p:cNvSpPr>
            <a:spLocks noGrp="1" noRot="1" noChangeAspect="1" noChangeArrowheads="1" noTextEdit="1"/>
          </p:cNvSpPr>
          <p:nvPr>
            <p:ph type="sldImg"/>
          </p:nvPr>
        </p:nvSpPr>
        <p:spPr>
          <a:ln/>
        </p:spPr>
      </p:sp>
      <p:sp>
        <p:nvSpPr>
          <p:cNvPr id="13316" name="Rectangle 3">
            <a:extLst>
              <a:ext uri="{FF2B5EF4-FFF2-40B4-BE49-F238E27FC236}">
                <a16:creationId xmlns:a16="http://schemas.microsoft.com/office/drawing/2014/main" id="{835C8F6A-B3A4-4B00-9AFD-E2EC34BEF1B6}"/>
              </a:ext>
            </a:extLst>
          </p:cNvPr>
          <p:cNvSpPr>
            <a:spLocks noGrp="1" noChangeArrowheads="1"/>
          </p:cNvSpPr>
          <p:nvPr>
            <p:ph type="body" idx="1"/>
          </p:nvPr>
        </p:nvSpPr>
        <p:spPr>
          <a:noFill/>
        </p:spPr>
        <p:txBody>
          <a:bodyPr/>
          <a:lstStyle/>
          <a:p>
            <a:pPr eaLnBrk="1" hangingPunct="1"/>
            <a:r>
              <a:rPr lang="zh-CN" altLang="en-US" dirty="0"/>
              <a:t>意大利</a:t>
            </a:r>
            <a:r>
              <a:rPr lang="en-US" altLang="zh-CN" dirty="0"/>
              <a:t>Telespazio</a:t>
            </a:r>
            <a:r>
              <a:rPr lang="zh-CN" altLang="en-US" dirty="0"/>
              <a:t>卫星地面站控制</a:t>
            </a:r>
            <a:r>
              <a:rPr lang="en-US" altLang="zh-CN" dirty="0"/>
              <a:t>GIOVE-B</a:t>
            </a:r>
            <a:r>
              <a:rPr lang="zh-CN" altLang="en-US" dirty="0"/>
              <a:t>运行 </a:t>
            </a:r>
            <a:endParaRPr lang="en-US" altLang="zh-CN" dirty="0"/>
          </a:p>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zh-CN" b="0" i="0" u="none" strike="noStrike" dirty="0">
                <a:solidFill>
                  <a:srgbClr val="0F3647"/>
                </a:solidFill>
                <a:effectLst/>
                <a:latin typeface="Open Sans" panose="020B0604020202020204" pitchFamily="34" charset="0"/>
                <a:hlinkClick r:id="rId3"/>
              </a:rPr>
              <a:t>Ground Control Segment (GCS)</a:t>
            </a:r>
            <a:endParaRPr lang="en-US" altLang="zh-CN" b="0" i="0" dirty="0">
              <a:solidFill>
                <a:srgbClr val="21759B"/>
              </a:solidFill>
              <a:effectLst/>
              <a:latin typeface="Open Sans" panose="020B0604020202020204" pitchFamily="34" charset="0"/>
            </a:endParaRPr>
          </a:p>
          <a:p>
            <a:pPr eaLnBrk="1" hangingPunct="1"/>
            <a:endParaRPr lang="zh-CN" alt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a:extLst>
              <a:ext uri="{FF2B5EF4-FFF2-40B4-BE49-F238E27FC236}">
                <a16:creationId xmlns:a16="http://schemas.microsoft.com/office/drawing/2014/main" id="{F2BB7574-5155-4D16-AAD9-1043D3452EF6}"/>
              </a:ext>
            </a:extLst>
          </p:cNvPr>
          <p:cNvSpPr>
            <a:spLocks noGrp="1" noChangeArrowheads="1"/>
          </p:cNvSpPr>
          <p:nvPr>
            <p:ph type="sldNum" sz="quarter" idx="5"/>
          </p:nvPr>
        </p:nvSpPr>
        <p:spPr>
          <a:noFill/>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6CE631FB-5225-4072-973B-4E184E2C0142}" type="slidenum">
              <a:rPr lang="zh-CN" altLang="en-US"/>
              <a:pPr>
                <a:spcBef>
                  <a:spcPct val="0"/>
                </a:spcBef>
              </a:pPr>
              <a:t>7</a:t>
            </a:fld>
            <a:endParaRPr lang="en-US" altLang="zh-CN"/>
          </a:p>
        </p:txBody>
      </p:sp>
      <p:sp>
        <p:nvSpPr>
          <p:cNvPr id="15363" name="Rectangle 2">
            <a:extLst>
              <a:ext uri="{FF2B5EF4-FFF2-40B4-BE49-F238E27FC236}">
                <a16:creationId xmlns:a16="http://schemas.microsoft.com/office/drawing/2014/main" id="{AFB588A5-98E6-4FDF-A2B0-0243EC038C75}"/>
              </a:ext>
            </a:extLst>
          </p:cNvPr>
          <p:cNvSpPr>
            <a:spLocks noGrp="1" noRot="1" noChangeAspect="1" noChangeArrowheads="1" noTextEdit="1"/>
          </p:cNvSpPr>
          <p:nvPr>
            <p:ph type="sldImg"/>
          </p:nvPr>
        </p:nvSpPr>
        <p:spPr>
          <a:ln/>
        </p:spPr>
      </p:sp>
      <p:sp>
        <p:nvSpPr>
          <p:cNvPr id="15364" name="Rectangle 3">
            <a:extLst>
              <a:ext uri="{FF2B5EF4-FFF2-40B4-BE49-F238E27FC236}">
                <a16:creationId xmlns:a16="http://schemas.microsoft.com/office/drawing/2014/main" id="{537F8C79-6A47-48AA-950F-FBD879F0973D}"/>
              </a:ext>
            </a:extLst>
          </p:cNvPr>
          <p:cNvSpPr>
            <a:spLocks noGrp="1" noChangeArrowheads="1"/>
          </p:cNvSpPr>
          <p:nvPr>
            <p:ph type="body" idx="1"/>
          </p:nvPr>
        </p:nvSpPr>
        <p:spPr>
          <a:noFill/>
        </p:spPr>
        <p:txBody>
          <a:bodyPr/>
          <a:lstStyle/>
          <a:p>
            <a:pPr eaLnBrk="1" hangingPunct="1"/>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A9BDC1BE-11DA-4052-A669-8842E66BF008}"/>
              </a:ext>
            </a:extLst>
          </p:cNvPr>
          <p:cNvSpPr>
            <a:spLocks noGrp="1" noRot="1" noChangeAspect="1" noTextEdit="1"/>
          </p:cNvSpPr>
          <p:nvPr>
            <p:ph type="sldImg"/>
          </p:nvPr>
        </p:nvSpPr>
        <p:spPr>
          <a:xfrm>
            <a:off x="1300163" y="798513"/>
            <a:ext cx="4262437" cy="3197225"/>
          </a:xfrm>
          <a:ln/>
        </p:spPr>
      </p:sp>
      <p:sp>
        <p:nvSpPr>
          <p:cNvPr id="17411" name="Rectangle 3">
            <a:extLst>
              <a:ext uri="{FF2B5EF4-FFF2-40B4-BE49-F238E27FC236}">
                <a16:creationId xmlns:a16="http://schemas.microsoft.com/office/drawing/2014/main" id="{28395C8F-4760-44CD-ADE6-83BDAB60C646}"/>
              </a:ext>
            </a:extLst>
          </p:cNvPr>
          <p:cNvSpPr>
            <a:spLocks noGrp="1"/>
          </p:cNvSpPr>
          <p:nvPr>
            <p:ph type="body" idx="1"/>
          </p:nvPr>
        </p:nvSpPr>
        <p:spPr>
          <a:xfrm>
            <a:off x="917575" y="4354513"/>
            <a:ext cx="5022850" cy="4141787"/>
          </a:xfrm>
          <a:noFill/>
        </p:spPr>
        <p:txBody>
          <a:bodyPr/>
          <a:lstStyle/>
          <a:p>
            <a:pPr defTabSz="725488">
              <a:lnSpc>
                <a:spcPct val="90000"/>
              </a:lnSpc>
            </a:pPr>
            <a:endParaRPr lang="en-GB" altLang="zh-CN" sz="1000" b="1"/>
          </a:p>
          <a:p>
            <a:pPr defTabSz="725488">
              <a:lnSpc>
                <a:spcPct val="90000"/>
              </a:lnSpc>
            </a:pPr>
            <a:r>
              <a:rPr lang="en-GB" altLang="zh-CN" sz="1000" b="1"/>
              <a:t>GSTB V1 objectives</a:t>
            </a:r>
          </a:p>
          <a:p>
            <a:pPr defTabSz="725488">
              <a:lnSpc>
                <a:spcPct val="90000"/>
              </a:lnSpc>
              <a:buFontTx/>
              <a:buChar char="•"/>
            </a:pPr>
            <a:r>
              <a:rPr lang="en-GB" altLang="zh-CN" sz="1000"/>
              <a:t>GPS measurements collected world-wide by a network of stations and processed off-line to verify GALILEO Timing, Navigation and Integrity concepts</a:t>
            </a:r>
          </a:p>
          <a:p>
            <a:pPr defTabSz="725488">
              <a:lnSpc>
                <a:spcPct val="90000"/>
              </a:lnSpc>
              <a:buFontTx/>
              <a:buChar char="•"/>
            </a:pPr>
            <a:r>
              <a:rPr lang="en-GB" altLang="zh-CN" sz="1000"/>
              <a:t>Successful completion in December 2004 with the provision of validated prototype algorithms and models to the Ground Mission Segment IOV Phase CDE1 Contract</a:t>
            </a:r>
          </a:p>
          <a:p>
            <a:pPr defTabSz="725488">
              <a:lnSpc>
                <a:spcPct val="90000"/>
              </a:lnSpc>
            </a:pPr>
            <a:r>
              <a:rPr lang="en-GB" altLang="zh-CN" sz="1000" b="1"/>
              <a:t>GSTB V2 objectives</a:t>
            </a:r>
          </a:p>
          <a:p>
            <a:pPr defTabSz="725488">
              <a:lnSpc>
                <a:spcPct val="90000"/>
              </a:lnSpc>
              <a:buFontTx/>
              <a:buChar char="•"/>
            </a:pPr>
            <a:r>
              <a:rPr lang="en-GB" altLang="zh-CN" sz="1000"/>
              <a:t>Experimental GALILEO Satellite programme</a:t>
            </a:r>
          </a:p>
          <a:p>
            <a:pPr defTabSz="725488">
              <a:lnSpc>
                <a:spcPct val="90000"/>
              </a:lnSpc>
              <a:buFontTx/>
              <a:buChar char="•"/>
            </a:pPr>
            <a:r>
              <a:rPr lang="en-GB" altLang="zh-CN" sz="1000"/>
              <a:t>Precursor of the IOV  Phase </a:t>
            </a:r>
          </a:p>
          <a:p>
            <a:pPr defTabSz="725488">
              <a:lnSpc>
                <a:spcPct val="90000"/>
              </a:lnSpc>
              <a:buFontTx/>
              <a:buChar char="•"/>
            </a:pPr>
            <a:r>
              <a:rPr lang="en-GB" altLang="zh-CN" sz="1000"/>
              <a:t>Securing GALILEO filings and validating on-board technology in the MEO radiation environment</a:t>
            </a:r>
          </a:p>
          <a:p>
            <a:pPr defTabSz="725488">
              <a:lnSpc>
                <a:spcPct val="90000"/>
              </a:lnSpc>
            </a:pPr>
            <a:r>
              <a:rPr lang="en-GB" altLang="zh-CN" sz="1000" b="1"/>
              <a:t>IOV Objectives</a:t>
            </a:r>
          </a:p>
          <a:p>
            <a:pPr defTabSz="725488">
              <a:lnSpc>
                <a:spcPct val="90000"/>
              </a:lnSpc>
              <a:buFontTx/>
              <a:buChar char="•"/>
            </a:pPr>
            <a:r>
              <a:rPr lang="en-GB" altLang="zh-CN" sz="1000"/>
              <a:t>Verification of all space, ground and user components, including their interfaces, prior to full system deployment</a:t>
            </a:r>
          </a:p>
          <a:p>
            <a:pPr defTabSz="725488">
              <a:lnSpc>
                <a:spcPct val="90000"/>
              </a:lnSpc>
              <a:buFontTx/>
              <a:buChar char="•"/>
            </a:pPr>
            <a:r>
              <a:rPr lang="en-GB" altLang="zh-CN" sz="1000"/>
              <a:t>Analysis of system performance with the view to refine the FOC system prior to full system deployment</a:t>
            </a:r>
          </a:p>
          <a:p>
            <a:pPr defTabSz="725488">
              <a:lnSpc>
                <a:spcPct val="90000"/>
              </a:lnSpc>
              <a:buFontTx/>
              <a:buChar char="•"/>
            </a:pPr>
            <a:r>
              <a:rPr lang="en-GB" altLang="zh-CN" sz="1000"/>
              <a:t>Verification of the adequacy of the siting requirements</a:t>
            </a:r>
          </a:p>
          <a:p>
            <a:pPr defTabSz="725488">
              <a:lnSpc>
                <a:spcPct val="90000"/>
              </a:lnSpc>
              <a:buFontTx/>
              <a:buChar char="•"/>
            </a:pPr>
            <a:r>
              <a:rPr lang="en-GB" altLang="zh-CN" sz="1000"/>
              <a:t>Verification of Navigation Processing</a:t>
            </a:r>
          </a:p>
          <a:p>
            <a:pPr defTabSz="725488">
              <a:lnSpc>
                <a:spcPct val="90000"/>
              </a:lnSpc>
              <a:buFontTx/>
              <a:buChar char="•"/>
            </a:pPr>
            <a:r>
              <a:rPr lang="en-GB" altLang="zh-CN" sz="1000"/>
              <a:t>Verification of integrity processing regarding the establishment of SISA and IF confidence levels, characterisation of feared events and TTA analysis</a:t>
            </a:r>
          </a:p>
          <a:p>
            <a:pPr defTabSz="725488">
              <a:lnSpc>
                <a:spcPct val="90000"/>
              </a:lnSpc>
              <a:buFontTx/>
              <a:buChar char="•"/>
            </a:pPr>
            <a:r>
              <a:rPr lang="en-GB" altLang="zh-CN" sz="1000"/>
              <a:t>UERE budget characterisation</a:t>
            </a:r>
          </a:p>
          <a:p>
            <a:pPr defTabSz="725488">
              <a:lnSpc>
                <a:spcPct val="90000"/>
              </a:lnSpc>
              <a:buFontTx/>
              <a:buChar char="•"/>
            </a:pPr>
            <a:r>
              <a:rPr lang="en-GB" altLang="zh-CN" sz="1000"/>
              <a:t>Deployment risk reduction</a:t>
            </a:r>
          </a:p>
          <a:p>
            <a:pPr defTabSz="725488">
              <a:lnSpc>
                <a:spcPct val="90000"/>
              </a:lnSpc>
              <a:buFontTx/>
              <a:buChar char="•"/>
            </a:pPr>
            <a:r>
              <a:rPr lang="en-GB" altLang="zh-CN" sz="1000"/>
              <a:t>Verification of operational procedures</a:t>
            </a:r>
          </a:p>
          <a:p>
            <a:pPr defTabSz="725488">
              <a:lnSpc>
                <a:spcPct val="90000"/>
              </a:lnSpc>
            </a:pPr>
            <a:r>
              <a:rPr lang="en-GB" altLang="zh-CN" sz="1000"/>
              <a:t>FOC</a:t>
            </a:r>
          </a:p>
          <a:p>
            <a:pPr defTabSz="725488">
              <a:lnSpc>
                <a:spcPct val="90000"/>
              </a:lnSpc>
            </a:pPr>
            <a:endParaRPr lang="en-GB" altLang="zh-CN" sz="100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39F251D9-88A8-4941-ACD0-A07207045E46}"/>
              </a:ext>
            </a:extLst>
          </p:cNvPr>
          <p:cNvSpPr>
            <a:spLocks noGrp="1" noRot="1" noChangeAspect="1" noTextEdit="1"/>
          </p:cNvSpPr>
          <p:nvPr>
            <p:ph type="sldImg"/>
          </p:nvPr>
        </p:nvSpPr>
        <p:spPr>
          <a:xfrm>
            <a:off x="1296988" y="798513"/>
            <a:ext cx="4262437" cy="3197225"/>
          </a:xfrm>
          <a:ln/>
        </p:spPr>
      </p:sp>
      <p:sp>
        <p:nvSpPr>
          <p:cNvPr id="20483" name="Rectangle 3">
            <a:extLst>
              <a:ext uri="{FF2B5EF4-FFF2-40B4-BE49-F238E27FC236}">
                <a16:creationId xmlns:a16="http://schemas.microsoft.com/office/drawing/2014/main" id="{78EF76FF-0F28-44DD-A315-F2E493392D2D}"/>
              </a:ext>
            </a:extLst>
          </p:cNvPr>
          <p:cNvSpPr>
            <a:spLocks noGrp="1"/>
          </p:cNvSpPr>
          <p:nvPr>
            <p:ph type="body" idx="1"/>
          </p:nvPr>
        </p:nvSpPr>
        <p:spPr>
          <a:xfrm>
            <a:off x="915988" y="4357688"/>
            <a:ext cx="5026025" cy="4138612"/>
          </a:xfrm>
          <a:noFill/>
        </p:spPr>
        <p:txBody>
          <a:bodyPr/>
          <a:lstStyle/>
          <a:p>
            <a:pPr defTabSz="725488"/>
            <a:r>
              <a:rPr lang="en-GB" altLang="zh-CN" dirty="0"/>
              <a:t>ESA will launch the first four operational satellites using two separate launchers. The first two satellites will be placed in the first orbital plane and the second in the second orbital plane. These four satellites, plus part of the ground segment, will then be used to validate the Galileo system as a whole, using advanced system simulators. Then, the next two satellites will be launched into the third orbital plane. </a:t>
            </a:r>
            <a:br>
              <a:rPr lang="en-GB" altLang="zh-CN" dirty="0"/>
            </a:br>
            <a:r>
              <a:rPr lang="en-GB" altLang="zh-CN" dirty="0"/>
              <a:t> </a:t>
            </a:r>
            <a:br>
              <a:rPr lang="en-GB" altLang="zh-CN" dirty="0"/>
            </a:br>
            <a:r>
              <a:rPr lang="en-GB" altLang="zh-CN" dirty="0"/>
              <a:t>Once the Galileo system has been validated, the final stage will be to build up the rest of the constellation by completing it on all its three orbital planes. This will then require several launches with Ariane-5 or Soyuz from the Europe’s Space Port in French Guyana. Galileo will then be fully operational, providing its services to a wide variety of users throughout the world.  </a:t>
            </a:r>
            <a:br>
              <a:rPr lang="en-GB" altLang="zh-CN" dirty="0"/>
            </a:br>
            <a:endParaRPr lang="en-GB" altLang="zh-CN"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CC3F2756-29DC-4490-AD53-4C7560EB67E1}"/>
              </a:ext>
            </a:extLst>
          </p:cNvPr>
          <p:cNvSpPr>
            <a:spLocks noGrp="1" noRot="1" noChangeAspect="1" noTextEdit="1"/>
          </p:cNvSpPr>
          <p:nvPr>
            <p:ph type="sldImg"/>
          </p:nvPr>
        </p:nvSpPr>
        <p:spPr>
          <a:xfrm>
            <a:off x="1146175" y="682625"/>
            <a:ext cx="4572000" cy="3429000"/>
          </a:xfrm>
          <a:ln/>
        </p:spPr>
      </p:sp>
      <p:sp>
        <p:nvSpPr>
          <p:cNvPr id="22531" name="Rectangle 3">
            <a:extLst>
              <a:ext uri="{FF2B5EF4-FFF2-40B4-BE49-F238E27FC236}">
                <a16:creationId xmlns:a16="http://schemas.microsoft.com/office/drawing/2014/main" id="{42E9BE3A-64BA-4FCC-902E-598D0988111A}"/>
              </a:ext>
            </a:extLst>
          </p:cNvPr>
          <p:cNvSpPr>
            <a:spLocks noGrp="1"/>
          </p:cNvSpPr>
          <p:nvPr>
            <p:ph type="body" idx="1"/>
          </p:nvPr>
        </p:nvSpPr>
        <p:spPr>
          <a:xfrm>
            <a:off x="684213" y="4340225"/>
            <a:ext cx="5489575" cy="4121150"/>
          </a:xfrm>
          <a:noFill/>
        </p:spPr>
        <p:txBody>
          <a:bodyPr lIns="87423" tIns="43713" rIns="87423" bIns="43713"/>
          <a:lstStyle/>
          <a:p>
            <a:endParaRPr lang="fr-FR"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a:extLst>
              <a:ext uri="{FF2B5EF4-FFF2-40B4-BE49-F238E27FC236}">
                <a16:creationId xmlns:a16="http://schemas.microsoft.com/office/drawing/2014/main" id="{0D85816A-3324-4A10-A828-2C862E3863E3}"/>
              </a:ext>
            </a:extLst>
          </p:cNvPr>
          <p:cNvGrpSpPr>
            <a:grpSpLocks/>
          </p:cNvGrpSpPr>
          <p:nvPr/>
        </p:nvGrpSpPr>
        <p:grpSpPr bwMode="auto">
          <a:xfrm>
            <a:off x="0" y="6350"/>
            <a:ext cx="9140825" cy="6851650"/>
            <a:chOff x="0" y="4"/>
            <a:chExt cx="5758" cy="4316"/>
          </a:xfrm>
        </p:grpSpPr>
        <p:grpSp>
          <p:nvGrpSpPr>
            <p:cNvPr id="5" name="Group 3">
              <a:extLst>
                <a:ext uri="{FF2B5EF4-FFF2-40B4-BE49-F238E27FC236}">
                  <a16:creationId xmlns:a16="http://schemas.microsoft.com/office/drawing/2014/main" id="{1BD36967-0199-42E7-B09B-D590AED90DD1}"/>
                </a:ext>
              </a:extLst>
            </p:cNvPr>
            <p:cNvGrpSpPr>
              <a:grpSpLocks/>
            </p:cNvGrpSpPr>
            <p:nvPr/>
          </p:nvGrpSpPr>
          <p:grpSpPr bwMode="auto">
            <a:xfrm>
              <a:off x="0" y="1161"/>
              <a:ext cx="5758" cy="3159"/>
              <a:chOff x="0" y="1161"/>
              <a:chExt cx="5758" cy="3159"/>
            </a:xfrm>
          </p:grpSpPr>
          <p:sp>
            <p:nvSpPr>
              <p:cNvPr id="16" name="Freeform 4">
                <a:extLst>
                  <a:ext uri="{FF2B5EF4-FFF2-40B4-BE49-F238E27FC236}">
                    <a16:creationId xmlns:a16="http://schemas.microsoft.com/office/drawing/2014/main" id="{6E464C08-FC99-402E-BCE7-41DB74D3ACBB}"/>
                  </a:ext>
                </a:extLst>
              </p:cNvPr>
              <p:cNvSpPr>
                <a:spLocks/>
              </p:cNvSpPr>
              <p:nvPr/>
            </p:nvSpPr>
            <p:spPr bwMode="hidden">
              <a:xfrm>
                <a:off x="558" y="1161"/>
                <a:ext cx="5200" cy="3159"/>
              </a:xfrm>
              <a:custGeom>
                <a:avLst/>
                <a:gdLst>
                  <a:gd name="T0" fmla="*/ 0 w 5184"/>
                  <a:gd name="T1" fmla="*/ 3159 h 3159"/>
                  <a:gd name="T2" fmla="*/ 5328 w 5184"/>
                  <a:gd name="T3" fmla="*/ 3159 h 3159"/>
                  <a:gd name="T4" fmla="*/ 5328 w 5184"/>
                  <a:gd name="T5" fmla="*/ 0 h 3159"/>
                  <a:gd name="T6" fmla="*/ 0 w 5184"/>
                  <a:gd name="T7" fmla="*/ 0 h 3159"/>
                  <a:gd name="T8" fmla="*/ 0 w 5184"/>
                  <a:gd name="T9" fmla="*/ 3159 h 3159"/>
                  <a:gd name="T10" fmla="*/ 0 w 5184"/>
                  <a:gd name="T11" fmla="*/ 3159 h 315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184" h="3159">
                    <a:moveTo>
                      <a:pt x="0" y="3159"/>
                    </a:moveTo>
                    <a:lnTo>
                      <a:pt x="5184" y="3159"/>
                    </a:lnTo>
                    <a:lnTo>
                      <a:pt x="5184" y="0"/>
                    </a:lnTo>
                    <a:lnTo>
                      <a:pt x="0" y="0"/>
                    </a:lnTo>
                    <a:lnTo>
                      <a:pt x="0" y="3159"/>
                    </a:lnTo>
                    <a:close/>
                  </a:path>
                </a:pathLst>
              </a:custGeom>
              <a:gradFill rotWithShape="0">
                <a:gsLst>
                  <a:gs pos="0">
                    <a:schemeClr val="bg1"/>
                  </a:gs>
                  <a:gs pos="100000">
                    <a:schemeClr val="bg2"/>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7" name="Freeform 5">
                <a:extLst>
                  <a:ext uri="{FF2B5EF4-FFF2-40B4-BE49-F238E27FC236}">
                    <a16:creationId xmlns:a16="http://schemas.microsoft.com/office/drawing/2014/main" id="{B920531A-3AB7-456F-8427-799989902315}"/>
                  </a:ext>
                </a:extLst>
              </p:cNvPr>
              <p:cNvSpPr>
                <a:spLocks/>
              </p:cNvSpPr>
              <p:nvPr/>
            </p:nvSpPr>
            <p:spPr bwMode="hidden">
              <a:xfrm>
                <a:off x="0" y="1161"/>
                <a:ext cx="558" cy="3159"/>
              </a:xfrm>
              <a:custGeom>
                <a:avLst/>
                <a:gdLst>
                  <a:gd name="T0" fmla="*/ 0 w 556"/>
                  <a:gd name="T1" fmla="*/ 0 h 3159"/>
                  <a:gd name="T2" fmla="*/ 0 w 556"/>
                  <a:gd name="T3" fmla="*/ 3159 h 3159"/>
                  <a:gd name="T4" fmla="*/ 574 w 556"/>
                  <a:gd name="T5" fmla="*/ 3159 h 3159"/>
                  <a:gd name="T6" fmla="*/ 574 w 556"/>
                  <a:gd name="T7" fmla="*/ 0 h 3159"/>
                  <a:gd name="T8" fmla="*/ 0 w 556"/>
                  <a:gd name="T9" fmla="*/ 0 h 3159"/>
                  <a:gd name="T10" fmla="*/ 0 w 556"/>
                  <a:gd name="T11" fmla="*/ 0 h 315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56" h="3159">
                    <a:moveTo>
                      <a:pt x="0" y="0"/>
                    </a:moveTo>
                    <a:lnTo>
                      <a:pt x="0" y="3159"/>
                    </a:lnTo>
                    <a:lnTo>
                      <a:pt x="556" y="3159"/>
                    </a:lnTo>
                    <a:lnTo>
                      <a:pt x="556" y="0"/>
                    </a:lnTo>
                    <a:lnTo>
                      <a:pt x="0" y="0"/>
                    </a:lnTo>
                    <a:close/>
                  </a:path>
                </a:pathLst>
              </a:custGeom>
              <a:gradFill rotWithShape="0">
                <a:gsLst>
                  <a:gs pos="0">
                    <a:schemeClr val="bg1"/>
                  </a:gs>
                  <a:gs pos="100000">
                    <a:schemeClr val="bg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6" name="Freeform 6">
              <a:extLst>
                <a:ext uri="{FF2B5EF4-FFF2-40B4-BE49-F238E27FC236}">
                  <a16:creationId xmlns:a16="http://schemas.microsoft.com/office/drawing/2014/main" id="{2E773948-5ECF-4BD6-B1D6-27E406CB39EF}"/>
                </a:ext>
              </a:extLst>
            </p:cNvPr>
            <p:cNvSpPr>
              <a:spLocks/>
            </p:cNvSpPr>
            <p:nvPr/>
          </p:nvSpPr>
          <p:spPr bwMode="ltGray">
            <a:xfrm>
              <a:off x="552" y="951"/>
              <a:ext cx="12" cy="420"/>
            </a:xfrm>
            <a:custGeom>
              <a:avLst/>
              <a:gdLst>
                <a:gd name="T0" fmla="*/ 0 w 12"/>
                <a:gd name="T1" fmla="*/ 0 h 420"/>
                <a:gd name="T2" fmla="*/ 0 w 12"/>
                <a:gd name="T3" fmla="*/ 420 h 420"/>
                <a:gd name="T4" fmla="*/ 12 w 12"/>
                <a:gd name="T5" fmla="*/ 420 h 420"/>
                <a:gd name="T6" fmla="*/ 12 w 12"/>
                <a:gd name="T7" fmla="*/ 0 h 420"/>
                <a:gd name="T8" fmla="*/ 0 w 12"/>
                <a:gd name="T9" fmla="*/ 0 h 420"/>
                <a:gd name="T10" fmla="*/ 0 w 12"/>
                <a:gd name="T11" fmla="*/ 0 h 420"/>
              </a:gdLst>
              <a:ahLst/>
              <a:cxnLst>
                <a:cxn ang="0">
                  <a:pos x="T0" y="T1"/>
                </a:cxn>
                <a:cxn ang="0">
                  <a:pos x="T2" y="T3"/>
                </a:cxn>
                <a:cxn ang="0">
                  <a:pos x="T4" y="T5"/>
                </a:cxn>
                <a:cxn ang="0">
                  <a:pos x="T6" y="T7"/>
                </a:cxn>
                <a:cxn ang="0">
                  <a:pos x="T8" y="T9"/>
                </a:cxn>
                <a:cxn ang="0">
                  <a:pos x="T10" y="T11"/>
                </a:cxn>
              </a:cxnLst>
              <a:rect l="0" t="0" r="r" b="b"/>
              <a:pathLst>
                <a:path w="12" h="420">
                  <a:moveTo>
                    <a:pt x="0" y="0"/>
                  </a:moveTo>
                  <a:lnTo>
                    <a:pt x="0" y="420"/>
                  </a:lnTo>
                  <a:lnTo>
                    <a:pt x="12" y="420"/>
                  </a:lnTo>
                  <a:lnTo>
                    <a:pt x="12" y="0"/>
                  </a:lnTo>
                  <a:lnTo>
                    <a:pt x="0" y="0"/>
                  </a:lnTo>
                  <a:lnTo>
                    <a:pt x="0" y="0"/>
                  </a:lnTo>
                  <a:close/>
                </a:path>
              </a:pathLst>
            </a:custGeom>
            <a:gradFill rotWithShape="0">
              <a:gsLst>
                <a:gs pos="0">
                  <a:schemeClr val="accent2"/>
                </a:gs>
                <a:gs pos="50000">
                  <a:schemeClr val="hlink"/>
                </a:gs>
                <a:gs pos="100000">
                  <a:schemeClr val="accent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defRPr/>
              </a:pPr>
              <a:endParaRPr lang="zh-CN" altLang="en-US"/>
            </a:p>
          </p:txBody>
        </p:sp>
        <p:sp>
          <p:nvSpPr>
            <p:cNvPr id="7" name="Freeform 7">
              <a:extLst>
                <a:ext uri="{FF2B5EF4-FFF2-40B4-BE49-F238E27FC236}">
                  <a16:creationId xmlns:a16="http://schemas.microsoft.com/office/drawing/2014/main" id="{93D3E9AE-41E5-42BA-A9EF-7F9933EF3372}"/>
                </a:ext>
              </a:extLst>
            </p:cNvPr>
            <p:cNvSpPr>
              <a:spLocks/>
            </p:cNvSpPr>
            <p:nvPr/>
          </p:nvSpPr>
          <p:spPr bwMode="ltGray">
            <a:xfrm>
              <a:off x="767" y="1155"/>
              <a:ext cx="252" cy="12"/>
            </a:xfrm>
            <a:custGeom>
              <a:avLst/>
              <a:gdLst>
                <a:gd name="T0" fmla="*/ 260 w 251"/>
                <a:gd name="T1" fmla="*/ 0 h 12"/>
                <a:gd name="T2" fmla="*/ 0 w 251"/>
                <a:gd name="T3" fmla="*/ 0 h 12"/>
                <a:gd name="T4" fmla="*/ 0 w 251"/>
                <a:gd name="T5" fmla="*/ 12 h 12"/>
                <a:gd name="T6" fmla="*/ 260 w 251"/>
                <a:gd name="T7" fmla="*/ 12 h 12"/>
                <a:gd name="T8" fmla="*/ 260 w 251"/>
                <a:gd name="T9" fmla="*/ 0 h 12"/>
                <a:gd name="T10" fmla="*/ 260 w 251"/>
                <a:gd name="T11" fmla="*/ 0 h 1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1" h="12">
                  <a:moveTo>
                    <a:pt x="251" y="0"/>
                  </a:moveTo>
                  <a:lnTo>
                    <a:pt x="0" y="0"/>
                  </a:lnTo>
                  <a:lnTo>
                    <a:pt x="0" y="12"/>
                  </a:lnTo>
                  <a:lnTo>
                    <a:pt x="251" y="12"/>
                  </a:lnTo>
                  <a:lnTo>
                    <a:pt x="251" y="0"/>
                  </a:lnTo>
                  <a:close/>
                </a:path>
              </a:pathLst>
            </a:custGeom>
            <a:gradFill rotWithShape="0">
              <a:gsLst>
                <a:gs pos="0">
                  <a:schemeClr val="accent2"/>
                </a:gs>
                <a:gs pos="100000">
                  <a:schemeClr val="bg2"/>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 name="Freeform 8">
              <a:extLst>
                <a:ext uri="{FF2B5EF4-FFF2-40B4-BE49-F238E27FC236}">
                  <a16:creationId xmlns:a16="http://schemas.microsoft.com/office/drawing/2014/main" id="{2CE57E95-82F4-4992-A0DB-D50FF3F0139E}"/>
                </a:ext>
              </a:extLst>
            </p:cNvPr>
            <p:cNvSpPr>
              <a:spLocks/>
            </p:cNvSpPr>
            <p:nvPr/>
          </p:nvSpPr>
          <p:spPr bwMode="ltGray">
            <a:xfrm>
              <a:off x="0" y="1155"/>
              <a:ext cx="351" cy="12"/>
            </a:xfrm>
            <a:custGeom>
              <a:avLst/>
              <a:gdLst>
                <a:gd name="T0" fmla="*/ 0 w 251"/>
                <a:gd name="T1" fmla="*/ 0 h 12"/>
                <a:gd name="T2" fmla="*/ 0 w 251"/>
                <a:gd name="T3" fmla="*/ 12 h 12"/>
                <a:gd name="T4" fmla="*/ 5139 w 251"/>
                <a:gd name="T5" fmla="*/ 12 h 12"/>
                <a:gd name="T6" fmla="*/ 5139 w 251"/>
                <a:gd name="T7" fmla="*/ 0 h 12"/>
                <a:gd name="T8" fmla="*/ 0 w 251"/>
                <a:gd name="T9" fmla="*/ 0 h 12"/>
                <a:gd name="T10" fmla="*/ 0 w 251"/>
                <a:gd name="T11" fmla="*/ 0 h 1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1" h="12">
                  <a:moveTo>
                    <a:pt x="0" y="0"/>
                  </a:moveTo>
                  <a:lnTo>
                    <a:pt x="0" y="12"/>
                  </a:lnTo>
                  <a:lnTo>
                    <a:pt x="251" y="12"/>
                  </a:lnTo>
                  <a:lnTo>
                    <a:pt x="251" y="0"/>
                  </a:lnTo>
                  <a:lnTo>
                    <a:pt x="0" y="0"/>
                  </a:lnTo>
                  <a:close/>
                </a:path>
              </a:pathLst>
            </a:custGeom>
            <a:gradFill rotWithShape="0">
              <a:gsLst>
                <a:gs pos="0">
                  <a:schemeClr val="bg2"/>
                </a:gs>
                <a:gs pos="100000">
                  <a:schemeClr val="accent2"/>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9" name="Group 9">
              <a:extLst>
                <a:ext uri="{FF2B5EF4-FFF2-40B4-BE49-F238E27FC236}">
                  <a16:creationId xmlns:a16="http://schemas.microsoft.com/office/drawing/2014/main" id="{9BC6AD6F-A650-451E-A789-7E6CF3C39C61}"/>
                </a:ext>
              </a:extLst>
            </p:cNvPr>
            <p:cNvGrpSpPr>
              <a:grpSpLocks/>
            </p:cNvGrpSpPr>
            <p:nvPr/>
          </p:nvGrpSpPr>
          <p:grpSpPr bwMode="auto">
            <a:xfrm>
              <a:off x="348" y="4"/>
              <a:ext cx="5410" cy="4316"/>
              <a:chOff x="348" y="4"/>
              <a:chExt cx="5410" cy="4316"/>
            </a:xfrm>
          </p:grpSpPr>
          <p:sp>
            <p:nvSpPr>
              <p:cNvPr id="10" name="Freeform 10">
                <a:extLst>
                  <a:ext uri="{FF2B5EF4-FFF2-40B4-BE49-F238E27FC236}">
                    <a16:creationId xmlns:a16="http://schemas.microsoft.com/office/drawing/2014/main" id="{400CC2D8-4A76-453B-866F-51466E8312F2}"/>
                  </a:ext>
                </a:extLst>
              </p:cNvPr>
              <p:cNvSpPr>
                <a:spLocks/>
              </p:cNvSpPr>
              <p:nvPr/>
            </p:nvSpPr>
            <p:spPr bwMode="ltGray">
              <a:xfrm>
                <a:off x="552" y="4"/>
                <a:ext cx="12" cy="695"/>
              </a:xfrm>
              <a:custGeom>
                <a:avLst/>
                <a:gdLst>
                  <a:gd name="T0" fmla="*/ 12 w 12"/>
                  <a:gd name="T1" fmla="*/ 0 h 695"/>
                  <a:gd name="T2" fmla="*/ 0 w 12"/>
                  <a:gd name="T3" fmla="*/ 0 h 695"/>
                  <a:gd name="T4" fmla="*/ 0 w 12"/>
                  <a:gd name="T5" fmla="*/ 695 h 695"/>
                  <a:gd name="T6" fmla="*/ 12 w 12"/>
                  <a:gd name="T7" fmla="*/ 695 h 695"/>
                  <a:gd name="T8" fmla="*/ 12 w 12"/>
                  <a:gd name="T9" fmla="*/ 0 h 695"/>
                  <a:gd name="T10" fmla="*/ 12 w 12"/>
                  <a:gd name="T11" fmla="*/ 0 h 69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2" h="695">
                    <a:moveTo>
                      <a:pt x="12" y="0"/>
                    </a:moveTo>
                    <a:lnTo>
                      <a:pt x="0" y="0"/>
                    </a:lnTo>
                    <a:lnTo>
                      <a:pt x="0" y="695"/>
                    </a:lnTo>
                    <a:lnTo>
                      <a:pt x="12" y="695"/>
                    </a:lnTo>
                    <a:lnTo>
                      <a:pt x="12" y="0"/>
                    </a:lnTo>
                    <a:close/>
                  </a:path>
                </a:pathLst>
              </a:custGeom>
              <a:gradFill rotWithShape="0">
                <a:gsLst>
                  <a:gs pos="0">
                    <a:schemeClr val="bg1"/>
                  </a:gs>
                  <a:gs pos="100000">
                    <a:schemeClr val="bg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 name="Freeform 11">
                <a:extLst>
                  <a:ext uri="{FF2B5EF4-FFF2-40B4-BE49-F238E27FC236}">
                    <a16:creationId xmlns:a16="http://schemas.microsoft.com/office/drawing/2014/main" id="{2C9EB0AD-4273-42F7-94F6-50CBF2AA0147}"/>
                  </a:ext>
                </a:extLst>
              </p:cNvPr>
              <p:cNvSpPr>
                <a:spLocks/>
              </p:cNvSpPr>
              <p:nvPr/>
            </p:nvSpPr>
            <p:spPr bwMode="ltGray">
              <a:xfrm>
                <a:off x="552" y="1623"/>
                <a:ext cx="12" cy="2697"/>
              </a:xfrm>
              <a:custGeom>
                <a:avLst/>
                <a:gdLst>
                  <a:gd name="T0" fmla="*/ 0 w 12"/>
                  <a:gd name="T1" fmla="*/ 2697 h 2697"/>
                  <a:gd name="T2" fmla="*/ 12 w 12"/>
                  <a:gd name="T3" fmla="*/ 2697 h 2697"/>
                  <a:gd name="T4" fmla="*/ 12 w 12"/>
                  <a:gd name="T5" fmla="*/ 0 h 2697"/>
                  <a:gd name="T6" fmla="*/ 0 w 12"/>
                  <a:gd name="T7" fmla="*/ 0 h 2697"/>
                  <a:gd name="T8" fmla="*/ 0 w 12"/>
                  <a:gd name="T9" fmla="*/ 2697 h 2697"/>
                  <a:gd name="T10" fmla="*/ 0 w 12"/>
                  <a:gd name="T11" fmla="*/ 2697 h 269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2" h="2697">
                    <a:moveTo>
                      <a:pt x="0" y="2697"/>
                    </a:moveTo>
                    <a:lnTo>
                      <a:pt x="12" y="2697"/>
                    </a:lnTo>
                    <a:lnTo>
                      <a:pt x="12" y="0"/>
                    </a:lnTo>
                    <a:lnTo>
                      <a:pt x="0" y="0"/>
                    </a:lnTo>
                    <a:lnTo>
                      <a:pt x="0" y="2697"/>
                    </a:lnTo>
                    <a:close/>
                  </a:path>
                </a:pathLst>
              </a:custGeom>
              <a:gradFill rotWithShape="0">
                <a:gsLst>
                  <a:gs pos="0">
                    <a:schemeClr val="bg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 name="Freeform 12">
                <a:extLst>
                  <a:ext uri="{FF2B5EF4-FFF2-40B4-BE49-F238E27FC236}">
                    <a16:creationId xmlns:a16="http://schemas.microsoft.com/office/drawing/2014/main" id="{7C7622AC-4A05-453D-80F7-F982150E461D}"/>
                  </a:ext>
                </a:extLst>
              </p:cNvPr>
              <p:cNvSpPr>
                <a:spLocks/>
              </p:cNvSpPr>
              <p:nvPr/>
            </p:nvSpPr>
            <p:spPr bwMode="ltGray">
              <a:xfrm>
                <a:off x="1019" y="1155"/>
                <a:ext cx="4739" cy="12"/>
              </a:xfrm>
              <a:custGeom>
                <a:avLst/>
                <a:gdLst>
                  <a:gd name="T0" fmla="*/ 4859 w 4724"/>
                  <a:gd name="T1" fmla="*/ 0 h 12"/>
                  <a:gd name="T2" fmla="*/ 0 w 4724"/>
                  <a:gd name="T3" fmla="*/ 0 h 12"/>
                  <a:gd name="T4" fmla="*/ 0 w 4724"/>
                  <a:gd name="T5" fmla="*/ 12 h 12"/>
                  <a:gd name="T6" fmla="*/ 4859 w 4724"/>
                  <a:gd name="T7" fmla="*/ 12 h 12"/>
                  <a:gd name="T8" fmla="*/ 4859 w 4724"/>
                  <a:gd name="T9" fmla="*/ 0 h 12"/>
                  <a:gd name="T10" fmla="*/ 4859 w 4724"/>
                  <a:gd name="T11" fmla="*/ 0 h 1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724" h="12">
                    <a:moveTo>
                      <a:pt x="4724" y="0"/>
                    </a:moveTo>
                    <a:lnTo>
                      <a:pt x="0" y="0"/>
                    </a:lnTo>
                    <a:lnTo>
                      <a:pt x="0" y="12"/>
                    </a:lnTo>
                    <a:lnTo>
                      <a:pt x="4724" y="12"/>
                    </a:lnTo>
                    <a:lnTo>
                      <a:pt x="4724" y="0"/>
                    </a:lnTo>
                    <a:close/>
                  </a:path>
                </a:pathLst>
              </a:cu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 name="Freeform 13">
                <a:extLst>
                  <a:ext uri="{FF2B5EF4-FFF2-40B4-BE49-F238E27FC236}">
                    <a16:creationId xmlns:a16="http://schemas.microsoft.com/office/drawing/2014/main" id="{37A3BFF6-668B-44E7-98B6-9EAFA0E6BB3F}"/>
                  </a:ext>
                </a:extLst>
              </p:cNvPr>
              <p:cNvSpPr>
                <a:spLocks/>
              </p:cNvSpPr>
              <p:nvPr/>
            </p:nvSpPr>
            <p:spPr bwMode="ltGray">
              <a:xfrm>
                <a:off x="552" y="1371"/>
                <a:ext cx="12" cy="252"/>
              </a:xfrm>
              <a:custGeom>
                <a:avLst/>
                <a:gdLst>
                  <a:gd name="T0" fmla="*/ 0 w 12"/>
                  <a:gd name="T1" fmla="*/ 252 h 252"/>
                  <a:gd name="T2" fmla="*/ 12 w 12"/>
                  <a:gd name="T3" fmla="*/ 252 h 252"/>
                  <a:gd name="T4" fmla="*/ 12 w 12"/>
                  <a:gd name="T5" fmla="*/ 0 h 252"/>
                  <a:gd name="T6" fmla="*/ 0 w 12"/>
                  <a:gd name="T7" fmla="*/ 0 h 252"/>
                  <a:gd name="T8" fmla="*/ 0 w 12"/>
                  <a:gd name="T9" fmla="*/ 252 h 252"/>
                  <a:gd name="T10" fmla="*/ 0 w 12"/>
                  <a:gd name="T11" fmla="*/ 252 h 25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2" h="252">
                    <a:moveTo>
                      <a:pt x="0" y="252"/>
                    </a:moveTo>
                    <a:lnTo>
                      <a:pt x="12" y="252"/>
                    </a:lnTo>
                    <a:lnTo>
                      <a:pt x="12" y="0"/>
                    </a:lnTo>
                    <a:lnTo>
                      <a:pt x="0" y="0"/>
                    </a:lnTo>
                    <a:lnTo>
                      <a:pt x="0" y="252"/>
                    </a:lnTo>
                    <a:close/>
                  </a:path>
                </a:pathLst>
              </a:custGeom>
              <a:gradFill rotWithShape="0">
                <a:gsLst>
                  <a:gs pos="0">
                    <a:schemeClr val="accent2"/>
                  </a:gs>
                  <a:gs pos="100000">
                    <a:schemeClr val="bg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 name="Freeform 14">
                <a:extLst>
                  <a:ext uri="{FF2B5EF4-FFF2-40B4-BE49-F238E27FC236}">
                    <a16:creationId xmlns:a16="http://schemas.microsoft.com/office/drawing/2014/main" id="{48DA9695-25C4-4B49-9317-5FA1CAF16C3D}"/>
                  </a:ext>
                </a:extLst>
              </p:cNvPr>
              <p:cNvSpPr>
                <a:spLocks/>
              </p:cNvSpPr>
              <p:nvPr/>
            </p:nvSpPr>
            <p:spPr bwMode="ltGray">
              <a:xfrm>
                <a:off x="552" y="699"/>
                <a:ext cx="12" cy="252"/>
              </a:xfrm>
              <a:custGeom>
                <a:avLst/>
                <a:gdLst>
                  <a:gd name="T0" fmla="*/ 12 w 12"/>
                  <a:gd name="T1" fmla="*/ 0 h 252"/>
                  <a:gd name="T2" fmla="*/ 0 w 12"/>
                  <a:gd name="T3" fmla="*/ 0 h 252"/>
                  <a:gd name="T4" fmla="*/ 0 w 12"/>
                  <a:gd name="T5" fmla="*/ 252 h 252"/>
                  <a:gd name="T6" fmla="*/ 12 w 12"/>
                  <a:gd name="T7" fmla="*/ 252 h 252"/>
                  <a:gd name="T8" fmla="*/ 12 w 12"/>
                  <a:gd name="T9" fmla="*/ 0 h 252"/>
                  <a:gd name="T10" fmla="*/ 12 w 12"/>
                  <a:gd name="T11" fmla="*/ 0 h 25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2" h="252">
                    <a:moveTo>
                      <a:pt x="12" y="0"/>
                    </a:moveTo>
                    <a:lnTo>
                      <a:pt x="0" y="0"/>
                    </a:lnTo>
                    <a:lnTo>
                      <a:pt x="0" y="252"/>
                    </a:lnTo>
                    <a:lnTo>
                      <a:pt x="12" y="252"/>
                    </a:lnTo>
                    <a:lnTo>
                      <a:pt x="12" y="0"/>
                    </a:lnTo>
                    <a:close/>
                  </a:path>
                </a:pathLst>
              </a:custGeom>
              <a:gradFill rotWithShape="0">
                <a:gsLst>
                  <a:gs pos="0">
                    <a:schemeClr val="bg2"/>
                  </a:gs>
                  <a:gs pos="100000">
                    <a:schemeClr val="accent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 name="Freeform 15">
                <a:extLst>
                  <a:ext uri="{FF2B5EF4-FFF2-40B4-BE49-F238E27FC236}">
                    <a16:creationId xmlns:a16="http://schemas.microsoft.com/office/drawing/2014/main" id="{932B933A-494A-4C69-9725-00FA3DC5A43C}"/>
                  </a:ext>
                </a:extLst>
              </p:cNvPr>
              <p:cNvSpPr>
                <a:spLocks/>
              </p:cNvSpPr>
              <p:nvPr/>
            </p:nvSpPr>
            <p:spPr bwMode="ltGray">
              <a:xfrm>
                <a:off x="348" y="1155"/>
                <a:ext cx="419" cy="12"/>
              </a:xfrm>
              <a:custGeom>
                <a:avLst/>
                <a:gdLst>
                  <a:gd name="T0" fmla="*/ 0 w 418"/>
                  <a:gd name="T1" fmla="*/ 0 h 12"/>
                  <a:gd name="T2" fmla="*/ 0 w 418"/>
                  <a:gd name="T3" fmla="*/ 12 h 12"/>
                  <a:gd name="T4" fmla="*/ 418 w 418"/>
                  <a:gd name="T5" fmla="*/ 12 h 12"/>
                  <a:gd name="T6" fmla="*/ 418 w 418"/>
                  <a:gd name="T7" fmla="*/ 0 h 12"/>
                  <a:gd name="T8" fmla="*/ 0 w 418"/>
                  <a:gd name="T9" fmla="*/ 0 h 12"/>
                  <a:gd name="T10" fmla="*/ 0 w 418"/>
                  <a:gd name="T11" fmla="*/ 0 h 12"/>
                </a:gdLst>
                <a:ahLst/>
                <a:cxnLst>
                  <a:cxn ang="0">
                    <a:pos x="T0" y="T1"/>
                  </a:cxn>
                  <a:cxn ang="0">
                    <a:pos x="T2" y="T3"/>
                  </a:cxn>
                  <a:cxn ang="0">
                    <a:pos x="T4" y="T5"/>
                  </a:cxn>
                  <a:cxn ang="0">
                    <a:pos x="T6" y="T7"/>
                  </a:cxn>
                  <a:cxn ang="0">
                    <a:pos x="T8" y="T9"/>
                  </a:cxn>
                  <a:cxn ang="0">
                    <a:pos x="T10" y="T11"/>
                  </a:cxn>
                </a:cxnLst>
                <a:rect l="0" t="0" r="r" b="b"/>
                <a:pathLst>
                  <a:path w="418" h="12">
                    <a:moveTo>
                      <a:pt x="0" y="0"/>
                    </a:moveTo>
                    <a:lnTo>
                      <a:pt x="0" y="12"/>
                    </a:lnTo>
                    <a:lnTo>
                      <a:pt x="418" y="12"/>
                    </a:lnTo>
                    <a:lnTo>
                      <a:pt x="418" y="0"/>
                    </a:lnTo>
                    <a:lnTo>
                      <a:pt x="0" y="0"/>
                    </a:lnTo>
                    <a:lnTo>
                      <a:pt x="0" y="0"/>
                    </a:lnTo>
                    <a:close/>
                  </a:path>
                </a:pathLst>
              </a:custGeom>
              <a:gradFill rotWithShape="0">
                <a:gsLst>
                  <a:gs pos="0">
                    <a:schemeClr val="accent2"/>
                  </a:gs>
                  <a:gs pos="50000">
                    <a:schemeClr val="hlink"/>
                  </a:gs>
                  <a:gs pos="100000">
                    <a:schemeClr val="accent2"/>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defRPr/>
                </a:pPr>
                <a:endParaRPr lang="zh-CN" altLang="en-US"/>
              </a:p>
            </p:txBody>
          </p:sp>
        </p:grpSp>
      </p:grpSp>
      <p:sp>
        <p:nvSpPr>
          <p:cNvPr id="7184" name="Rectangle 16"/>
          <p:cNvSpPr>
            <a:spLocks noGrp="1" noChangeArrowheads="1"/>
          </p:cNvSpPr>
          <p:nvPr>
            <p:ph type="ctrTitle" sz="quarter"/>
          </p:nvPr>
        </p:nvSpPr>
        <p:spPr>
          <a:xfrm>
            <a:off x="1066800" y="1997075"/>
            <a:ext cx="7086600" cy="1431925"/>
          </a:xfrm>
        </p:spPr>
        <p:txBody>
          <a:bodyPr anchor="b"/>
          <a:lstStyle>
            <a:lvl1pPr>
              <a:defRPr/>
            </a:lvl1pPr>
          </a:lstStyle>
          <a:p>
            <a:pPr lvl="0"/>
            <a:r>
              <a:rPr lang="zh-CN" altLang="en-US" noProof="0"/>
              <a:t>单击此处编辑母版标题样式</a:t>
            </a:r>
          </a:p>
        </p:txBody>
      </p:sp>
      <p:sp>
        <p:nvSpPr>
          <p:cNvPr id="7185" name="Rectangle 17"/>
          <p:cNvSpPr>
            <a:spLocks noGrp="1" noChangeArrowheads="1"/>
          </p:cNvSpPr>
          <p:nvPr>
            <p:ph type="subTitle" sz="quarter" idx="1"/>
          </p:nvPr>
        </p:nvSpPr>
        <p:spPr>
          <a:xfrm>
            <a:off x="1066800" y="3886200"/>
            <a:ext cx="6400800" cy="1752600"/>
          </a:xfrm>
        </p:spPr>
        <p:txBody>
          <a:bodyPr/>
          <a:lstStyle>
            <a:lvl1pPr marL="0" indent="0">
              <a:buFont typeface="Wingdings" pitchFamily="2" charset="2"/>
              <a:buNone/>
              <a:defRPr/>
            </a:lvl1pPr>
          </a:lstStyle>
          <a:p>
            <a:pPr lvl="0"/>
            <a:r>
              <a:rPr lang="zh-CN" altLang="en-US" noProof="0"/>
              <a:t>单击此处编辑母版副标题样式</a:t>
            </a:r>
          </a:p>
        </p:txBody>
      </p:sp>
      <p:sp>
        <p:nvSpPr>
          <p:cNvPr id="19" name="Rectangle 18">
            <a:extLst>
              <a:ext uri="{FF2B5EF4-FFF2-40B4-BE49-F238E27FC236}">
                <a16:creationId xmlns:a16="http://schemas.microsoft.com/office/drawing/2014/main" id="{21689B07-720B-4A93-8775-CBCD8EE9AF7E}"/>
              </a:ext>
            </a:extLst>
          </p:cNvPr>
          <p:cNvSpPr>
            <a:spLocks noGrp="1" noChangeArrowheads="1"/>
          </p:cNvSpPr>
          <p:nvPr>
            <p:ph type="dt" sz="quarter" idx="10"/>
          </p:nvPr>
        </p:nvSpPr>
        <p:spPr/>
        <p:txBody>
          <a:bodyPr/>
          <a:lstStyle>
            <a:lvl1pPr>
              <a:defRPr/>
            </a:lvl1pPr>
          </a:lstStyle>
          <a:p>
            <a:pPr>
              <a:defRPr/>
            </a:pPr>
            <a:endParaRPr lang="en-US" altLang="zh-CN"/>
          </a:p>
        </p:txBody>
      </p:sp>
      <p:sp>
        <p:nvSpPr>
          <p:cNvPr id="20" name="Rectangle 19">
            <a:extLst>
              <a:ext uri="{FF2B5EF4-FFF2-40B4-BE49-F238E27FC236}">
                <a16:creationId xmlns:a16="http://schemas.microsoft.com/office/drawing/2014/main" id="{C007C158-4D75-4407-8AAB-6AA61DF23F9B}"/>
              </a:ext>
            </a:extLst>
          </p:cNvPr>
          <p:cNvSpPr>
            <a:spLocks noGrp="1" noChangeArrowheads="1"/>
          </p:cNvSpPr>
          <p:nvPr>
            <p:ph type="ftr" sz="quarter" idx="11"/>
          </p:nvPr>
        </p:nvSpPr>
        <p:spPr>
          <a:xfrm>
            <a:off x="3352800" y="6248400"/>
            <a:ext cx="2895600" cy="457200"/>
          </a:xfrm>
        </p:spPr>
        <p:txBody>
          <a:bodyPr/>
          <a:lstStyle>
            <a:lvl1pPr>
              <a:defRPr/>
            </a:lvl1pPr>
          </a:lstStyle>
          <a:p>
            <a:pPr>
              <a:defRPr/>
            </a:pPr>
            <a:endParaRPr lang="en-US" altLang="zh-CN"/>
          </a:p>
        </p:txBody>
      </p:sp>
      <p:sp>
        <p:nvSpPr>
          <p:cNvPr id="21" name="Rectangle 20">
            <a:extLst>
              <a:ext uri="{FF2B5EF4-FFF2-40B4-BE49-F238E27FC236}">
                <a16:creationId xmlns:a16="http://schemas.microsoft.com/office/drawing/2014/main" id="{73EC7712-CD2B-415C-AC49-F2EBFBBB48F3}"/>
              </a:ext>
            </a:extLst>
          </p:cNvPr>
          <p:cNvSpPr>
            <a:spLocks noGrp="1" noChangeArrowheads="1"/>
          </p:cNvSpPr>
          <p:nvPr>
            <p:ph type="sldNum" sz="quarter" idx="12"/>
          </p:nvPr>
        </p:nvSpPr>
        <p:spPr/>
        <p:txBody>
          <a:bodyPr/>
          <a:lstStyle>
            <a:lvl1pPr>
              <a:defRPr smtClean="0"/>
            </a:lvl1pPr>
          </a:lstStyle>
          <a:p>
            <a:pPr>
              <a:defRPr/>
            </a:pPr>
            <a:fld id="{3C6390B2-BD79-497F-92D6-1CA475C67A7A}" type="slidenum">
              <a:rPr lang="zh-CN" altLang="en-US"/>
              <a:pPr>
                <a:defRPr/>
              </a:pPr>
              <a:t>‹#›</a:t>
            </a:fld>
            <a:endParaRPr lang="en-US" altLang="zh-CN"/>
          </a:p>
        </p:txBody>
      </p:sp>
    </p:spTree>
    <p:extLst>
      <p:ext uri="{BB962C8B-B14F-4D97-AF65-F5344CB8AC3E}">
        <p14:creationId xmlns:p14="http://schemas.microsoft.com/office/powerpoint/2010/main" val="8759031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7">
            <a:extLst>
              <a:ext uri="{FF2B5EF4-FFF2-40B4-BE49-F238E27FC236}">
                <a16:creationId xmlns:a16="http://schemas.microsoft.com/office/drawing/2014/main" id="{7B022011-75DD-44D2-B884-49B54C4C7A69}"/>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8">
            <a:extLst>
              <a:ext uri="{FF2B5EF4-FFF2-40B4-BE49-F238E27FC236}">
                <a16:creationId xmlns:a16="http://schemas.microsoft.com/office/drawing/2014/main" id="{DDE74FEE-F128-4175-B312-DE7F893F643F}"/>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9">
            <a:extLst>
              <a:ext uri="{FF2B5EF4-FFF2-40B4-BE49-F238E27FC236}">
                <a16:creationId xmlns:a16="http://schemas.microsoft.com/office/drawing/2014/main" id="{D4D7FA6D-F7A0-4287-99AC-22B9D0B10B89}"/>
              </a:ext>
            </a:extLst>
          </p:cNvPr>
          <p:cNvSpPr>
            <a:spLocks noGrp="1" noChangeArrowheads="1"/>
          </p:cNvSpPr>
          <p:nvPr>
            <p:ph type="sldNum" sz="quarter" idx="12"/>
          </p:nvPr>
        </p:nvSpPr>
        <p:spPr>
          <a:ln/>
        </p:spPr>
        <p:txBody>
          <a:bodyPr/>
          <a:lstStyle>
            <a:lvl1pPr>
              <a:defRPr/>
            </a:lvl1pPr>
          </a:lstStyle>
          <a:p>
            <a:pPr>
              <a:defRPr/>
            </a:pPr>
            <a:fld id="{2035A838-D04A-4A28-9012-3EA241E092CA}" type="slidenum">
              <a:rPr lang="zh-CN" altLang="en-US"/>
              <a:pPr>
                <a:defRPr/>
              </a:pPr>
              <a:t>‹#›</a:t>
            </a:fld>
            <a:endParaRPr lang="en-US" altLang="zh-CN"/>
          </a:p>
        </p:txBody>
      </p:sp>
    </p:spTree>
    <p:extLst>
      <p:ext uri="{BB962C8B-B14F-4D97-AF65-F5344CB8AC3E}">
        <p14:creationId xmlns:p14="http://schemas.microsoft.com/office/powerpoint/2010/main" val="34603991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24650" y="304800"/>
            <a:ext cx="1885950" cy="57912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1066800" y="304800"/>
            <a:ext cx="5505450" cy="57912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7">
            <a:extLst>
              <a:ext uri="{FF2B5EF4-FFF2-40B4-BE49-F238E27FC236}">
                <a16:creationId xmlns:a16="http://schemas.microsoft.com/office/drawing/2014/main" id="{0B6C0E3C-DC41-4B64-9F8D-573268C84856}"/>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8">
            <a:extLst>
              <a:ext uri="{FF2B5EF4-FFF2-40B4-BE49-F238E27FC236}">
                <a16:creationId xmlns:a16="http://schemas.microsoft.com/office/drawing/2014/main" id="{01537EC8-DF3F-42F8-AEE8-EEA5BAD8AE3B}"/>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9">
            <a:extLst>
              <a:ext uri="{FF2B5EF4-FFF2-40B4-BE49-F238E27FC236}">
                <a16:creationId xmlns:a16="http://schemas.microsoft.com/office/drawing/2014/main" id="{074FF759-92B8-4BC7-8095-F453C462A512}"/>
              </a:ext>
            </a:extLst>
          </p:cNvPr>
          <p:cNvSpPr>
            <a:spLocks noGrp="1" noChangeArrowheads="1"/>
          </p:cNvSpPr>
          <p:nvPr>
            <p:ph type="sldNum" sz="quarter" idx="12"/>
          </p:nvPr>
        </p:nvSpPr>
        <p:spPr>
          <a:ln/>
        </p:spPr>
        <p:txBody>
          <a:bodyPr/>
          <a:lstStyle>
            <a:lvl1pPr>
              <a:defRPr/>
            </a:lvl1pPr>
          </a:lstStyle>
          <a:p>
            <a:pPr>
              <a:defRPr/>
            </a:pPr>
            <a:fld id="{FC8BEA8C-8811-4269-8400-5C8AC9C74692}" type="slidenum">
              <a:rPr lang="zh-CN" altLang="en-US"/>
              <a:pPr>
                <a:defRPr/>
              </a:pPr>
              <a:t>‹#›</a:t>
            </a:fld>
            <a:endParaRPr lang="en-US" altLang="zh-CN"/>
          </a:p>
        </p:txBody>
      </p:sp>
    </p:spTree>
    <p:extLst>
      <p:ext uri="{BB962C8B-B14F-4D97-AF65-F5344CB8AC3E}">
        <p14:creationId xmlns:p14="http://schemas.microsoft.com/office/powerpoint/2010/main" val="28849370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066800" y="304800"/>
            <a:ext cx="7543800" cy="1431925"/>
          </a:xfrm>
        </p:spPr>
        <p:txBody>
          <a:bodyPr/>
          <a:lstStyle/>
          <a:p>
            <a:r>
              <a:rPr lang="zh-CN" altLang="en-US"/>
              <a:t>单击此处编辑母版标题样式</a:t>
            </a:r>
          </a:p>
        </p:txBody>
      </p:sp>
      <p:sp>
        <p:nvSpPr>
          <p:cNvPr id="3" name="文本占位符 2"/>
          <p:cNvSpPr>
            <a:spLocks noGrp="1"/>
          </p:cNvSpPr>
          <p:nvPr>
            <p:ph type="body" sz="half" idx="1"/>
          </p:nvPr>
        </p:nvSpPr>
        <p:spPr>
          <a:xfrm>
            <a:off x="1066800" y="1981200"/>
            <a:ext cx="3695700" cy="4114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914900" y="1981200"/>
            <a:ext cx="3695700" cy="4114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17">
            <a:extLst>
              <a:ext uri="{FF2B5EF4-FFF2-40B4-BE49-F238E27FC236}">
                <a16:creationId xmlns:a16="http://schemas.microsoft.com/office/drawing/2014/main" id="{8C2F46C1-EEBE-48ED-BF84-DF30BED39CE8}"/>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8">
            <a:extLst>
              <a:ext uri="{FF2B5EF4-FFF2-40B4-BE49-F238E27FC236}">
                <a16:creationId xmlns:a16="http://schemas.microsoft.com/office/drawing/2014/main" id="{FF29B9D5-E903-4105-A94C-CC7600DCE9FF}"/>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9">
            <a:extLst>
              <a:ext uri="{FF2B5EF4-FFF2-40B4-BE49-F238E27FC236}">
                <a16:creationId xmlns:a16="http://schemas.microsoft.com/office/drawing/2014/main" id="{9D204807-7943-41FE-9E29-D28660FD06C7}"/>
              </a:ext>
            </a:extLst>
          </p:cNvPr>
          <p:cNvSpPr>
            <a:spLocks noGrp="1" noChangeArrowheads="1"/>
          </p:cNvSpPr>
          <p:nvPr>
            <p:ph type="sldNum" sz="quarter" idx="12"/>
          </p:nvPr>
        </p:nvSpPr>
        <p:spPr>
          <a:ln/>
        </p:spPr>
        <p:txBody>
          <a:bodyPr/>
          <a:lstStyle>
            <a:lvl1pPr>
              <a:defRPr/>
            </a:lvl1pPr>
          </a:lstStyle>
          <a:p>
            <a:pPr>
              <a:defRPr/>
            </a:pPr>
            <a:fld id="{8EA4B57D-FCE4-42C6-B846-3530CFD79796}" type="slidenum">
              <a:rPr lang="zh-CN" altLang="en-US"/>
              <a:pPr>
                <a:defRPr/>
              </a:pPr>
              <a:t>‹#›</a:t>
            </a:fld>
            <a:endParaRPr lang="en-US" altLang="zh-CN"/>
          </a:p>
        </p:txBody>
      </p:sp>
    </p:spTree>
    <p:extLst>
      <p:ext uri="{BB962C8B-B14F-4D97-AF65-F5344CB8AC3E}">
        <p14:creationId xmlns:p14="http://schemas.microsoft.com/office/powerpoint/2010/main" val="7786840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showMasterPhAnim="0" type="title" preserve="1">
  <p:cSld name="标题幻灯片">
    <p:spTree>
      <p:nvGrpSpPr>
        <p:cNvPr id="1" name=""/>
        <p:cNvGrpSpPr/>
        <p:nvPr/>
      </p:nvGrpSpPr>
      <p:grpSpPr>
        <a:xfrm>
          <a:off x="0" y="0"/>
          <a:ext cx="0" cy="0"/>
          <a:chOff x="0" y="0"/>
          <a:chExt cx="0" cy="0"/>
        </a:xfrm>
      </p:grpSpPr>
      <p:sp>
        <p:nvSpPr>
          <p:cNvPr id="2" name="Title Placeholder 1"/>
          <p:cNvSpPr>
            <a:spLocks noGrp="1"/>
          </p:cNvSpPr>
          <p:nvPr>
            <p:ph type="ctrTitle"/>
          </p:nvPr>
        </p:nvSpPr>
        <p:spPr>
          <a:xfrm>
            <a:off x="3119438" y="3540125"/>
            <a:ext cx="5768975" cy="1470025"/>
          </a:xfrm>
        </p:spPr>
        <p:txBody>
          <a:bodyPr/>
          <a:lstStyle>
            <a:lvl1pPr>
              <a:defRPr/>
            </a:lvl1pPr>
          </a:lstStyle>
          <a:p>
            <a:pPr lvl="0"/>
            <a:r>
              <a:rPr lang="fr-FR" noProof="0"/>
              <a:t>CLICK TO EDIT MASTER TITLE STYLE</a:t>
            </a:r>
          </a:p>
        </p:txBody>
      </p:sp>
      <p:sp>
        <p:nvSpPr>
          <p:cNvPr id="3" name="Text Placeholder 2"/>
          <p:cNvSpPr>
            <a:spLocks noGrp="1"/>
          </p:cNvSpPr>
          <p:nvPr>
            <p:ph type="subTitle" idx="1"/>
          </p:nvPr>
        </p:nvSpPr>
        <p:spPr>
          <a:xfrm>
            <a:off x="3119438" y="5084763"/>
            <a:ext cx="5773737" cy="960437"/>
          </a:xfrm>
        </p:spPr>
        <p:txBody>
          <a:bodyPr/>
          <a:lstStyle>
            <a:lvl1pPr marL="0" indent="0">
              <a:lnSpc>
                <a:spcPct val="80000"/>
              </a:lnSpc>
              <a:buFont typeface="Trebuchet MS" pitchFamily="34" charset="0"/>
              <a:buNone/>
              <a:defRPr>
                <a:solidFill>
                  <a:srgbClr val="005BAB"/>
                </a:solidFill>
              </a:defRPr>
            </a:lvl1pPr>
          </a:lstStyle>
          <a:p>
            <a:pPr lvl="0"/>
            <a:r>
              <a:rPr lang="fr-FR" noProof="0"/>
              <a:t>Click to edit Master subtitle style</a:t>
            </a:r>
          </a:p>
        </p:txBody>
      </p:sp>
    </p:spTree>
    <p:extLst>
      <p:ext uri="{BB962C8B-B14F-4D97-AF65-F5344CB8AC3E}">
        <p14:creationId xmlns:p14="http://schemas.microsoft.com/office/powerpoint/2010/main" val="3784758264"/>
      </p:ext>
    </p:extLst>
  </p:cSld>
  <p:clrMapOvr>
    <a:masterClrMapping/>
  </p:clrMapOvr>
  <p:transition spd="med">
    <p:split/>
  </p:transition>
  <p:hf hd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865831056"/>
      </p:ext>
    </p:extLst>
  </p:cSld>
  <p:clrMapOvr>
    <a:masterClrMapping/>
  </p:clrMapOvr>
  <p:transition spd="med">
    <p:split/>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3672394449"/>
      </p:ext>
    </p:extLst>
  </p:cSld>
  <p:clrMapOvr>
    <a:masterClrMapping/>
  </p:clrMapOvr>
  <p:transition spd="med">
    <p:split/>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27088" y="1811338"/>
            <a:ext cx="3919537" cy="44259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899025" y="1811338"/>
            <a:ext cx="3921125" cy="44259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811126521"/>
      </p:ext>
    </p:extLst>
  </p:cSld>
  <p:clrMapOvr>
    <a:masterClrMapping/>
  </p:clrMapOvr>
  <p:transition spd="med">
    <p:split/>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799500929"/>
      </p:ext>
    </p:extLst>
  </p:cSld>
  <p:clrMapOvr>
    <a:masterClrMapping/>
  </p:clrMapOvr>
  <p:transition spd="med">
    <p:split/>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3050618766"/>
      </p:ext>
    </p:extLst>
  </p:cSld>
  <p:clrMapOvr>
    <a:masterClrMapping/>
  </p:clrMapOvr>
  <p:transition spd="med">
    <p:split/>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495285077"/>
      </p:ext>
    </p:extLst>
  </p:cSld>
  <p:clrMapOvr>
    <a:masterClrMapping/>
  </p:clrMapOvr>
  <p:transition spd="med">
    <p:spli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7">
            <a:extLst>
              <a:ext uri="{FF2B5EF4-FFF2-40B4-BE49-F238E27FC236}">
                <a16:creationId xmlns:a16="http://schemas.microsoft.com/office/drawing/2014/main" id="{02B3608A-DE2F-487D-9F0E-2B2B28FF4687}"/>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8">
            <a:extLst>
              <a:ext uri="{FF2B5EF4-FFF2-40B4-BE49-F238E27FC236}">
                <a16:creationId xmlns:a16="http://schemas.microsoft.com/office/drawing/2014/main" id="{62814A74-9FC3-464E-9B89-4AF4C95C0BFF}"/>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9">
            <a:extLst>
              <a:ext uri="{FF2B5EF4-FFF2-40B4-BE49-F238E27FC236}">
                <a16:creationId xmlns:a16="http://schemas.microsoft.com/office/drawing/2014/main" id="{5C2F2471-B7DB-43E1-BAFC-A1EFD4C6F4DB}"/>
              </a:ext>
            </a:extLst>
          </p:cNvPr>
          <p:cNvSpPr>
            <a:spLocks noGrp="1" noChangeArrowheads="1"/>
          </p:cNvSpPr>
          <p:nvPr>
            <p:ph type="sldNum" sz="quarter" idx="12"/>
          </p:nvPr>
        </p:nvSpPr>
        <p:spPr>
          <a:ln/>
        </p:spPr>
        <p:txBody>
          <a:bodyPr/>
          <a:lstStyle>
            <a:lvl1pPr>
              <a:defRPr/>
            </a:lvl1pPr>
          </a:lstStyle>
          <a:p>
            <a:pPr>
              <a:defRPr/>
            </a:pPr>
            <a:fld id="{9B41F08C-45E3-4185-818B-3C9657A722DA}" type="slidenum">
              <a:rPr lang="zh-CN" altLang="en-US"/>
              <a:pPr>
                <a:defRPr/>
              </a:pPr>
              <a:t>‹#›</a:t>
            </a:fld>
            <a:endParaRPr lang="en-US" altLang="zh-CN"/>
          </a:p>
        </p:txBody>
      </p:sp>
    </p:spTree>
    <p:extLst>
      <p:ext uri="{BB962C8B-B14F-4D97-AF65-F5344CB8AC3E}">
        <p14:creationId xmlns:p14="http://schemas.microsoft.com/office/powerpoint/2010/main" val="404881999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1439687410"/>
      </p:ext>
    </p:extLst>
  </p:cSld>
  <p:clrMapOvr>
    <a:masterClrMapping/>
  </p:clrMapOvr>
  <p:transition spd="med">
    <p:split/>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3320257516"/>
      </p:ext>
    </p:extLst>
  </p:cSld>
  <p:clrMapOvr>
    <a:masterClrMapping/>
  </p:clrMapOvr>
  <p:transition spd="med">
    <p:split/>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545532768"/>
      </p:ext>
    </p:extLst>
  </p:cSld>
  <p:clrMapOvr>
    <a:masterClrMapping/>
  </p:clrMapOvr>
  <p:transition spd="med">
    <p:split/>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23075" y="771525"/>
            <a:ext cx="1997075" cy="5465763"/>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27088" y="771525"/>
            <a:ext cx="5843587" cy="5465763"/>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534042319"/>
      </p:ext>
    </p:extLst>
  </p:cSld>
  <p:clrMapOvr>
    <a:masterClrMapping/>
  </p:clrMapOvr>
  <p:transition spd="med">
    <p:split/>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982663" y="771525"/>
            <a:ext cx="7837487" cy="1039813"/>
          </a:xfrm>
        </p:spPr>
        <p:txBody>
          <a:bodyPr/>
          <a:lstStyle/>
          <a:p>
            <a:r>
              <a:rPr lang="zh-CN" altLang="en-US"/>
              <a:t>单击此处编辑母版标题样式</a:t>
            </a:r>
          </a:p>
        </p:txBody>
      </p:sp>
      <p:sp>
        <p:nvSpPr>
          <p:cNvPr id="3" name="表格占位符 2"/>
          <p:cNvSpPr>
            <a:spLocks noGrp="1"/>
          </p:cNvSpPr>
          <p:nvPr>
            <p:ph type="tbl" idx="1"/>
          </p:nvPr>
        </p:nvSpPr>
        <p:spPr>
          <a:xfrm>
            <a:off x="827088" y="1811338"/>
            <a:ext cx="7993062" cy="4425950"/>
          </a:xfrm>
        </p:spPr>
        <p:txBody>
          <a:bodyPr/>
          <a:lstStyle/>
          <a:p>
            <a:pPr lvl="0"/>
            <a:endParaRPr lang="zh-CN" altLang="en-US" noProof="0"/>
          </a:p>
        </p:txBody>
      </p:sp>
    </p:spTree>
    <p:extLst>
      <p:ext uri="{BB962C8B-B14F-4D97-AF65-F5344CB8AC3E}">
        <p14:creationId xmlns:p14="http://schemas.microsoft.com/office/powerpoint/2010/main" val="176755057"/>
      </p:ext>
    </p:extLst>
  </p:cSld>
  <p:clrMapOvr>
    <a:masterClrMapping/>
  </p:clrMapOvr>
  <p:transition spd="med">
    <p:split/>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982663" y="771525"/>
            <a:ext cx="7837487" cy="1039813"/>
          </a:xfrm>
        </p:spPr>
        <p:txBody>
          <a:bodyPr/>
          <a:lstStyle/>
          <a:p>
            <a:r>
              <a:rPr lang="zh-CN" altLang="en-US"/>
              <a:t>单击此处编辑母版标题样式</a:t>
            </a:r>
          </a:p>
        </p:txBody>
      </p:sp>
      <p:sp>
        <p:nvSpPr>
          <p:cNvPr id="3" name="文本占位符 2"/>
          <p:cNvSpPr>
            <a:spLocks noGrp="1"/>
          </p:cNvSpPr>
          <p:nvPr>
            <p:ph type="body" sz="half" idx="1"/>
          </p:nvPr>
        </p:nvSpPr>
        <p:spPr>
          <a:xfrm>
            <a:off x="827088" y="1811338"/>
            <a:ext cx="3919537" cy="44259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899025" y="1811338"/>
            <a:ext cx="3921125" cy="44259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397688962"/>
      </p:ext>
    </p:extLst>
  </p:cSld>
  <p:clrMapOvr>
    <a:masterClrMapping/>
  </p:clrMapOvr>
  <p:transition spd="med">
    <p:split/>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27088" y="771525"/>
            <a:ext cx="7993062" cy="54657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065056434"/>
      </p:ext>
    </p:extLst>
  </p:cSld>
  <p:clrMapOvr>
    <a:masterClrMapping/>
  </p:clrMapOvr>
  <p:transition spd="med">
    <p:spli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17">
            <a:extLst>
              <a:ext uri="{FF2B5EF4-FFF2-40B4-BE49-F238E27FC236}">
                <a16:creationId xmlns:a16="http://schemas.microsoft.com/office/drawing/2014/main" id="{2934679A-97B7-42F4-A56D-91834332209E}"/>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8">
            <a:extLst>
              <a:ext uri="{FF2B5EF4-FFF2-40B4-BE49-F238E27FC236}">
                <a16:creationId xmlns:a16="http://schemas.microsoft.com/office/drawing/2014/main" id="{B31EE454-3CF8-47BB-9AA0-8B12B5F6856D}"/>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9">
            <a:extLst>
              <a:ext uri="{FF2B5EF4-FFF2-40B4-BE49-F238E27FC236}">
                <a16:creationId xmlns:a16="http://schemas.microsoft.com/office/drawing/2014/main" id="{D6DD49F7-1113-4675-81D3-3DBA95E49C0A}"/>
              </a:ext>
            </a:extLst>
          </p:cNvPr>
          <p:cNvSpPr>
            <a:spLocks noGrp="1" noChangeArrowheads="1"/>
          </p:cNvSpPr>
          <p:nvPr>
            <p:ph type="sldNum" sz="quarter" idx="12"/>
          </p:nvPr>
        </p:nvSpPr>
        <p:spPr>
          <a:ln/>
        </p:spPr>
        <p:txBody>
          <a:bodyPr/>
          <a:lstStyle>
            <a:lvl1pPr>
              <a:defRPr/>
            </a:lvl1pPr>
          </a:lstStyle>
          <a:p>
            <a:pPr>
              <a:defRPr/>
            </a:pPr>
            <a:fld id="{712E4955-1CC7-4DA0-980A-5BBD60689516}" type="slidenum">
              <a:rPr lang="zh-CN" altLang="en-US"/>
              <a:pPr>
                <a:defRPr/>
              </a:pPr>
              <a:t>‹#›</a:t>
            </a:fld>
            <a:endParaRPr lang="en-US" altLang="zh-CN"/>
          </a:p>
        </p:txBody>
      </p:sp>
    </p:spTree>
    <p:extLst>
      <p:ext uri="{BB962C8B-B14F-4D97-AF65-F5344CB8AC3E}">
        <p14:creationId xmlns:p14="http://schemas.microsoft.com/office/powerpoint/2010/main" val="4744564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1066800" y="1981200"/>
            <a:ext cx="36957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914900" y="1981200"/>
            <a:ext cx="36957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17">
            <a:extLst>
              <a:ext uri="{FF2B5EF4-FFF2-40B4-BE49-F238E27FC236}">
                <a16:creationId xmlns:a16="http://schemas.microsoft.com/office/drawing/2014/main" id="{1C0BD60F-7308-4CAC-868B-F57888164D8C}"/>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8">
            <a:extLst>
              <a:ext uri="{FF2B5EF4-FFF2-40B4-BE49-F238E27FC236}">
                <a16:creationId xmlns:a16="http://schemas.microsoft.com/office/drawing/2014/main" id="{504670EE-A735-49B0-A833-C2811D901CC7}"/>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9">
            <a:extLst>
              <a:ext uri="{FF2B5EF4-FFF2-40B4-BE49-F238E27FC236}">
                <a16:creationId xmlns:a16="http://schemas.microsoft.com/office/drawing/2014/main" id="{45AC6989-D984-46D2-869E-2364C9925C55}"/>
              </a:ext>
            </a:extLst>
          </p:cNvPr>
          <p:cNvSpPr>
            <a:spLocks noGrp="1" noChangeArrowheads="1"/>
          </p:cNvSpPr>
          <p:nvPr>
            <p:ph type="sldNum" sz="quarter" idx="12"/>
          </p:nvPr>
        </p:nvSpPr>
        <p:spPr>
          <a:ln/>
        </p:spPr>
        <p:txBody>
          <a:bodyPr/>
          <a:lstStyle>
            <a:lvl1pPr>
              <a:defRPr/>
            </a:lvl1pPr>
          </a:lstStyle>
          <a:p>
            <a:pPr>
              <a:defRPr/>
            </a:pPr>
            <a:fld id="{57C14165-0C3A-40F9-8DB4-8970ADD0836D}" type="slidenum">
              <a:rPr lang="zh-CN" altLang="en-US"/>
              <a:pPr>
                <a:defRPr/>
              </a:pPr>
              <a:t>‹#›</a:t>
            </a:fld>
            <a:endParaRPr lang="en-US" altLang="zh-CN"/>
          </a:p>
        </p:txBody>
      </p:sp>
    </p:spTree>
    <p:extLst>
      <p:ext uri="{BB962C8B-B14F-4D97-AF65-F5344CB8AC3E}">
        <p14:creationId xmlns:p14="http://schemas.microsoft.com/office/powerpoint/2010/main" val="18058703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17">
            <a:extLst>
              <a:ext uri="{FF2B5EF4-FFF2-40B4-BE49-F238E27FC236}">
                <a16:creationId xmlns:a16="http://schemas.microsoft.com/office/drawing/2014/main" id="{D580A4B8-0468-45D6-9CD4-5592E64DCF0D}"/>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18">
            <a:extLst>
              <a:ext uri="{FF2B5EF4-FFF2-40B4-BE49-F238E27FC236}">
                <a16:creationId xmlns:a16="http://schemas.microsoft.com/office/drawing/2014/main" id="{9E53D334-B4A4-4CB2-958E-801635CBD9DD}"/>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19">
            <a:extLst>
              <a:ext uri="{FF2B5EF4-FFF2-40B4-BE49-F238E27FC236}">
                <a16:creationId xmlns:a16="http://schemas.microsoft.com/office/drawing/2014/main" id="{355FA9CE-662A-4517-8323-B2F639C7CCAC}"/>
              </a:ext>
            </a:extLst>
          </p:cNvPr>
          <p:cNvSpPr>
            <a:spLocks noGrp="1" noChangeArrowheads="1"/>
          </p:cNvSpPr>
          <p:nvPr>
            <p:ph type="sldNum" sz="quarter" idx="12"/>
          </p:nvPr>
        </p:nvSpPr>
        <p:spPr>
          <a:ln/>
        </p:spPr>
        <p:txBody>
          <a:bodyPr/>
          <a:lstStyle>
            <a:lvl1pPr>
              <a:defRPr/>
            </a:lvl1pPr>
          </a:lstStyle>
          <a:p>
            <a:pPr>
              <a:defRPr/>
            </a:pPr>
            <a:fld id="{A3A25A41-DFCD-45BC-AB24-8DF44BB8B4E6}" type="slidenum">
              <a:rPr lang="zh-CN" altLang="en-US"/>
              <a:pPr>
                <a:defRPr/>
              </a:pPr>
              <a:t>‹#›</a:t>
            </a:fld>
            <a:endParaRPr lang="en-US" altLang="zh-CN"/>
          </a:p>
        </p:txBody>
      </p:sp>
    </p:spTree>
    <p:extLst>
      <p:ext uri="{BB962C8B-B14F-4D97-AF65-F5344CB8AC3E}">
        <p14:creationId xmlns:p14="http://schemas.microsoft.com/office/powerpoint/2010/main" val="32482919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17">
            <a:extLst>
              <a:ext uri="{FF2B5EF4-FFF2-40B4-BE49-F238E27FC236}">
                <a16:creationId xmlns:a16="http://schemas.microsoft.com/office/drawing/2014/main" id="{D11F751C-A79E-4E29-BE70-909ABF90EA67}"/>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18">
            <a:extLst>
              <a:ext uri="{FF2B5EF4-FFF2-40B4-BE49-F238E27FC236}">
                <a16:creationId xmlns:a16="http://schemas.microsoft.com/office/drawing/2014/main" id="{DE1A018A-EFBB-4958-A9C1-BA52708E85F2}"/>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19">
            <a:extLst>
              <a:ext uri="{FF2B5EF4-FFF2-40B4-BE49-F238E27FC236}">
                <a16:creationId xmlns:a16="http://schemas.microsoft.com/office/drawing/2014/main" id="{05700BB3-DE53-41C7-BC9C-FF3A39043524}"/>
              </a:ext>
            </a:extLst>
          </p:cNvPr>
          <p:cNvSpPr>
            <a:spLocks noGrp="1" noChangeArrowheads="1"/>
          </p:cNvSpPr>
          <p:nvPr>
            <p:ph type="sldNum" sz="quarter" idx="12"/>
          </p:nvPr>
        </p:nvSpPr>
        <p:spPr>
          <a:ln/>
        </p:spPr>
        <p:txBody>
          <a:bodyPr/>
          <a:lstStyle>
            <a:lvl1pPr>
              <a:defRPr/>
            </a:lvl1pPr>
          </a:lstStyle>
          <a:p>
            <a:pPr>
              <a:defRPr/>
            </a:pPr>
            <a:fld id="{26F1843D-F6C2-4B5C-9C77-D3E18FB36A2B}" type="slidenum">
              <a:rPr lang="zh-CN" altLang="en-US"/>
              <a:pPr>
                <a:defRPr/>
              </a:pPr>
              <a:t>‹#›</a:t>
            </a:fld>
            <a:endParaRPr lang="en-US" altLang="zh-CN"/>
          </a:p>
        </p:txBody>
      </p:sp>
    </p:spTree>
    <p:extLst>
      <p:ext uri="{BB962C8B-B14F-4D97-AF65-F5344CB8AC3E}">
        <p14:creationId xmlns:p14="http://schemas.microsoft.com/office/powerpoint/2010/main" val="13503797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7">
            <a:extLst>
              <a:ext uri="{FF2B5EF4-FFF2-40B4-BE49-F238E27FC236}">
                <a16:creationId xmlns:a16="http://schemas.microsoft.com/office/drawing/2014/main" id="{C52ECE1B-0259-4603-B6D3-4FDE11472EA2}"/>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18">
            <a:extLst>
              <a:ext uri="{FF2B5EF4-FFF2-40B4-BE49-F238E27FC236}">
                <a16:creationId xmlns:a16="http://schemas.microsoft.com/office/drawing/2014/main" id="{D5E136E0-8652-4FCA-A38B-5B94294590B3}"/>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19">
            <a:extLst>
              <a:ext uri="{FF2B5EF4-FFF2-40B4-BE49-F238E27FC236}">
                <a16:creationId xmlns:a16="http://schemas.microsoft.com/office/drawing/2014/main" id="{77951BBA-6B28-44F8-B171-1A1CE4B107BE}"/>
              </a:ext>
            </a:extLst>
          </p:cNvPr>
          <p:cNvSpPr>
            <a:spLocks noGrp="1" noChangeArrowheads="1"/>
          </p:cNvSpPr>
          <p:nvPr>
            <p:ph type="sldNum" sz="quarter" idx="12"/>
          </p:nvPr>
        </p:nvSpPr>
        <p:spPr>
          <a:ln/>
        </p:spPr>
        <p:txBody>
          <a:bodyPr/>
          <a:lstStyle>
            <a:lvl1pPr>
              <a:defRPr/>
            </a:lvl1pPr>
          </a:lstStyle>
          <a:p>
            <a:pPr>
              <a:defRPr/>
            </a:pPr>
            <a:fld id="{5399D880-5C73-473E-AF8F-2D906DAB1183}" type="slidenum">
              <a:rPr lang="zh-CN" altLang="en-US"/>
              <a:pPr>
                <a:defRPr/>
              </a:pPr>
              <a:t>‹#›</a:t>
            </a:fld>
            <a:endParaRPr lang="en-US" altLang="zh-CN"/>
          </a:p>
        </p:txBody>
      </p:sp>
    </p:spTree>
    <p:extLst>
      <p:ext uri="{BB962C8B-B14F-4D97-AF65-F5344CB8AC3E}">
        <p14:creationId xmlns:p14="http://schemas.microsoft.com/office/powerpoint/2010/main" val="35193584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7">
            <a:extLst>
              <a:ext uri="{FF2B5EF4-FFF2-40B4-BE49-F238E27FC236}">
                <a16:creationId xmlns:a16="http://schemas.microsoft.com/office/drawing/2014/main" id="{3129E785-8732-4D24-8AA9-C3994A09362F}"/>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8">
            <a:extLst>
              <a:ext uri="{FF2B5EF4-FFF2-40B4-BE49-F238E27FC236}">
                <a16:creationId xmlns:a16="http://schemas.microsoft.com/office/drawing/2014/main" id="{E9985D2D-17C4-447F-87BA-5241D32560A6}"/>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9">
            <a:extLst>
              <a:ext uri="{FF2B5EF4-FFF2-40B4-BE49-F238E27FC236}">
                <a16:creationId xmlns:a16="http://schemas.microsoft.com/office/drawing/2014/main" id="{F367920E-354F-44F4-872F-73C100BAE97D}"/>
              </a:ext>
            </a:extLst>
          </p:cNvPr>
          <p:cNvSpPr>
            <a:spLocks noGrp="1" noChangeArrowheads="1"/>
          </p:cNvSpPr>
          <p:nvPr>
            <p:ph type="sldNum" sz="quarter" idx="12"/>
          </p:nvPr>
        </p:nvSpPr>
        <p:spPr>
          <a:ln/>
        </p:spPr>
        <p:txBody>
          <a:bodyPr/>
          <a:lstStyle>
            <a:lvl1pPr>
              <a:defRPr/>
            </a:lvl1pPr>
          </a:lstStyle>
          <a:p>
            <a:pPr>
              <a:defRPr/>
            </a:pPr>
            <a:fld id="{5DEC5808-79DC-45DD-9A95-6CBF46AA6DC7}" type="slidenum">
              <a:rPr lang="zh-CN" altLang="en-US"/>
              <a:pPr>
                <a:defRPr/>
              </a:pPr>
              <a:t>‹#›</a:t>
            </a:fld>
            <a:endParaRPr lang="en-US" altLang="zh-CN"/>
          </a:p>
        </p:txBody>
      </p:sp>
    </p:spTree>
    <p:extLst>
      <p:ext uri="{BB962C8B-B14F-4D97-AF65-F5344CB8AC3E}">
        <p14:creationId xmlns:p14="http://schemas.microsoft.com/office/powerpoint/2010/main" val="24180632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7">
            <a:extLst>
              <a:ext uri="{FF2B5EF4-FFF2-40B4-BE49-F238E27FC236}">
                <a16:creationId xmlns:a16="http://schemas.microsoft.com/office/drawing/2014/main" id="{F340F03F-C955-4FA4-B6A7-07A8D55C514B}"/>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8">
            <a:extLst>
              <a:ext uri="{FF2B5EF4-FFF2-40B4-BE49-F238E27FC236}">
                <a16:creationId xmlns:a16="http://schemas.microsoft.com/office/drawing/2014/main" id="{86E429E1-7C9F-470A-AE17-608E30F25D90}"/>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9">
            <a:extLst>
              <a:ext uri="{FF2B5EF4-FFF2-40B4-BE49-F238E27FC236}">
                <a16:creationId xmlns:a16="http://schemas.microsoft.com/office/drawing/2014/main" id="{ABAB8F12-AB6F-44A4-A93C-EE3AFE5D06FB}"/>
              </a:ext>
            </a:extLst>
          </p:cNvPr>
          <p:cNvSpPr>
            <a:spLocks noGrp="1" noChangeArrowheads="1"/>
          </p:cNvSpPr>
          <p:nvPr>
            <p:ph type="sldNum" sz="quarter" idx="12"/>
          </p:nvPr>
        </p:nvSpPr>
        <p:spPr>
          <a:ln/>
        </p:spPr>
        <p:txBody>
          <a:bodyPr/>
          <a:lstStyle>
            <a:lvl1pPr>
              <a:defRPr/>
            </a:lvl1pPr>
          </a:lstStyle>
          <a:p>
            <a:pPr>
              <a:defRPr/>
            </a:pPr>
            <a:fld id="{241A5B27-8D77-4A1B-B9D0-BDBB9DC91940}" type="slidenum">
              <a:rPr lang="zh-CN" altLang="en-US"/>
              <a:pPr>
                <a:defRPr/>
              </a:pPr>
              <a:t>‹#›</a:t>
            </a:fld>
            <a:endParaRPr lang="en-US" altLang="zh-CN"/>
          </a:p>
        </p:txBody>
      </p:sp>
    </p:spTree>
    <p:extLst>
      <p:ext uri="{BB962C8B-B14F-4D97-AF65-F5344CB8AC3E}">
        <p14:creationId xmlns:p14="http://schemas.microsoft.com/office/powerpoint/2010/main" val="12797224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theme" Target="../theme/theme2.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
            <a:extLst>
              <a:ext uri="{FF2B5EF4-FFF2-40B4-BE49-F238E27FC236}">
                <a16:creationId xmlns:a16="http://schemas.microsoft.com/office/drawing/2014/main" id="{21DEDE98-E0C5-42A1-AAE0-C34C655D187F}"/>
              </a:ext>
            </a:extLst>
          </p:cNvPr>
          <p:cNvGrpSpPr>
            <a:grpSpLocks/>
          </p:cNvGrpSpPr>
          <p:nvPr/>
        </p:nvGrpSpPr>
        <p:grpSpPr bwMode="auto">
          <a:xfrm>
            <a:off x="0" y="6350"/>
            <a:ext cx="9140825" cy="6851650"/>
            <a:chOff x="0" y="4"/>
            <a:chExt cx="5758" cy="4316"/>
          </a:xfrm>
        </p:grpSpPr>
        <p:sp>
          <p:nvSpPr>
            <p:cNvPr id="1033" name="Freeform 3">
              <a:extLst>
                <a:ext uri="{FF2B5EF4-FFF2-40B4-BE49-F238E27FC236}">
                  <a16:creationId xmlns:a16="http://schemas.microsoft.com/office/drawing/2014/main" id="{6E9921BB-8943-40DD-8607-68C1BEED7BD1}"/>
                </a:ext>
              </a:extLst>
            </p:cNvPr>
            <p:cNvSpPr>
              <a:spLocks/>
            </p:cNvSpPr>
            <p:nvPr/>
          </p:nvSpPr>
          <p:spPr bwMode="hidden">
            <a:xfrm>
              <a:off x="558" y="1161"/>
              <a:ext cx="5200" cy="3159"/>
            </a:xfrm>
            <a:custGeom>
              <a:avLst/>
              <a:gdLst>
                <a:gd name="T0" fmla="*/ 0 w 5184"/>
                <a:gd name="T1" fmla="*/ 3159 h 3159"/>
                <a:gd name="T2" fmla="*/ 5328 w 5184"/>
                <a:gd name="T3" fmla="*/ 3159 h 3159"/>
                <a:gd name="T4" fmla="*/ 5328 w 5184"/>
                <a:gd name="T5" fmla="*/ 0 h 3159"/>
                <a:gd name="T6" fmla="*/ 0 w 5184"/>
                <a:gd name="T7" fmla="*/ 0 h 3159"/>
                <a:gd name="T8" fmla="*/ 0 w 5184"/>
                <a:gd name="T9" fmla="*/ 3159 h 3159"/>
                <a:gd name="T10" fmla="*/ 0 w 5184"/>
                <a:gd name="T11" fmla="*/ 3159 h 315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184" h="3159">
                  <a:moveTo>
                    <a:pt x="0" y="3159"/>
                  </a:moveTo>
                  <a:lnTo>
                    <a:pt x="5184" y="3159"/>
                  </a:lnTo>
                  <a:lnTo>
                    <a:pt x="5184" y="0"/>
                  </a:lnTo>
                  <a:lnTo>
                    <a:pt x="0" y="0"/>
                  </a:lnTo>
                  <a:lnTo>
                    <a:pt x="0" y="3159"/>
                  </a:lnTo>
                  <a:close/>
                </a:path>
              </a:pathLst>
            </a:custGeom>
            <a:gradFill rotWithShape="0">
              <a:gsLst>
                <a:gs pos="0">
                  <a:schemeClr val="bg1"/>
                </a:gs>
                <a:gs pos="100000">
                  <a:schemeClr val="bg2"/>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4" name="Freeform 4">
              <a:extLst>
                <a:ext uri="{FF2B5EF4-FFF2-40B4-BE49-F238E27FC236}">
                  <a16:creationId xmlns:a16="http://schemas.microsoft.com/office/drawing/2014/main" id="{37E079B6-0C4D-402E-8AFB-09CAE3B8E371}"/>
                </a:ext>
              </a:extLst>
            </p:cNvPr>
            <p:cNvSpPr>
              <a:spLocks/>
            </p:cNvSpPr>
            <p:nvPr/>
          </p:nvSpPr>
          <p:spPr bwMode="hidden">
            <a:xfrm>
              <a:off x="0" y="1161"/>
              <a:ext cx="558" cy="3159"/>
            </a:xfrm>
            <a:custGeom>
              <a:avLst/>
              <a:gdLst>
                <a:gd name="T0" fmla="*/ 0 w 556"/>
                <a:gd name="T1" fmla="*/ 0 h 3159"/>
                <a:gd name="T2" fmla="*/ 0 w 556"/>
                <a:gd name="T3" fmla="*/ 3159 h 3159"/>
                <a:gd name="T4" fmla="*/ 574 w 556"/>
                <a:gd name="T5" fmla="*/ 3159 h 3159"/>
                <a:gd name="T6" fmla="*/ 574 w 556"/>
                <a:gd name="T7" fmla="*/ 0 h 3159"/>
                <a:gd name="T8" fmla="*/ 0 w 556"/>
                <a:gd name="T9" fmla="*/ 0 h 3159"/>
                <a:gd name="T10" fmla="*/ 0 w 556"/>
                <a:gd name="T11" fmla="*/ 0 h 315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56" h="3159">
                  <a:moveTo>
                    <a:pt x="0" y="0"/>
                  </a:moveTo>
                  <a:lnTo>
                    <a:pt x="0" y="3159"/>
                  </a:lnTo>
                  <a:lnTo>
                    <a:pt x="556" y="3159"/>
                  </a:lnTo>
                  <a:lnTo>
                    <a:pt x="556" y="0"/>
                  </a:lnTo>
                  <a:lnTo>
                    <a:pt x="0" y="0"/>
                  </a:lnTo>
                  <a:close/>
                </a:path>
              </a:pathLst>
            </a:custGeom>
            <a:gradFill rotWithShape="0">
              <a:gsLst>
                <a:gs pos="0">
                  <a:schemeClr val="bg1"/>
                </a:gs>
                <a:gs pos="100000">
                  <a:schemeClr val="bg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1035" name="Group 5">
              <a:extLst>
                <a:ext uri="{FF2B5EF4-FFF2-40B4-BE49-F238E27FC236}">
                  <a16:creationId xmlns:a16="http://schemas.microsoft.com/office/drawing/2014/main" id="{2973631D-6BF3-45F0-965F-871B4FDD33FD}"/>
                </a:ext>
              </a:extLst>
            </p:cNvPr>
            <p:cNvGrpSpPr>
              <a:grpSpLocks/>
            </p:cNvGrpSpPr>
            <p:nvPr userDrawn="1"/>
          </p:nvGrpSpPr>
          <p:grpSpPr bwMode="auto">
            <a:xfrm>
              <a:off x="0" y="4"/>
              <a:ext cx="5758" cy="4316"/>
              <a:chOff x="0" y="4"/>
              <a:chExt cx="5758" cy="4316"/>
            </a:xfrm>
          </p:grpSpPr>
          <p:sp>
            <p:nvSpPr>
              <p:cNvPr id="1036" name="Freeform 6">
                <a:extLst>
                  <a:ext uri="{FF2B5EF4-FFF2-40B4-BE49-F238E27FC236}">
                    <a16:creationId xmlns:a16="http://schemas.microsoft.com/office/drawing/2014/main" id="{D17E71EF-71FB-42F6-92D9-33E853FD660D}"/>
                  </a:ext>
                </a:extLst>
              </p:cNvPr>
              <p:cNvSpPr>
                <a:spLocks/>
              </p:cNvSpPr>
              <p:nvPr/>
            </p:nvSpPr>
            <p:spPr bwMode="ltGray">
              <a:xfrm>
                <a:off x="552" y="4"/>
                <a:ext cx="12" cy="695"/>
              </a:xfrm>
              <a:custGeom>
                <a:avLst/>
                <a:gdLst>
                  <a:gd name="T0" fmla="*/ 12 w 12"/>
                  <a:gd name="T1" fmla="*/ 0 h 695"/>
                  <a:gd name="T2" fmla="*/ 0 w 12"/>
                  <a:gd name="T3" fmla="*/ 0 h 695"/>
                  <a:gd name="T4" fmla="*/ 0 w 12"/>
                  <a:gd name="T5" fmla="*/ 695 h 695"/>
                  <a:gd name="T6" fmla="*/ 12 w 12"/>
                  <a:gd name="T7" fmla="*/ 695 h 695"/>
                  <a:gd name="T8" fmla="*/ 12 w 12"/>
                  <a:gd name="T9" fmla="*/ 0 h 695"/>
                  <a:gd name="T10" fmla="*/ 12 w 12"/>
                  <a:gd name="T11" fmla="*/ 0 h 69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2" h="695">
                    <a:moveTo>
                      <a:pt x="12" y="0"/>
                    </a:moveTo>
                    <a:lnTo>
                      <a:pt x="0" y="0"/>
                    </a:lnTo>
                    <a:lnTo>
                      <a:pt x="0" y="695"/>
                    </a:lnTo>
                    <a:lnTo>
                      <a:pt x="12" y="695"/>
                    </a:lnTo>
                    <a:lnTo>
                      <a:pt x="12" y="0"/>
                    </a:lnTo>
                    <a:close/>
                  </a:path>
                </a:pathLst>
              </a:custGeom>
              <a:gradFill rotWithShape="0">
                <a:gsLst>
                  <a:gs pos="0">
                    <a:schemeClr val="bg1"/>
                  </a:gs>
                  <a:gs pos="100000">
                    <a:schemeClr val="bg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7" name="Freeform 7">
                <a:extLst>
                  <a:ext uri="{FF2B5EF4-FFF2-40B4-BE49-F238E27FC236}">
                    <a16:creationId xmlns:a16="http://schemas.microsoft.com/office/drawing/2014/main" id="{4BA27498-C476-4EAC-AF10-52FDDDEC589A}"/>
                  </a:ext>
                </a:extLst>
              </p:cNvPr>
              <p:cNvSpPr>
                <a:spLocks/>
              </p:cNvSpPr>
              <p:nvPr/>
            </p:nvSpPr>
            <p:spPr bwMode="ltGray">
              <a:xfrm>
                <a:off x="552" y="1623"/>
                <a:ext cx="12" cy="2697"/>
              </a:xfrm>
              <a:custGeom>
                <a:avLst/>
                <a:gdLst>
                  <a:gd name="T0" fmla="*/ 0 w 12"/>
                  <a:gd name="T1" fmla="*/ 2697 h 2697"/>
                  <a:gd name="T2" fmla="*/ 12 w 12"/>
                  <a:gd name="T3" fmla="*/ 2697 h 2697"/>
                  <a:gd name="T4" fmla="*/ 12 w 12"/>
                  <a:gd name="T5" fmla="*/ 0 h 2697"/>
                  <a:gd name="T6" fmla="*/ 0 w 12"/>
                  <a:gd name="T7" fmla="*/ 0 h 2697"/>
                  <a:gd name="T8" fmla="*/ 0 w 12"/>
                  <a:gd name="T9" fmla="*/ 2697 h 2697"/>
                  <a:gd name="T10" fmla="*/ 0 w 12"/>
                  <a:gd name="T11" fmla="*/ 2697 h 269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2" h="2697">
                    <a:moveTo>
                      <a:pt x="0" y="2697"/>
                    </a:moveTo>
                    <a:lnTo>
                      <a:pt x="12" y="2697"/>
                    </a:lnTo>
                    <a:lnTo>
                      <a:pt x="12" y="0"/>
                    </a:lnTo>
                    <a:lnTo>
                      <a:pt x="0" y="0"/>
                    </a:lnTo>
                    <a:lnTo>
                      <a:pt x="0" y="2697"/>
                    </a:lnTo>
                    <a:close/>
                  </a:path>
                </a:pathLst>
              </a:custGeom>
              <a:gradFill rotWithShape="0">
                <a:gsLst>
                  <a:gs pos="0">
                    <a:schemeClr val="bg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8" name="Freeform 8">
                <a:extLst>
                  <a:ext uri="{FF2B5EF4-FFF2-40B4-BE49-F238E27FC236}">
                    <a16:creationId xmlns:a16="http://schemas.microsoft.com/office/drawing/2014/main" id="{2F8E4797-26DE-4D73-B896-12ED3FB1C10A}"/>
                  </a:ext>
                </a:extLst>
              </p:cNvPr>
              <p:cNvSpPr>
                <a:spLocks/>
              </p:cNvSpPr>
              <p:nvPr/>
            </p:nvSpPr>
            <p:spPr bwMode="ltGray">
              <a:xfrm>
                <a:off x="1019" y="1155"/>
                <a:ext cx="4739" cy="12"/>
              </a:xfrm>
              <a:custGeom>
                <a:avLst/>
                <a:gdLst>
                  <a:gd name="T0" fmla="*/ 4859 w 4724"/>
                  <a:gd name="T1" fmla="*/ 0 h 12"/>
                  <a:gd name="T2" fmla="*/ 0 w 4724"/>
                  <a:gd name="T3" fmla="*/ 0 h 12"/>
                  <a:gd name="T4" fmla="*/ 0 w 4724"/>
                  <a:gd name="T5" fmla="*/ 12 h 12"/>
                  <a:gd name="T6" fmla="*/ 4859 w 4724"/>
                  <a:gd name="T7" fmla="*/ 12 h 12"/>
                  <a:gd name="T8" fmla="*/ 4859 w 4724"/>
                  <a:gd name="T9" fmla="*/ 0 h 12"/>
                  <a:gd name="T10" fmla="*/ 4859 w 4724"/>
                  <a:gd name="T11" fmla="*/ 0 h 1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724" h="12">
                    <a:moveTo>
                      <a:pt x="4724" y="0"/>
                    </a:moveTo>
                    <a:lnTo>
                      <a:pt x="0" y="0"/>
                    </a:lnTo>
                    <a:lnTo>
                      <a:pt x="0" y="12"/>
                    </a:lnTo>
                    <a:lnTo>
                      <a:pt x="4724" y="12"/>
                    </a:lnTo>
                    <a:lnTo>
                      <a:pt x="4724" y="0"/>
                    </a:lnTo>
                    <a:close/>
                  </a:path>
                </a:pathLst>
              </a:cu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9" name="Freeform 9">
                <a:extLst>
                  <a:ext uri="{FF2B5EF4-FFF2-40B4-BE49-F238E27FC236}">
                    <a16:creationId xmlns:a16="http://schemas.microsoft.com/office/drawing/2014/main" id="{E417F009-C290-466E-A6F4-C5D98D60E921}"/>
                  </a:ext>
                </a:extLst>
              </p:cNvPr>
              <p:cNvSpPr>
                <a:spLocks/>
              </p:cNvSpPr>
              <p:nvPr/>
            </p:nvSpPr>
            <p:spPr bwMode="ltGray">
              <a:xfrm>
                <a:off x="552" y="1371"/>
                <a:ext cx="12" cy="252"/>
              </a:xfrm>
              <a:custGeom>
                <a:avLst/>
                <a:gdLst>
                  <a:gd name="T0" fmla="*/ 0 w 12"/>
                  <a:gd name="T1" fmla="*/ 252 h 252"/>
                  <a:gd name="T2" fmla="*/ 12 w 12"/>
                  <a:gd name="T3" fmla="*/ 252 h 252"/>
                  <a:gd name="T4" fmla="*/ 12 w 12"/>
                  <a:gd name="T5" fmla="*/ 0 h 252"/>
                  <a:gd name="T6" fmla="*/ 0 w 12"/>
                  <a:gd name="T7" fmla="*/ 0 h 252"/>
                  <a:gd name="T8" fmla="*/ 0 w 12"/>
                  <a:gd name="T9" fmla="*/ 252 h 252"/>
                  <a:gd name="T10" fmla="*/ 0 w 12"/>
                  <a:gd name="T11" fmla="*/ 252 h 25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2" h="252">
                    <a:moveTo>
                      <a:pt x="0" y="252"/>
                    </a:moveTo>
                    <a:lnTo>
                      <a:pt x="12" y="252"/>
                    </a:lnTo>
                    <a:lnTo>
                      <a:pt x="12" y="0"/>
                    </a:lnTo>
                    <a:lnTo>
                      <a:pt x="0" y="0"/>
                    </a:lnTo>
                    <a:lnTo>
                      <a:pt x="0" y="252"/>
                    </a:lnTo>
                    <a:close/>
                  </a:path>
                </a:pathLst>
              </a:custGeom>
              <a:gradFill rotWithShape="0">
                <a:gsLst>
                  <a:gs pos="0">
                    <a:schemeClr val="accent2"/>
                  </a:gs>
                  <a:gs pos="100000">
                    <a:schemeClr val="bg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0" name="Freeform 10">
                <a:extLst>
                  <a:ext uri="{FF2B5EF4-FFF2-40B4-BE49-F238E27FC236}">
                    <a16:creationId xmlns:a16="http://schemas.microsoft.com/office/drawing/2014/main" id="{5FF091EF-A064-4368-9D07-5984DB095475}"/>
                  </a:ext>
                </a:extLst>
              </p:cNvPr>
              <p:cNvSpPr>
                <a:spLocks/>
              </p:cNvSpPr>
              <p:nvPr/>
            </p:nvSpPr>
            <p:spPr bwMode="ltGray">
              <a:xfrm>
                <a:off x="552" y="699"/>
                <a:ext cx="12" cy="252"/>
              </a:xfrm>
              <a:custGeom>
                <a:avLst/>
                <a:gdLst>
                  <a:gd name="T0" fmla="*/ 12 w 12"/>
                  <a:gd name="T1" fmla="*/ 0 h 252"/>
                  <a:gd name="T2" fmla="*/ 0 w 12"/>
                  <a:gd name="T3" fmla="*/ 0 h 252"/>
                  <a:gd name="T4" fmla="*/ 0 w 12"/>
                  <a:gd name="T5" fmla="*/ 252 h 252"/>
                  <a:gd name="T6" fmla="*/ 12 w 12"/>
                  <a:gd name="T7" fmla="*/ 252 h 252"/>
                  <a:gd name="T8" fmla="*/ 12 w 12"/>
                  <a:gd name="T9" fmla="*/ 0 h 252"/>
                  <a:gd name="T10" fmla="*/ 12 w 12"/>
                  <a:gd name="T11" fmla="*/ 0 h 25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2" h="252">
                    <a:moveTo>
                      <a:pt x="12" y="0"/>
                    </a:moveTo>
                    <a:lnTo>
                      <a:pt x="0" y="0"/>
                    </a:lnTo>
                    <a:lnTo>
                      <a:pt x="0" y="252"/>
                    </a:lnTo>
                    <a:lnTo>
                      <a:pt x="12" y="252"/>
                    </a:lnTo>
                    <a:lnTo>
                      <a:pt x="12" y="0"/>
                    </a:lnTo>
                    <a:close/>
                  </a:path>
                </a:pathLst>
              </a:custGeom>
              <a:gradFill rotWithShape="0">
                <a:gsLst>
                  <a:gs pos="0">
                    <a:schemeClr val="bg2"/>
                  </a:gs>
                  <a:gs pos="100000">
                    <a:schemeClr val="accent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155" name="Freeform 11">
                <a:extLst>
                  <a:ext uri="{FF2B5EF4-FFF2-40B4-BE49-F238E27FC236}">
                    <a16:creationId xmlns:a16="http://schemas.microsoft.com/office/drawing/2014/main" id="{845C0319-E881-4AD8-8861-90B83D9FF0E5}"/>
                  </a:ext>
                </a:extLst>
              </p:cNvPr>
              <p:cNvSpPr>
                <a:spLocks/>
              </p:cNvSpPr>
              <p:nvPr/>
            </p:nvSpPr>
            <p:spPr bwMode="ltGray">
              <a:xfrm>
                <a:off x="552" y="951"/>
                <a:ext cx="12" cy="420"/>
              </a:xfrm>
              <a:custGeom>
                <a:avLst/>
                <a:gdLst>
                  <a:gd name="T0" fmla="*/ 0 w 12"/>
                  <a:gd name="T1" fmla="*/ 0 h 420"/>
                  <a:gd name="T2" fmla="*/ 0 w 12"/>
                  <a:gd name="T3" fmla="*/ 420 h 420"/>
                  <a:gd name="T4" fmla="*/ 12 w 12"/>
                  <a:gd name="T5" fmla="*/ 420 h 420"/>
                  <a:gd name="T6" fmla="*/ 12 w 12"/>
                  <a:gd name="T7" fmla="*/ 0 h 420"/>
                  <a:gd name="T8" fmla="*/ 0 w 12"/>
                  <a:gd name="T9" fmla="*/ 0 h 420"/>
                  <a:gd name="T10" fmla="*/ 0 w 12"/>
                  <a:gd name="T11" fmla="*/ 0 h 420"/>
                </a:gdLst>
                <a:ahLst/>
                <a:cxnLst>
                  <a:cxn ang="0">
                    <a:pos x="T0" y="T1"/>
                  </a:cxn>
                  <a:cxn ang="0">
                    <a:pos x="T2" y="T3"/>
                  </a:cxn>
                  <a:cxn ang="0">
                    <a:pos x="T4" y="T5"/>
                  </a:cxn>
                  <a:cxn ang="0">
                    <a:pos x="T6" y="T7"/>
                  </a:cxn>
                  <a:cxn ang="0">
                    <a:pos x="T8" y="T9"/>
                  </a:cxn>
                  <a:cxn ang="0">
                    <a:pos x="T10" y="T11"/>
                  </a:cxn>
                </a:cxnLst>
                <a:rect l="0" t="0" r="r" b="b"/>
                <a:pathLst>
                  <a:path w="12" h="420">
                    <a:moveTo>
                      <a:pt x="0" y="0"/>
                    </a:moveTo>
                    <a:lnTo>
                      <a:pt x="0" y="420"/>
                    </a:lnTo>
                    <a:lnTo>
                      <a:pt x="12" y="420"/>
                    </a:lnTo>
                    <a:lnTo>
                      <a:pt x="12" y="0"/>
                    </a:lnTo>
                    <a:lnTo>
                      <a:pt x="0" y="0"/>
                    </a:lnTo>
                    <a:lnTo>
                      <a:pt x="0" y="0"/>
                    </a:lnTo>
                    <a:close/>
                  </a:path>
                </a:pathLst>
              </a:custGeom>
              <a:gradFill rotWithShape="0">
                <a:gsLst>
                  <a:gs pos="0">
                    <a:schemeClr val="accent2"/>
                  </a:gs>
                  <a:gs pos="50000">
                    <a:schemeClr val="hlink"/>
                  </a:gs>
                  <a:gs pos="100000">
                    <a:schemeClr val="accent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defRPr/>
                </a:pPr>
                <a:endParaRPr lang="zh-CN" altLang="en-US"/>
              </a:p>
            </p:txBody>
          </p:sp>
          <p:sp>
            <p:nvSpPr>
              <p:cNvPr id="1042" name="Freeform 12">
                <a:extLst>
                  <a:ext uri="{FF2B5EF4-FFF2-40B4-BE49-F238E27FC236}">
                    <a16:creationId xmlns:a16="http://schemas.microsoft.com/office/drawing/2014/main" id="{F54B2C52-FE71-42EF-B41D-E3341ACA6EA1}"/>
                  </a:ext>
                </a:extLst>
              </p:cNvPr>
              <p:cNvSpPr>
                <a:spLocks/>
              </p:cNvSpPr>
              <p:nvPr/>
            </p:nvSpPr>
            <p:spPr bwMode="ltGray">
              <a:xfrm>
                <a:off x="0" y="1155"/>
                <a:ext cx="351" cy="12"/>
              </a:xfrm>
              <a:custGeom>
                <a:avLst/>
                <a:gdLst>
                  <a:gd name="T0" fmla="*/ 0 w 251"/>
                  <a:gd name="T1" fmla="*/ 0 h 12"/>
                  <a:gd name="T2" fmla="*/ 0 w 251"/>
                  <a:gd name="T3" fmla="*/ 12 h 12"/>
                  <a:gd name="T4" fmla="*/ 5139 w 251"/>
                  <a:gd name="T5" fmla="*/ 12 h 12"/>
                  <a:gd name="T6" fmla="*/ 5139 w 251"/>
                  <a:gd name="T7" fmla="*/ 0 h 12"/>
                  <a:gd name="T8" fmla="*/ 0 w 251"/>
                  <a:gd name="T9" fmla="*/ 0 h 12"/>
                  <a:gd name="T10" fmla="*/ 0 w 251"/>
                  <a:gd name="T11" fmla="*/ 0 h 1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1" h="12">
                    <a:moveTo>
                      <a:pt x="0" y="0"/>
                    </a:moveTo>
                    <a:lnTo>
                      <a:pt x="0" y="12"/>
                    </a:lnTo>
                    <a:lnTo>
                      <a:pt x="251" y="12"/>
                    </a:lnTo>
                    <a:lnTo>
                      <a:pt x="251" y="0"/>
                    </a:lnTo>
                    <a:lnTo>
                      <a:pt x="0" y="0"/>
                    </a:lnTo>
                    <a:close/>
                  </a:path>
                </a:pathLst>
              </a:custGeom>
              <a:gradFill rotWithShape="0">
                <a:gsLst>
                  <a:gs pos="0">
                    <a:schemeClr val="bg2"/>
                  </a:gs>
                  <a:gs pos="100000">
                    <a:schemeClr val="accent2"/>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3" name="Freeform 13">
                <a:extLst>
                  <a:ext uri="{FF2B5EF4-FFF2-40B4-BE49-F238E27FC236}">
                    <a16:creationId xmlns:a16="http://schemas.microsoft.com/office/drawing/2014/main" id="{CB9B99BD-37F7-43E3-A7A5-C44ADFBD3C7D}"/>
                  </a:ext>
                </a:extLst>
              </p:cNvPr>
              <p:cNvSpPr>
                <a:spLocks/>
              </p:cNvSpPr>
              <p:nvPr/>
            </p:nvSpPr>
            <p:spPr bwMode="ltGray">
              <a:xfrm>
                <a:off x="767" y="1155"/>
                <a:ext cx="252" cy="12"/>
              </a:xfrm>
              <a:custGeom>
                <a:avLst/>
                <a:gdLst>
                  <a:gd name="T0" fmla="*/ 260 w 251"/>
                  <a:gd name="T1" fmla="*/ 0 h 12"/>
                  <a:gd name="T2" fmla="*/ 0 w 251"/>
                  <a:gd name="T3" fmla="*/ 0 h 12"/>
                  <a:gd name="T4" fmla="*/ 0 w 251"/>
                  <a:gd name="T5" fmla="*/ 12 h 12"/>
                  <a:gd name="T6" fmla="*/ 260 w 251"/>
                  <a:gd name="T7" fmla="*/ 12 h 12"/>
                  <a:gd name="T8" fmla="*/ 260 w 251"/>
                  <a:gd name="T9" fmla="*/ 0 h 12"/>
                  <a:gd name="T10" fmla="*/ 260 w 251"/>
                  <a:gd name="T11" fmla="*/ 0 h 1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1" h="12">
                    <a:moveTo>
                      <a:pt x="251" y="0"/>
                    </a:moveTo>
                    <a:lnTo>
                      <a:pt x="0" y="0"/>
                    </a:lnTo>
                    <a:lnTo>
                      <a:pt x="0" y="12"/>
                    </a:lnTo>
                    <a:lnTo>
                      <a:pt x="251" y="12"/>
                    </a:lnTo>
                    <a:lnTo>
                      <a:pt x="251" y="0"/>
                    </a:lnTo>
                    <a:close/>
                  </a:path>
                </a:pathLst>
              </a:custGeom>
              <a:gradFill rotWithShape="0">
                <a:gsLst>
                  <a:gs pos="0">
                    <a:schemeClr val="accent2"/>
                  </a:gs>
                  <a:gs pos="100000">
                    <a:schemeClr val="bg2"/>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158" name="Freeform 14">
                <a:extLst>
                  <a:ext uri="{FF2B5EF4-FFF2-40B4-BE49-F238E27FC236}">
                    <a16:creationId xmlns:a16="http://schemas.microsoft.com/office/drawing/2014/main" id="{F5356598-E135-4A80-BA6E-2B69A847BF5A}"/>
                  </a:ext>
                </a:extLst>
              </p:cNvPr>
              <p:cNvSpPr>
                <a:spLocks/>
              </p:cNvSpPr>
              <p:nvPr/>
            </p:nvSpPr>
            <p:spPr bwMode="ltGray">
              <a:xfrm>
                <a:off x="348" y="1155"/>
                <a:ext cx="419" cy="12"/>
              </a:xfrm>
              <a:custGeom>
                <a:avLst/>
                <a:gdLst>
                  <a:gd name="T0" fmla="*/ 0 w 418"/>
                  <a:gd name="T1" fmla="*/ 0 h 12"/>
                  <a:gd name="T2" fmla="*/ 0 w 418"/>
                  <a:gd name="T3" fmla="*/ 12 h 12"/>
                  <a:gd name="T4" fmla="*/ 418 w 418"/>
                  <a:gd name="T5" fmla="*/ 12 h 12"/>
                  <a:gd name="T6" fmla="*/ 418 w 418"/>
                  <a:gd name="T7" fmla="*/ 0 h 12"/>
                  <a:gd name="T8" fmla="*/ 0 w 418"/>
                  <a:gd name="T9" fmla="*/ 0 h 12"/>
                  <a:gd name="T10" fmla="*/ 0 w 418"/>
                  <a:gd name="T11" fmla="*/ 0 h 12"/>
                </a:gdLst>
                <a:ahLst/>
                <a:cxnLst>
                  <a:cxn ang="0">
                    <a:pos x="T0" y="T1"/>
                  </a:cxn>
                  <a:cxn ang="0">
                    <a:pos x="T2" y="T3"/>
                  </a:cxn>
                  <a:cxn ang="0">
                    <a:pos x="T4" y="T5"/>
                  </a:cxn>
                  <a:cxn ang="0">
                    <a:pos x="T6" y="T7"/>
                  </a:cxn>
                  <a:cxn ang="0">
                    <a:pos x="T8" y="T9"/>
                  </a:cxn>
                  <a:cxn ang="0">
                    <a:pos x="T10" y="T11"/>
                  </a:cxn>
                </a:cxnLst>
                <a:rect l="0" t="0" r="r" b="b"/>
                <a:pathLst>
                  <a:path w="418" h="12">
                    <a:moveTo>
                      <a:pt x="0" y="0"/>
                    </a:moveTo>
                    <a:lnTo>
                      <a:pt x="0" y="12"/>
                    </a:lnTo>
                    <a:lnTo>
                      <a:pt x="418" y="12"/>
                    </a:lnTo>
                    <a:lnTo>
                      <a:pt x="418" y="0"/>
                    </a:lnTo>
                    <a:lnTo>
                      <a:pt x="0" y="0"/>
                    </a:lnTo>
                    <a:lnTo>
                      <a:pt x="0" y="0"/>
                    </a:lnTo>
                    <a:close/>
                  </a:path>
                </a:pathLst>
              </a:custGeom>
              <a:gradFill rotWithShape="0">
                <a:gsLst>
                  <a:gs pos="0">
                    <a:schemeClr val="accent2"/>
                  </a:gs>
                  <a:gs pos="50000">
                    <a:schemeClr val="hlink"/>
                  </a:gs>
                  <a:gs pos="100000">
                    <a:schemeClr val="accent2"/>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defRPr/>
                </a:pPr>
                <a:endParaRPr lang="zh-CN" altLang="en-US"/>
              </a:p>
            </p:txBody>
          </p:sp>
        </p:grpSp>
      </p:grpSp>
      <p:sp>
        <p:nvSpPr>
          <p:cNvPr id="1027" name="Rectangle 15">
            <a:extLst>
              <a:ext uri="{FF2B5EF4-FFF2-40B4-BE49-F238E27FC236}">
                <a16:creationId xmlns:a16="http://schemas.microsoft.com/office/drawing/2014/main" id="{A4F19E22-591A-4B2A-B74B-15932AB9C5B5}"/>
              </a:ext>
            </a:extLst>
          </p:cNvPr>
          <p:cNvSpPr>
            <a:spLocks noGrp="1" noChangeArrowheads="1"/>
          </p:cNvSpPr>
          <p:nvPr>
            <p:ph type="title"/>
          </p:nvPr>
        </p:nvSpPr>
        <p:spPr bwMode="auto">
          <a:xfrm>
            <a:off x="1066800" y="304800"/>
            <a:ext cx="7543800" cy="1431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8" name="Rectangle 16">
            <a:extLst>
              <a:ext uri="{FF2B5EF4-FFF2-40B4-BE49-F238E27FC236}">
                <a16:creationId xmlns:a16="http://schemas.microsoft.com/office/drawing/2014/main" id="{5063272B-2357-47D6-9DCD-83141A4BFA63}"/>
              </a:ext>
            </a:extLst>
          </p:cNvPr>
          <p:cNvSpPr>
            <a:spLocks noGrp="1" noChangeArrowheads="1"/>
          </p:cNvSpPr>
          <p:nvPr>
            <p:ph type="body" idx="1"/>
          </p:nvPr>
        </p:nvSpPr>
        <p:spPr bwMode="auto">
          <a:xfrm>
            <a:off x="1066800" y="1981200"/>
            <a:ext cx="75438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161" name="Rectangle 17">
            <a:extLst>
              <a:ext uri="{FF2B5EF4-FFF2-40B4-BE49-F238E27FC236}">
                <a16:creationId xmlns:a16="http://schemas.microsoft.com/office/drawing/2014/main" id="{F5F77E87-0475-4B75-9646-15A70547D5BD}"/>
              </a:ext>
            </a:extLst>
          </p:cNvPr>
          <p:cNvSpPr>
            <a:spLocks noGrp="1" noChangeArrowheads="1"/>
          </p:cNvSpPr>
          <p:nvPr>
            <p:ph type="dt" sz="half" idx="2"/>
          </p:nvPr>
        </p:nvSpPr>
        <p:spPr bwMode="auto">
          <a:xfrm>
            <a:off x="1066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000">
                <a:effectLst>
                  <a:outerShdw blurRad="38100" dist="38100" dir="2700000" algn="tl">
                    <a:srgbClr val="000000"/>
                  </a:outerShdw>
                </a:effectLst>
              </a:defRPr>
            </a:lvl1pPr>
          </a:lstStyle>
          <a:p>
            <a:pPr>
              <a:defRPr/>
            </a:pPr>
            <a:endParaRPr lang="en-US" altLang="zh-CN"/>
          </a:p>
        </p:txBody>
      </p:sp>
      <p:sp>
        <p:nvSpPr>
          <p:cNvPr id="6162" name="Rectangle 18">
            <a:extLst>
              <a:ext uri="{FF2B5EF4-FFF2-40B4-BE49-F238E27FC236}">
                <a16:creationId xmlns:a16="http://schemas.microsoft.com/office/drawing/2014/main" id="{8295605E-D772-4014-BB14-5A82DFAF4598}"/>
              </a:ext>
            </a:extLst>
          </p:cNvPr>
          <p:cNvSpPr>
            <a:spLocks noGrp="1" noChangeArrowheads="1"/>
          </p:cNvSpPr>
          <p:nvPr>
            <p:ph type="ftr" sz="quarter" idx="3"/>
          </p:nvPr>
        </p:nvSpPr>
        <p:spPr bwMode="auto">
          <a:xfrm>
            <a:off x="34290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000">
                <a:effectLst>
                  <a:outerShdw blurRad="38100" dist="38100" dir="2700000" algn="tl">
                    <a:srgbClr val="000000"/>
                  </a:outerShdw>
                </a:effectLst>
              </a:defRPr>
            </a:lvl1pPr>
          </a:lstStyle>
          <a:p>
            <a:pPr>
              <a:defRPr/>
            </a:pPr>
            <a:endParaRPr lang="en-US" altLang="zh-CN"/>
          </a:p>
        </p:txBody>
      </p:sp>
      <p:sp>
        <p:nvSpPr>
          <p:cNvPr id="6163" name="Rectangle 19">
            <a:extLst>
              <a:ext uri="{FF2B5EF4-FFF2-40B4-BE49-F238E27FC236}">
                <a16:creationId xmlns:a16="http://schemas.microsoft.com/office/drawing/2014/main" id="{72C9227D-7B56-4B22-A4FC-8DFFA7DE6610}"/>
              </a:ext>
            </a:extLst>
          </p:cNvPr>
          <p:cNvSpPr>
            <a:spLocks noGrp="1" noChangeArrowheads="1"/>
          </p:cNvSpPr>
          <p:nvPr>
            <p:ph type="sldNum" sz="quarter" idx="4"/>
          </p:nvPr>
        </p:nvSpPr>
        <p:spPr bwMode="auto">
          <a:xfrm>
            <a:off x="67056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000" smtClean="0">
                <a:effectLst>
                  <a:outerShdw blurRad="38100" dist="38100" dir="2700000" algn="tl">
                    <a:srgbClr val="FFFFFF"/>
                  </a:outerShdw>
                </a:effectLst>
              </a:defRPr>
            </a:lvl1pPr>
          </a:lstStyle>
          <a:p>
            <a:pPr>
              <a:defRPr/>
            </a:pPr>
            <a:fld id="{35BDE9B6-5516-43B3-A498-DACAD3CE3032}"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897" r:id="rId1"/>
    <p:sldLayoutId id="2147483873" r:id="rId2"/>
    <p:sldLayoutId id="2147483874" r:id="rId3"/>
    <p:sldLayoutId id="2147483875" r:id="rId4"/>
    <p:sldLayoutId id="2147483876" r:id="rId5"/>
    <p:sldLayoutId id="2147483877" r:id="rId6"/>
    <p:sldLayoutId id="2147483878" r:id="rId7"/>
    <p:sldLayoutId id="2147483879" r:id="rId8"/>
    <p:sldLayoutId id="2147483880" r:id="rId9"/>
    <p:sldLayoutId id="2147483881" r:id="rId10"/>
    <p:sldLayoutId id="2147483882" r:id="rId11"/>
    <p:sldLayoutId id="2147483883" r:id="rId12"/>
  </p:sldLayoutIdLst>
  <p:txStyles>
    <p:titleStyle>
      <a:lvl1pPr algn="l" rtl="0" eaLnBrk="0" fontAlgn="base" hangingPunct="0">
        <a:spcBef>
          <a:spcPct val="0"/>
        </a:spcBef>
        <a:spcAft>
          <a:spcPct val="0"/>
        </a:spcAft>
        <a:defRPr sz="4400" b="1">
          <a:solidFill>
            <a:schemeClr val="tx1"/>
          </a:solidFill>
          <a:latin typeface="+mj-lt"/>
          <a:ea typeface="+mj-ea"/>
          <a:cs typeface="+mj-cs"/>
        </a:defRPr>
      </a:lvl1pPr>
      <a:lvl2pPr algn="l" rtl="0" eaLnBrk="0" fontAlgn="base" hangingPunct="0">
        <a:spcBef>
          <a:spcPct val="0"/>
        </a:spcBef>
        <a:spcAft>
          <a:spcPct val="0"/>
        </a:spcAft>
        <a:defRPr sz="4400" b="1">
          <a:solidFill>
            <a:schemeClr val="tx1"/>
          </a:solidFill>
          <a:latin typeface="Tahoma" pitchFamily="34" charset="0"/>
          <a:ea typeface="黑体" pitchFamily="2" charset="-122"/>
        </a:defRPr>
      </a:lvl2pPr>
      <a:lvl3pPr algn="l" rtl="0" eaLnBrk="0" fontAlgn="base" hangingPunct="0">
        <a:spcBef>
          <a:spcPct val="0"/>
        </a:spcBef>
        <a:spcAft>
          <a:spcPct val="0"/>
        </a:spcAft>
        <a:defRPr sz="4400" b="1">
          <a:solidFill>
            <a:schemeClr val="tx1"/>
          </a:solidFill>
          <a:latin typeface="Tahoma" pitchFamily="34" charset="0"/>
          <a:ea typeface="黑体" pitchFamily="2" charset="-122"/>
        </a:defRPr>
      </a:lvl3pPr>
      <a:lvl4pPr algn="l" rtl="0" eaLnBrk="0" fontAlgn="base" hangingPunct="0">
        <a:spcBef>
          <a:spcPct val="0"/>
        </a:spcBef>
        <a:spcAft>
          <a:spcPct val="0"/>
        </a:spcAft>
        <a:defRPr sz="4400" b="1">
          <a:solidFill>
            <a:schemeClr val="tx1"/>
          </a:solidFill>
          <a:latin typeface="Tahoma" pitchFamily="34" charset="0"/>
          <a:ea typeface="黑体" pitchFamily="2" charset="-122"/>
        </a:defRPr>
      </a:lvl4pPr>
      <a:lvl5pPr algn="l" rtl="0" eaLnBrk="0" fontAlgn="base" hangingPunct="0">
        <a:spcBef>
          <a:spcPct val="0"/>
        </a:spcBef>
        <a:spcAft>
          <a:spcPct val="0"/>
        </a:spcAft>
        <a:defRPr sz="4400" b="1">
          <a:solidFill>
            <a:schemeClr val="tx1"/>
          </a:solidFill>
          <a:latin typeface="Tahoma" pitchFamily="34" charset="0"/>
          <a:ea typeface="黑体" pitchFamily="2" charset="-122"/>
        </a:defRPr>
      </a:lvl5pPr>
      <a:lvl6pPr marL="457200" algn="l" rtl="0" fontAlgn="base">
        <a:spcBef>
          <a:spcPct val="0"/>
        </a:spcBef>
        <a:spcAft>
          <a:spcPct val="0"/>
        </a:spcAft>
        <a:defRPr sz="4400" b="1">
          <a:solidFill>
            <a:schemeClr val="tx1"/>
          </a:solidFill>
          <a:latin typeface="Tahoma" pitchFamily="34" charset="0"/>
          <a:ea typeface="黑体" pitchFamily="2" charset="-122"/>
        </a:defRPr>
      </a:lvl6pPr>
      <a:lvl7pPr marL="914400" algn="l" rtl="0" fontAlgn="base">
        <a:spcBef>
          <a:spcPct val="0"/>
        </a:spcBef>
        <a:spcAft>
          <a:spcPct val="0"/>
        </a:spcAft>
        <a:defRPr sz="4400" b="1">
          <a:solidFill>
            <a:schemeClr val="tx1"/>
          </a:solidFill>
          <a:latin typeface="Tahoma" pitchFamily="34" charset="0"/>
          <a:ea typeface="黑体" pitchFamily="2" charset="-122"/>
        </a:defRPr>
      </a:lvl7pPr>
      <a:lvl8pPr marL="1371600" algn="l" rtl="0" fontAlgn="base">
        <a:spcBef>
          <a:spcPct val="0"/>
        </a:spcBef>
        <a:spcAft>
          <a:spcPct val="0"/>
        </a:spcAft>
        <a:defRPr sz="4400" b="1">
          <a:solidFill>
            <a:schemeClr val="tx1"/>
          </a:solidFill>
          <a:latin typeface="Tahoma" pitchFamily="34" charset="0"/>
          <a:ea typeface="黑体" pitchFamily="2" charset="-122"/>
        </a:defRPr>
      </a:lvl8pPr>
      <a:lvl9pPr marL="1828800" algn="l" rtl="0" fontAlgn="base">
        <a:spcBef>
          <a:spcPct val="0"/>
        </a:spcBef>
        <a:spcAft>
          <a:spcPct val="0"/>
        </a:spcAft>
        <a:defRPr sz="4400" b="1">
          <a:solidFill>
            <a:schemeClr val="tx1"/>
          </a:solidFill>
          <a:latin typeface="Tahoma" pitchFamily="34" charset="0"/>
          <a:ea typeface="黑体" pitchFamily="2" charset="-122"/>
        </a:defRPr>
      </a:lvl9pPr>
    </p:titleStyle>
    <p:body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0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tx1"/>
        </a:buClr>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mn-lt"/>
          <a:ea typeface="+mn-ea"/>
        </a:defRPr>
      </a:lvl5pPr>
      <a:lvl6pPr marL="2514600" indent="-228600" algn="l" rtl="0" fontAlgn="base">
        <a:spcBef>
          <a:spcPct val="20000"/>
        </a:spcBef>
        <a:spcAft>
          <a:spcPct val="0"/>
        </a:spcAft>
        <a:buClr>
          <a:schemeClr val="hlink"/>
        </a:buClr>
        <a:buSzPct val="70000"/>
        <a:buFont typeface="Wingdings" pitchFamily="2" charset="2"/>
        <a:buChar char="n"/>
        <a:defRPr sz="2000">
          <a:solidFill>
            <a:schemeClr val="tx1"/>
          </a:solidFill>
          <a:latin typeface="+mn-lt"/>
          <a:ea typeface="+mn-ea"/>
        </a:defRPr>
      </a:lvl6pPr>
      <a:lvl7pPr marL="2971800" indent="-228600" algn="l" rtl="0" fontAlgn="base">
        <a:spcBef>
          <a:spcPct val="20000"/>
        </a:spcBef>
        <a:spcAft>
          <a:spcPct val="0"/>
        </a:spcAft>
        <a:buClr>
          <a:schemeClr val="hlink"/>
        </a:buClr>
        <a:buSzPct val="70000"/>
        <a:buFont typeface="Wingdings" pitchFamily="2" charset="2"/>
        <a:buChar char="n"/>
        <a:defRPr sz="2000">
          <a:solidFill>
            <a:schemeClr val="tx1"/>
          </a:solidFill>
          <a:latin typeface="+mn-lt"/>
          <a:ea typeface="+mn-ea"/>
        </a:defRPr>
      </a:lvl7pPr>
      <a:lvl8pPr marL="3429000" indent="-228600" algn="l" rtl="0" fontAlgn="base">
        <a:spcBef>
          <a:spcPct val="20000"/>
        </a:spcBef>
        <a:spcAft>
          <a:spcPct val="0"/>
        </a:spcAft>
        <a:buClr>
          <a:schemeClr val="hlink"/>
        </a:buClr>
        <a:buSzPct val="70000"/>
        <a:buFont typeface="Wingdings" pitchFamily="2" charset="2"/>
        <a:buChar char="n"/>
        <a:defRPr sz="2000">
          <a:solidFill>
            <a:schemeClr val="tx1"/>
          </a:solidFill>
          <a:latin typeface="+mn-lt"/>
          <a:ea typeface="+mn-ea"/>
        </a:defRPr>
      </a:lvl8pPr>
      <a:lvl9pPr marL="3886200" indent="-228600" algn="l" rtl="0" fontAlgn="base">
        <a:spcBef>
          <a:spcPct val="20000"/>
        </a:spcBef>
        <a:spcAft>
          <a:spcPct val="0"/>
        </a:spcAft>
        <a:buClr>
          <a:schemeClr val="hlink"/>
        </a:buClr>
        <a:buSzPct val="70000"/>
        <a:buFont typeface="Wingdings" pitchFamily="2" charset="2"/>
        <a:buChar char="n"/>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098" name="Rectangle 102">
            <a:extLst>
              <a:ext uri="{FF2B5EF4-FFF2-40B4-BE49-F238E27FC236}">
                <a16:creationId xmlns:a16="http://schemas.microsoft.com/office/drawing/2014/main" id="{BEF86BDB-3F7D-468E-A246-930DEE1C8316}"/>
              </a:ext>
            </a:extLst>
          </p:cNvPr>
          <p:cNvSpPr>
            <a:spLocks noChangeAspect="1" noChangeArrowheads="1"/>
          </p:cNvSpPr>
          <p:nvPr userDrawn="1"/>
        </p:nvSpPr>
        <p:spPr bwMode="gray">
          <a:xfrm>
            <a:off x="0" y="0"/>
            <a:ext cx="9144000" cy="1052513"/>
          </a:xfrm>
          <a:prstGeom prst="rect">
            <a:avLst/>
          </a:prstGeom>
          <a:solidFill>
            <a:srgbClr val="005BA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defRPr/>
            </a:pPr>
            <a:endParaRPr lang="zh-CN" altLang="en-US">
              <a:solidFill>
                <a:srgbClr val="000000"/>
              </a:solidFill>
              <a:latin typeface="Arial" charset="0"/>
            </a:endParaRPr>
          </a:p>
        </p:txBody>
      </p:sp>
      <p:grpSp>
        <p:nvGrpSpPr>
          <p:cNvPr id="2051" name="Group 103">
            <a:extLst>
              <a:ext uri="{FF2B5EF4-FFF2-40B4-BE49-F238E27FC236}">
                <a16:creationId xmlns:a16="http://schemas.microsoft.com/office/drawing/2014/main" id="{288C0708-C67D-4842-B11E-0330699D976A}"/>
              </a:ext>
            </a:extLst>
          </p:cNvPr>
          <p:cNvGrpSpPr>
            <a:grpSpLocks noChangeAspect="1"/>
          </p:cNvGrpSpPr>
          <p:nvPr userDrawn="1"/>
        </p:nvGrpSpPr>
        <p:grpSpPr bwMode="auto">
          <a:xfrm>
            <a:off x="0" y="188913"/>
            <a:ext cx="9144000" cy="6669087"/>
            <a:chOff x="5921" y="59"/>
            <a:chExt cx="5766" cy="4206"/>
          </a:xfrm>
        </p:grpSpPr>
        <p:sp>
          <p:nvSpPr>
            <p:cNvPr id="2063" name="Freeform 104">
              <a:extLst>
                <a:ext uri="{FF2B5EF4-FFF2-40B4-BE49-F238E27FC236}">
                  <a16:creationId xmlns:a16="http://schemas.microsoft.com/office/drawing/2014/main" id="{0255CAB1-46F9-4F65-ADCB-714D801538B4}"/>
                </a:ext>
              </a:extLst>
            </p:cNvPr>
            <p:cNvSpPr>
              <a:spLocks noChangeAspect="1"/>
            </p:cNvSpPr>
            <p:nvPr userDrawn="1"/>
          </p:nvSpPr>
          <p:spPr bwMode="gray">
            <a:xfrm>
              <a:off x="9929" y="2477"/>
              <a:ext cx="1027" cy="1398"/>
            </a:xfrm>
            <a:custGeom>
              <a:avLst/>
              <a:gdLst>
                <a:gd name="T0" fmla="*/ 14152 w 513"/>
                <a:gd name="T1" fmla="*/ 89985 h 698"/>
                <a:gd name="T2" fmla="*/ 66112 w 513"/>
                <a:gd name="T3" fmla="*/ 0 h 698"/>
                <a:gd name="T4" fmla="*/ 0 w 513"/>
                <a:gd name="T5" fmla="*/ 90241 h 698"/>
                <a:gd name="T6" fmla="*/ 14152 w 513"/>
                <a:gd name="T7" fmla="*/ 90241 h 698"/>
                <a:gd name="T8" fmla="*/ 14152 w 513"/>
                <a:gd name="T9" fmla="*/ 89985 h 69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13" h="698">
                  <a:moveTo>
                    <a:pt x="110" y="696"/>
                  </a:moveTo>
                  <a:cubicBezTo>
                    <a:pt x="110" y="398"/>
                    <a:pt x="272" y="138"/>
                    <a:pt x="513" y="0"/>
                  </a:cubicBezTo>
                  <a:cubicBezTo>
                    <a:pt x="242" y="130"/>
                    <a:pt x="44" y="389"/>
                    <a:pt x="0" y="698"/>
                  </a:cubicBezTo>
                  <a:cubicBezTo>
                    <a:pt x="110" y="698"/>
                    <a:pt x="110" y="698"/>
                    <a:pt x="110" y="698"/>
                  </a:cubicBezTo>
                  <a:cubicBezTo>
                    <a:pt x="110" y="697"/>
                    <a:pt x="110" y="696"/>
                    <a:pt x="110" y="696"/>
                  </a:cubicBezTo>
                  <a:close/>
                </a:path>
              </a:pathLst>
            </a:custGeom>
            <a:solidFill>
              <a:schemeClr val="bg1"/>
            </a:solidFill>
            <a:ln>
              <a:noFill/>
            </a:ln>
            <a:effectLst/>
            <a:extLs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064" name="Freeform 105">
              <a:extLst>
                <a:ext uri="{FF2B5EF4-FFF2-40B4-BE49-F238E27FC236}">
                  <a16:creationId xmlns:a16="http://schemas.microsoft.com/office/drawing/2014/main" id="{EC0B3DE6-4A32-43F1-ABDA-AD9B8E5B096D}"/>
                </a:ext>
              </a:extLst>
            </p:cNvPr>
            <p:cNvSpPr>
              <a:spLocks noChangeAspect="1"/>
            </p:cNvSpPr>
            <p:nvPr userDrawn="1"/>
          </p:nvSpPr>
          <p:spPr bwMode="gray">
            <a:xfrm>
              <a:off x="5921" y="59"/>
              <a:ext cx="5766" cy="4206"/>
            </a:xfrm>
            <a:custGeom>
              <a:avLst/>
              <a:gdLst>
                <a:gd name="T0" fmla="*/ 324243 w 2880"/>
                <a:gd name="T1" fmla="*/ 156025 h 2100"/>
                <a:gd name="T2" fmla="*/ 371332 w 2880"/>
                <a:gd name="T3" fmla="*/ 142329 h 2100"/>
                <a:gd name="T4" fmla="*/ 371332 w 2880"/>
                <a:gd name="T5" fmla="*/ 15112 h 2100"/>
                <a:gd name="T6" fmla="*/ 48504 w 2880"/>
                <a:gd name="T7" fmla="*/ 0 h 2100"/>
                <a:gd name="T8" fmla="*/ 0 w 2880"/>
                <a:gd name="T9" fmla="*/ 33360 h 2100"/>
                <a:gd name="T10" fmla="*/ 0 w 2880"/>
                <a:gd name="T11" fmla="*/ 126460 h 2100"/>
                <a:gd name="T12" fmla="*/ 0 w 2880"/>
                <a:gd name="T13" fmla="*/ 271497 h 2100"/>
                <a:gd name="T14" fmla="*/ 371332 w 2880"/>
                <a:gd name="T15" fmla="*/ 271497 h 2100"/>
                <a:gd name="T16" fmla="*/ 371332 w 2880"/>
                <a:gd name="T17" fmla="*/ 246269 h 2100"/>
                <a:gd name="T18" fmla="*/ 258109 w 2880"/>
                <a:gd name="T19" fmla="*/ 246269 h 2100"/>
                <a:gd name="T20" fmla="*/ 324243 w 2880"/>
                <a:gd name="T21" fmla="*/ 156025 h 21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880" h="2100">
                  <a:moveTo>
                    <a:pt x="2515" y="1207"/>
                  </a:moveTo>
                  <a:cubicBezTo>
                    <a:pt x="2623" y="1144"/>
                    <a:pt x="2748" y="1106"/>
                    <a:pt x="2880" y="1101"/>
                  </a:cubicBezTo>
                  <a:cubicBezTo>
                    <a:pt x="2880" y="117"/>
                    <a:pt x="2880" y="117"/>
                    <a:pt x="2880" y="117"/>
                  </a:cubicBezTo>
                  <a:cubicBezTo>
                    <a:pt x="1470" y="211"/>
                    <a:pt x="796" y="0"/>
                    <a:pt x="376" y="0"/>
                  </a:cubicBezTo>
                  <a:cubicBezTo>
                    <a:pt x="65" y="0"/>
                    <a:pt x="8" y="169"/>
                    <a:pt x="0" y="258"/>
                  </a:cubicBezTo>
                  <a:cubicBezTo>
                    <a:pt x="0" y="258"/>
                    <a:pt x="0" y="258"/>
                    <a:pt x="0" y="978"/>
                  </a:cubicBezTo>
                  <a:cubicBezTo>
                    <a:pt x="0" y="2100"/>
                    <a:pt x="0" y="2100"/>
                    <a:pt x="0" y="2100"/>
                  </a:cubicBezTo>
                  <a:cubicBezTo>
                    <a:pt x="2880" y="2100"/>
                    <a:pt x="2880" y="2100"/>
                    <a:pt x="2880" y="2100"/>
                  </a:cubicBezTo>
                  <a:cubicBezTo>
                    <a:pt x="2880" y="1905"/>
                    <a:pt x="2880" y="1905"/>
                    <a:pt x="2880" y="1905"/>
                  </a:cubicBezTo>
                  <a:cubicBezTo>
                    <a:pt x="2002" y="1905"/>
                    <a:pt x="2002" y="1905"/>
                    <a:pt x="2002" y="1905"/>
                  </a:cubicBezTo>
                  <a:cubicBezTo>
                    <a:pt x="2046" y="1596"/>
                    <a:pt x="2244" y="1337"/>
                    <a:pt x="2515" y="120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2052" name="Group 59">
            <a:extLst>
              <a:ext uri="{FF2B5EF4-FFF2-40B4-BE49-F238E27FC236}">
                <a16:creationId xmlns:a16="http://schemas.microsoft.com/office/drawing/2014/main" id="{6A5470D2-C3EC-404F-BB7B-53DE0EACF473}"/>
              </a:ext>
            </a:extLst>
          </p:cNvPr>
          <p:cNvGrpSpPr>
            <a:grpSpLocks/>
          </p:cNvGrpSpPr>
          <p:nvPr userDrawn="1"/>
        </p:nvGrpSpPr>
        <p:grpSpPr bwMode="auto">
          <a:xfrm>
            <a:off x="0" y="188913"/>
            <a:ext cx="9144000" cy="6669087"/>
            <a:chOff x="0" y="119"/>
            <a:chExt cx="5760" cy="4201"/>
          </a:xfrm>
        </p:grpSpPr>
        <p:grpSp>
          <p:nvGrpSpPr>
            <p:cNvPr id="2059" name="Group 152">
              <a:extLst>
                <a:ext uri="{FF2B5EF4-FFF2-40B4-BE49-F238E27FC236}">
                  <a16:creationId xmlns:a16="http://schemas.microsoft.com/office/drawing/2014/main" id="{A15FA90A-6C3D-45B9-B262-5F262889CC92}"/>
                </a:ext>
              </a:extLst>
            </p:cNvPr>
            <p:cNvGrpSpPr>
              <a:grpSpLocks/>
            </p:cNvGrpSpPr>
            <p:nvPr userDrawn="1"/>
          </p:nvGrpSpPr>
          <p:grpSpPr bwMode="auto">
            <a:xfrm>
              <a:off x="0" y="119"/>
              <a:ext cx="5760" cy="2722"/>
              <a:chOff x="-1" y="2536050"/>
              <a:chExt cx="9144001" cy="4321950"/>
            </a:xfrm>
          </p:grpSpPr>
          <p:sp>
            <p:nvSpPr>
              <p:cNvPr id="2061" name="Freeform 5">
                <a:extLst>
                  <a:ext uri="{FF2B5EF4-FFF2-40B4-BE49-F238E27FC236}">
                    <a16:creationId xmlns:a16="http://schemas.microsoft.com/office/drawing/2014/main" id="{4FE8DE9D-86A3-4F20-873B-F33A1F11C092}"/>
                  </a:ext>
                </a:extLst>
              </p:cNvPr>
              <p:cNvSpPr>
                <a:spLocks noChangeAspect="1"/>
              </p:cNvSpPr>
              <p:nvPr userDrawn="1"/>
            </p:nvSpPr>
            <p:spPr bwMode="gray">
              <a:xfrm>
                <a:off x="-1" y="2536050"/>
                <a:ext cx="9144000" cy="3393280"/>
              </a:xfrm>
              <a:custGeom>
                <a:avLst/>
                <a:gdLst>
                  <a:gd name="T0" fmla="*/ 2147483646 w 2381"/>
                  <a:gd name="T1" fmla="*/ 2147483646 h 882"/>
                  <a:gd name="T2" fmla="*/ 0 w 2381"/>
                  <a:gd name="T3" fmla="*/ 2147483646 h 882"/>
                  <a:gd name="T4" fmla="*/ 0 w 2381"/>
                  <a:gd name="T5" fmla="*/ 2147483646 h 882"/>
                  <a:gd name="T6" fmla="*/ 2147483646 w 2381"/>
                  <a:gd name="T7" fmla="*/ 0 h 882"/>
                  <a:gd name="T8" fmla="*/ 2147483646 w 2381"/>
                  <a:gd name="T9" fmla="*/ 2147483646 h 882"/>
                  <a:gd name="T10" fmla="*/ 2147483646 w 2381"/>
                  <a:gd name="T11" fmla="*/ 2147483646 h 882"/>
                  <a:gd name="T12" fmla="*/ 0 60000 65536"/>
                  <a:gd name="T13" fmla="*/ 0 60000 65536"/>
                  <a:gd name="T14" fmla="*/ 0 60000 65536"/>
                  <a:gd name="T15" fmla="*/ 0 60000 65536"/>
                  <a:gd name="T16" fmla="*/ 0 60000 65536"/>
                  <a:gd name="T17" fmla="*/ 0 60000 65536"/>
                  <a:gd name="T18" fmla="*/ 0 w 2381"/>
                  <a:gd name="T19" fmla="*/ 0 h 882"/>
                  <a:gd name="T20" fmla="*/ 2381 w 2381"/>
                  <a:gd name="T21" fmla="*/ 882 h 882"/>
                </a:gdLst>
                <a:ahLst/>
                <a:cxnLst>
                  <a:cxn ang="T12">
                    <a:pos x="T0" y="T1"/>
                  </a:cxn>
                  <a:cxn ang="T13">
                    <a:pos x="T2" y="T3"/>
                  </a:cxn>
                  <a:cxn ang="T14">
                    <a:pos x="T4" y="T5"/>
                  </a:cxn>
                  <a:cxn ang="T15">
                    <a:pos x="T6" y="T7"/>
                  </a:cxn>
                  <a:cxn ang="T16">
                    <a:pos x="T8" y="T9"/>
                  </a:cxn>
                  <a:cxn ang="T17">
                    <a:pos x="T10" y="T11"/>
                  </a:cxn>
                </a:cxnLst>
                <a:rect l="T18" t="T19" r="T20" b="T21"/>
                <a:pathLst>
                  <a:path w="2381" h="882">
                    <a:moveTo>
                      <a:pt x="2381" y="882"/>
                    </a:moveTo>
                    <a:cubicBezTo>
                      <a:pt x="0" y="882"/>
                      <a:pt x="0" y="882"/>
                      <a:pt x="0" y="882"/>
                    </a:cubicBezTo>
                    <a:cubicBezTo>
                      <a:pt x="0" y="213"/>
                      <a:pt x="0" y="213"/>
                      <a:pt x="0" y="213"/>
                    </a:cubicBezTo>
                    <a:cubicBezTo>
                      <a:pt x="7" y="140"/>
                      <a:pt x="54" y="0"/>
                      <a:pt x="311" y="0"/>
                    </a:cubicBezTo>
                    <a:cubicBezTo>
                      <a:pt x="658" y="0"/>
                      <a:pt x="1215" y="174"/>
                      <a:pt x="2381" y="97"/>
                    </a:cubicBezTo>
                    <a:lnTo>
                      <a:pt x="2381" y="88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110" name="Rectangle 38">
                <a:extLst>
                  <a:ext uri="{FF2B5EF4-FFF2-40B4-BE49-F238E27FC236}">
                    <a16:creationId xmlns:a16="http://schemas.microsoft.com/office/drawing/2014/main" id="{8BA31346-4CDE-4596-8170-FE0ECA7DDB9A}"/>
                  </a:ext>
                </a:extLst>
              </p:cNvPr>
              <p:cNvSpPr>
                <a:spLocks noChangeArrowheads="1"/>
              </p:cNvSpPr>
              <p:nvPr userDrawn="1"/>
            </p:nvSpPr>
            <p:spPr bwMode="gray">
              <a:xfrm>
                <a:off x="-1" y="5643344"/>
                <a:ext cx="9144001" cy="1214656"/>
              </a:xfrm>
              <a:prstGeom prst="rect">
                <a:avLst/>
              </a:prstGeom>
              <a:solidFill>
                <a:schemeClr val="bg1"/>
              </a:solidFill>
              <a:ln>
                <a:noFill/>
              </a:ln>
              <a:extLst>
                <a:ext uri="{91240B29-F687-4F45-9708-019B960494DF}">
                  <a14:hiddenLine xmlns:a14="http://schemas.microsoft.com/office/drawing/2010/main" w="25400" algn="ctr">
                    <a:solidFill>
                      <a:srgbClr val="000000"/>
                    </a:solidFill>
                    <a:miter lim="800000"/>
                    <a:headEnd/>
                    <a:tailEnd/>
                  </a14:hiddenLine>
                </a:ext>
              </a:extLst>
            </p:spPr>
            <p:txBody>
              <a:bodyPr anchor="ct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algn="ctr" eaLnBrk="1" hangingPunct="1">
                  <a:defRPr/>
                </a:pPr>
                <a:endParaRPr lang="fr-FR" altLang="zh-CN">
                  <a:solidFill>
                    <a:srgbClr val="FFFFFF"/>
                  </a:solidFill>
                  <a:latin typeface="Arial" charset="0"/>
                </a:endParaRPr>
              </a:p>
            </p:txBody>
          </p:sp>
        </p:grpSp>
        <p:sp>
          <p:nvSpPr>
            <p:cNvPr id="4108" name="Rectangle 63">
              <a:extLst>
                <a:ext uri="{FF2B5EF4-FFF2-40B4-BE49-F238E27FC236}">
                  <a16:creationId xmlns:a16="http://schemas.microsoft.com/office/drawing/2014/main" id="{8E6306A7-A673-4A9D-88E8-91D83DAEDCBB}"/>
                </a:ext>
              </a:extLst>
            </p:cNvPr>
            <p:cNvSpPr>
              <a:spLocks noChangeArrowheads="1"/>
            </p:cNvSpPr>
            <p:nvPr userDrawn="1"/>
          </p:nvSpPr>
          <p:spPr bwMode="gray">
            <a:xfrm>
              <a:off x="0" y="2659"/>
              <a:ext cx="5760" cy="1661"/>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defRPr/>
              </a:pPr>
              <a:endParaRPr lang="zh-CN" altLang="en-US">
                <a:solidFill>
                  <a:srgbClr val="000000"/>
                </a:solidFill>
                <a:latin typeface="Arial" charset="0"/>
              </a:endParaRPr>
            </a:p>
          </p:txBody>
        </p:sp>
      </p:grpSp>
      <p:sp>
        <p:nvSpPr>
          <p:cNvPr id="2053" name="Text Placeholder 2">
            <a:extLst>
              <a:ext uri="{FF2B5EF4-FFF2-40B4-BE49-F238E27FC236}">
                <a16:creationId xmlns:a16="http://schemas.microsoft.com/office/drawing/2014/main" id="{229CE0A4-2209-45E5-B1CE-ACFF4A52426D}"/>
              </a:ext>
            </a:extLst>
          </p:cNvPr>
          <p:cNvSpPr>
            <a:spLocks noGrp="1"/>
          </p:cNvSpPr>
          <p:nvPr>
            <p:ph type="body" idx="1"/>
          </p:nvPr>
        </p:nvSpPr>
        <p:spPr bwMode="gray">
          <a:xfrm>
            <a:off x="827088" y="1811338"/>
            <a:ext cx="7993062" cy="442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000" tIns="46800" rIns="90000" bIns="46800"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4102" name="Rectangle 67">
            <a:extLst>
              <a:ext uri="{FF2B5EF4-FFF2-40B4-BE49-F238E27FC236}">
                <a16:creationId xmlns:a16="http://schemas.microsoft.com/office/drawing/2014/main" id="{4AF9D31F-7F42-4736-AEA5-303091F106E4}"/>
              </a:ext>
            </a:extLst>
          </p:cNvPr>
          <p:cNvSpPr>
            <a:spLocks noChangeArrowheads="1"/>
          </p:cNvSpPr>
          <p:nvPr userDrawn="1"/>
        </p:nvSpPr>
        <p:spPr bwMode="gray">
          <a:xfrm>
            <a:off x="7929563" y="6389688"/>
            <a:ext cx="352425"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defRPr/>
            </a:pPr>
            <a:r>
              <a:rPr lang="en-US" altLang="zh-CN" sz="1200">
                <a:solidFill>
                  <a:srgbClr val="005BAB"/>
                </a:solidFill>
                <a:latin typeface="Arial" charset="0"/>
              </a:rPr>
              <a:t> </a:t>
            </a:r>
            <a:r>
              <a:rPr lang="en-US" altLang="zh-CN" sz="1200">
                <a:solidFill>
                  <a:srgbClr val="005BAB"/>
                </a:solidFill>
                <a:latin typeface="Trebuchet MS" pitchFamily="34" charset="0"/>
              </a:rPr>
              <a:t>| </a:t>
            </a:r>
            <a:endParaRPr lang="en-US" altLang="zh-CN" sz="1200">
              <a:solidFill>
                <a:srgbClr val="005BAB"/>
              </a:solidFill>
              <a:latin typeface="Arial" charset="0"/>
            </a:endParaRPr>
          </a:p>
        </p:txBody>
      </p:sp>
      <p:sp>
        <p:nvSpPr>
          <p:cNvPr id="31810" name="Slide Number Placeholder 4">
            <a:extLst>
              <a:ext uri="{FF2B5EF4-FFF2-40B4-BE49-F238E27FC236}">
                <a16:creationId xmlns:a16="http://schemas.microsoft.com/office/drawing/2014/main" id="{C23F02C0-435B-40AE-9891-78A0252F7E21}"/>
              </a:ext>
            </a:extLst>
          </p:cNvPr>
          <p:cNvSpPr txBox="1">
            <a:spLocks noGrp="1"/>
          </p:cNvSpPr>
          <p:nvPr userDrawn="1"/>
        </p:nvSpPr>
        <p:spPr bwMode="gray">
          <a:xfrm>
            <a:off x="8172450" y="6345238"/>
            <a:ext cx="5143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r" eaLnBrk="1" hangingPunct="1">
              <a:defRPr/>
            </a:pPr>
            <a:fld id="{A34A285D-4981-46C6-A3E0-872A3055636B}" type="slidenum">
              <a:rPr lang="en-US" altLang="zh-CN" sz="1000" smtClean="0">
                <a:solidFill>
                  <a:srgbClr val="005BAB"/>
                </a:solidFill>
                <a:latin typeface="Arial" panose="020B0604020202020204" pitchFamily="34" charset="0"/>
              </a:rPr>
              <a:pPr algn="r" eaLnBrk="1" hangingPunct="1">
                <a:defRPr/>
              </a:pPr>
              <a:t>‹#›</a:t>
            </a:fld>
            <a:endParaRPr lang="en-US" altLang="zh-CN" sz="1000">
              <a:solidFill>
                <a:srgbClr val="005BAB"/>
              </a:solidFill>
              <a:latin typeface="Arial" panose="020B0604020202020204" pitchFamily="34" charset="0"/>
            </a:endParaRPr>
          </a:p>
        </p:txBody>
      </p:sp>
      <p:sp>
        <p:nvSpPr>
          <p:cNvPr id="31811" name="Footer Placeholder 6">
            <a:extLst>
              <a:ext uri="{FF2B5EF4-FFF2-40B4-BE49-F238E27FC236}">
                <a16:creationId xmlns:a16="http://schemas.microsoft.com/office/drawing/2014/main" id="{750163A4-3550-4263-A221-C136E0EE403C}"/>
              </a:ext>
            </a:extLst>
          </p:cNvPr>
          <p:cNvSpPr txBox="1">
            <a:spLocks noGrp="1"/>
          </p:cNvSpPr>
          <p:nvPr userDrawn="1"/>
        </p:nvSpPr>
        <p:spPr bwMode="gray">
          <a:xfrm>
            <a:off x="2857500" y="6350000"/>
            <a:ext cx="522922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pPr algn="r" eaLnBrk="1" hangingPunct="1">
              <a:defRPr/>
            </a:pPr>
            <a:endParaRPr lang="en-GB" sz="1000">
              <a:solidFill>
                <a:srgbClr val="005BAB"/>
              </a:solidFill>
              <a:ea typeface="+mn-ea"/>
            </a:endParaRPr>
          </a:p>
        </p:txBody>
      </p:sp>
      <p:sp>
        <p:nvSpPr>
          <p:cNvPr id="7" name="Title 1">
            <a:extLst>
              <a:ext uri="{FF2B5EF4-FFF2-40B4-BE49-F238E27FC236}">
                <a16:creationId xmlns:a16="http://schemas.microsoft.com/office/drawing/2014/main" id="{983A414E-7D65-4971-A8BA-D97AC8C89EC1}"/>
              </a:ext>
            </a:extLst>
          </p:cNvPr>
          <p:cNvSpPr txBox="1">
            <a:spLocks/>
          </p:cNvSpPr>
          <p:nvPr userDrawn="1"/>
        </p:nvSpPr>
        <p:spPr bwMode="gray">
          <a:xfrm>
            <a:off x="323850" y="522288"/>
            <a:ext cx="500063"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marL="357188" indent="-357188">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pPr algn="ctr" eaLnBrk="1" hangingPunct="1">
              <a:buClr>
                <a:srgbClr val="9ECC3B"/>
              </a:buClr>
              <a:buSzPct val="100000"/>
              <a:buFont typeface="Trebuchet MS" pitchFamily="34" charset="0"/>
              <a:buNone/>
              <a:defRPr/>
            </a:pPr>
            <a:r>
              <a:rPr lang="en-US" altLang="zh-CN" sz="4400">
                <a:solidFill>
                  <a:srgbClr val="9ECC3B"/>
                </a:solidFill>
                <a:sym typeface="Wingdings" pitchFamily="2" charset="2"/>
              </a:rPr>
              <a:t></a:t>
            </a:r>
          </a:p>
        </p:txBody>
      </p:sp>
      <p:sp>
        <p:nvSpPr>
          <p:cNvPr id="2" name="Title Placeholder 1">
            <a:extLst>
              <a:ext uri="{FF2B5EF4-FFF2-40B4-BE49-F238E27FC236}">
                <a16:creationId xmlns:a16="http://schemas.microsoft.com/office/drawing/2014/main" id="{767CC47E-1B27-43FC-A283-9D2B372B5640}"/>
              </a:ext>
            </a:extLst>
          </p:cNvPr>
          <p:cNvSpPr>
            <a:spLocks noGrp="1"/>
          </p:cNvSpPr>
          <p:nvPr>
            <p:ph type="title"/>
          </p:nvPr>
        </p:nvSpPr>
        <p:spPr bwMode="gray">
          <a:xfrm>
            <a:off x="982663" y="771525"/>
            <a:ext cx="7837487" cy="1039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a:t>CLICK TO EDIT MASTER TITLE STYLE</a:t>
            </a:r>
          </a:p>
        </p:txBody>
      </p:sp>
    </p:spTree>
  </p:cSld>
  <p:clrMap bg1="lt1" tx1="dk1" bg2="lt2" tx2="dk2" accent1="accent1" accent2="accent2" accent3="accent3" accent4="accent4" accent5="accent5" accent6="accent6" hlink="hlink" folHlink="folHlink"/>
  <p:sldLayoutIdLst>
    <p:sldLayoutId id="2147483898" r:id="rId1"/>
    <p:sldLayoutId id="2147483884" r:id="rId2"/>
    <p:sldLayoutId id="2147483885" r:id="rId3"/>
    <p:sldLayoutId id="2147483886" r:id="rId4"/>
    <p:sldLayoutId id="2147483887" r:id="rId5"/>
    <p:sldLayoutId id="2147483888" r:id="rId6"/>
    <p:sldLayoutId id="2147483889" r:id="rId7"/>
    <p:sldLayoutId id="2147483890" r:id="rId8"/>
    <p:sldLayoutId id="2147483891" r:id="rId9"/>
    <p:sldLayoutId id="2147483892" r:id="rId10"/>
    <p:sldLayoutId id="2147483893" r:id="rId11"/>
    <p:sldLayoutId id="2147483894" r:id="rId12"/>
    <p:sldLayoutId id="2147483895" r:id="rId13"/>
    <p:sldLayoutId id="2147483896" r:id="rId14"/>
  </p:sldLayoutIdLst>
  <p:transition spd="med">
    <p:spli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9"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ppt_x</p:attrName>
                                        </p:attrNameLst>
                                      </p:cBhvr>
                                      <p:tavLst>
                                        <p:tav tm="0">
                                          <p:val>
                                            <p:strVal val="#ppt_x-.2"/>
                                          </p:val>
                                        </p:tav>
                                        <p:tav tm="100000">
                                          <p:val>
                                            <p:strVal val="#ppt_x"/>
                                          </p:val>
                                        </p:tav>
                                      </p:tavLst>
                                    </p:anim>
                                    <p:anim calcmode="lin" valueType="num">
                                      <p:cBhvr>
                                        <p:cTn id="8" dur="500" fill="hold"/>
                                        <p:tgtEl>
                                          <p:spTgt spid="7"/>
                                        </p:tgtEl>
                                        <p:attrNameLst>
                                          <p:attrName>ppt_y</p:attrName>
                                        </p:attrNameLst>
                                      </p:cBhvr>
                                      <p:tavLst>
                                        <p:tav tm="0">
                                          <p:val>
                                            <p:strVal val="#ppt_y"/>
                                          </p:val>
                                        </p:tav>
                                        <p:tav tm="100000">
                                          <p:val>
                                            <p:strVal val="#ppt_y"/>
                                          </p:val>
                                        </p:tav>
                                      </p:tavLst>
                                    </p:anim>
                                    <p:animEffect transition="in" filter="wipe(right)" prLst="gradientSize: 0.1">
                                      <p:cBhvr>
                                        <p:cTn id="9" dur="500"/>
                                        <p:tgtEl>
                                          <p:spTgt spid="7"/>
                                        </p:tgtEl>
                                      </p:cBhvr>
                                    </p:animEffect>
                                  </p:childTnLst>
                                </p:cTn>
                              </p:par>
                            </p:childTnLst>
                          </p:cTn>
                        </p:par>
                        <p:par>
                          <p:cTn id="10" fill="hold" nodeType="afterGroup">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wipe(left)">
                                      <p:cBhvr>
                                        <p:cTn id="13"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2" grpId="0"/>
    </p:bldLst>
  </p:timing>
  <p:hf hdr="0" dt="0"/>
  <p:txStyles>
    <p:titleStyle>
      <a:lvl1pPr algn="l" rtl="0" eaLnBrk="0" fontAlgn="base" hangingPunct="0">
        <a:lnSpc>
          <a:spcPct val="90000"/>
        </a:lnSpc>
        <a:spcBef>
          <a:spcPct val="0"/>
        </a:spcBef>
        <a:spcAft>
          <a:spcPct val="0"/>
        </a:spcAft>
        <a:defRPr sz="3200">
          <a:solidFill>
            <a:schemeClr val="tx1"/>
          </a:solidFill>
          <a:latin typeface="+mj-lt"/>
          <a:ea typeface="+mj-ea"/>
          <a:cs typeface="+mj-cs"/>
        </a:defRPr>
      </a:lvl1pPr>
      <a:lvl2pPr algn="l" rtl="0" eaLnBrk="0" fontAlgn="base" hangingPunct="0">
        <a:lnSpc>
          <a:spcPct val="90000"/>
        </a:lnSpc>
        <a:spcBef>
          <a:spcPct val="0"/>
        </a:spcBef>
        <a:spcAft>
          <a:spcPct val="0"/>
        </a:spcAft>
        <a:defRPr sz="3200">
          <a:solidFill>
            <a:schemeClr val="tx1"/>
          </a:solidFill>
          <a:latin typeface="Arial" charset="0"/>
        </a:defRPr>
      </a:lvl2pPr>
      <a:lvl3pPr algn="l" rtl="0" eaLnBrk="0" fontAlgn="base" hangingPunct="0">
        <a:lnSpc>
          <a:spcPct val="90000"/>
        </a:lnSpc>
        <a:spcBef>
          <a:spcPct val="0"/>
        </a:spcBef>
        <a:spcAft>
          <a:spcPct val="0"/>
        </a:spcAft>
        <a:defRPr sz="3200">
          <a:solidFill>
            <a:schemeClr val="tx1"/>
          </a:solidFill>
          <a:latin typeface="Arial" charset="0"/>
        </a:defRPr>
      </a:lvl3pPr>
      <a:lvl4pPr algn="l" rtl="0" eaLnBrk="0" fontAlgn="base" hangingPunct="0">
        <a:lnSpc>
          <a:spcPct val="90000"/>
        </a:lnSpc>
        <a:spcBef>
          <a:spcPct val="0"/>
        </a:spcBef>
        <a:spcAft>
          <a:spcPct val="0"/>
        </a:spcAft>
        <a:defRPr sz="3200">
          <a:solidFill>
            <a:schemeClr val="tx1"/>
          </a:solidFill>
          <a:latin typeface="Arial" charset="0"/>
        </a:defRPr>
      </a:lvl4pPr>
      <a:lvl5pPr algn="l" rtl="0" eaLnBrk="0" fontAlgn="base" hangingPunct="0">
        <a:lnSpc>
          <a:spcPct val="90000"/>
        </a:lnSpc>
        <a:spcBef>
          <a:spcPct val="0"/>
        </a:spcBef>
        <a:spcAft>
          <a:spcPct val="0"/>
        </a:spcAft>
        <a:defRPr sz="3200">
          <a:solidFill>
            <a:schemeClr val="tx1"/>
          </a:solidFill>
          <a:latin typeface="Arial" charset="0"/>
        </a:defRPr>
      </a:lvl5pPr>
      <a:lvl6pPr marL="457200" algn="l" rtl="0" fontAlgn="base">
        <a:lnSpc>
          <a:spcPct val="90000"/>
        </a:lnSpc>
        <a:spcBef>
          <a:spcPct val="0"/>
        </a:spcBef>
        <a:spcAft>
          <a:spcPct val="0"/>
        </a:spcAft>
        <a:defRPr sz="3200">
          <a:solidFill>
            <a:schemeClr val="tx1"/>
          </a:solidFill>
          <a:latin typeface="Arial" charset="0"/>
        </a:defRPr>
      </a:lvl6pPr>
      <a:lvl7pPr marL="914400" algn="l" rtl="0" fontAlgn="base">
        <a:lnSpc>
          <a:spcPct val="90000"/>
        </a:lnSpc>
        <a:spcBef>
          <a:spcPct val="0"/>
        </a:spcBef>
        <a:spcAft>
          <a:spcPct val="0"/>
        </a:spcAft>
        <a:defRPr sz="3200">
          <a:solidFill>
            <a:schemeClr val="tx1"/>
          </a:solidFill>
          <a:latin typeface="Arial" charset="0"/>
        </a:defRPr>
      </a:lvl7pPr>
      <a:lvl8pPr marL="1371600" algn="l" rtl="0" fontAlgn="base">
        <a:lnSpc>
          <a:spcPct val="90000"/>
        </a:lnSpc>
        <a:spcBef>
          <a:spcPct val="0"/>
        </a:spcBef>
        <a:spcAft>
          <a:spcPct val="0"/>
        </a:spcAft>
        <a:defRPr sz="3200">
          <a:solidFill>
            <a:schemeClr val="tx1"/>
          </a:solidFill>
          <a:latin typeface="Arial" charset="0"/>
        </a:defRPr>
      </a:lvl8pPr>
      <a:lvl9pPr marL="1828800" algn="l" rtl="0" fontAlgn="base">
        <a:lnSpc>
          <a:spcPct val="90000"/>
        </a:lnSpc>
        <a:spcBef>
          <a:spcPct val="0"/>
        </a:spcBef>
        <a:spcAft>
          <a:spcPct val="0"/>
        </a:spcAft>
        <a:defRPr sz="3200">
          <a:solidFill>
            <a:schemeClr val="tx1"/>
          </a:solidFill>
          <a:latin typeface="Arial" charset="0"/>
        </a:defRPr>
      </a:lvl9pPr>
    </p:titleStyle>
    <p:bodyStyle>
      <a:lvl1pPr marL="444500" indent="-444500" algn="l" rtl="0" eaLnBrk="0" fontAlgn="base" hangingPunct="0">
        <a:spcBef>
          <a:spcPct val="0"/>
        </a:spcBef>
        <a:spcAft>
          <a:spcPct val="0"/>
        </a:spcAft>
        <a:buClr>
          <a:srgbClr val="005BAB"/>
        </a:buClr>
        <a:buSzPct val="400000"/>
        <a:buFont typeface="Trebuchet MS" panose="020B0603020202020204" pitchFamily="34" charset="0"/>
        <a:buChar char="."/>
        <a:defRPr sz="2800">
          <a:solidFill>
            <a:schemeClr val="tx1"/>
          </a:solidFill>
          <a:latin typeface="+mn-lt"/>
          <a:ea typeface="+mn-ea"/>
          <a:cs typeface="+mn-cs"/>
        </a:defRPr>
      </a:lvl1pPr>
      <a:lvl2pPr marL="998538" indent="-368300" algn="l" rtl="0" eaLnBrk="0" fontAlgn="base" hangingPunct="0">
        <a:spcBef>
          <a:spcPct val="0"/>
        </a:spcBef>
        <a:spcAft>
          <a:spcPct val="0"/>
        </a:spcAft>
        <a:buClr>
          <a:srgbClr val="005BAB"/>
        </a:buClr>
        <a:buSzPct val="125000"/>
        <a:buFont typeface="Trebuchet MS" panose="020B0603020202020204" pitchFamily="34" charset="0"/>
        <a:buChar char="»"/>
        <a:defRPr sz="2600">
          <a:solidFill>
            <a:schemeClr val="tx1"/>
          </a:solidFill>
          <a:latin typeface="+mn-lt"/>
        </a:defRPr>
      </a:lvl2pPr>
      <a:lvl3pPr marL="1406525" indent="-228600" algn="l" rtl="0" eaLnBrk="0" fontAlgn="base" hangingPunct="0">
        <a:spcBef>
          <a:spcPct val="0"/>
        </a:spcBef>
        <a:spcAft>
          <a:spcPct val="0"/>
        </a:spcAft>
        <a:buClr>
          <a:srgbClr val="005BAB"/>
        </a:buClr>
        <a:buFont typeface="Arial" panose="020B0604020202020204" pitchFamily="34" charset="0"/>
        <a:buChar char="•"/>
        <a:defRPr sz="2400">
          <a:solidFill>
            <a:schemeClr val="tx1"/>
          </a:solidFill>
          <a:latin typeface="+mn-lt"/>
        </a:defRPr>
      </a:lvl3pPr>
      <a:lvl4pPr marL="1814513" indent="-228600" algn="l" rtl="0" eaLnBrk="0" fontAlgn="base" hangingPunct="0">
        <a:spcBef>
          <a:spcPct val="0"/>
        </a:spcBef>
        <a:spcAft>
          <a:spcPct val="0"/>
        </a:spcAft>
        <a:buClr>
          <a:srgbClr val="005BAB"/>
        </a:buClr>
        <a:buSzPct val="125000"/>
        <a:buFont typeface="Arial" panose="020B0604020202020204" pitchFamily="34" charset="0"/>
        <a:buChar char="­"/>
        <a:defRPr sz="2200">
          <a:solidFill>
            <a:schemeClr val="tx1"/>
          </a:solidFill>
          <a:latin typeface="+mn-lt"/>
        </a:defRPr>
      </a:lvl4pPr>
      <a:lvl5pPr marL="2222500" indent="-228600" algn="l" rtl="0" eaLnBrk="0" fontAlgn="base" hangingPunct="0">
        <a:spcBef>
          <a:spcPct val="0"/>
        </a:spcBef>
        <a:spcAft>
          <a:spcPct val="0"/>
        </a:spcAft>
        <a:buClr>
          <a:srgbClr val="005BAB"/>
        </a:buClr>
        <a:buFont typeface="Arial" panose="020B0604020202020204" pitchFamily="34" charset="0"/>
        <a:buChar char="•"/>
        <a:defRPr sz="2000">
          <a:solidFill>
            <a:schemeClr val="tx1"/>
          </a:solidFill>
          <a:latin typeface="+mn-lt"/>
        </a:defRPr>
      </a:lvl5pPr>
      <a:lvl6pPr marL="2679700" indent="-228600" algn="l" rtl="0" fontAlgn="base">
        <a:spcBef>
          <a:spcPct val="0"/>
        </a:spcBef>
        <a:spcAft>
          <a:spcPct val="0"/>
        </a:spcAft>
        <a:buClr>
          <a:srgbClr val="005BAB"/>
        </a:buClr>
        <a:buFont typeface="Arial" charset="0"/>
        <a:buChar char="•"/>
        <a:defRPr sz="2000">
          <a:solidFill>
            <a:schemeClr val="tx1"/>
          </a:solidFill>
          <a:latin typeface="+mn-lt"/>
        </a:defRPr>
      </a:lvl6pPr>
      <a:lvl7pPr marL="3136900" indent="-228600" algn="l" rtl="0" fontAlgn="base">
        <a:spcBef>
          <a:spcPct val="0"/>
        </a:spcBef>
        <a:spcAft>
          <a:spcPct val="0"/>
        </a:spcAft>
        <a:buClr>
          <a:srgbClr val="005BAB"/>
        </a:buClr>
        <a:buFont typeface="Arial" charset="0"/>
        <a:buChar char="•"/>
        <a:defRPr sz="2000">
          <a:solidFill>
            <a:schemeClr val="tx1"/>
          </a:solidFill>
          <a:latin typeface="+mn-lt"/>
        </a:defRPr>
      </a:lvl7pPr>
      <a:lvl8pPr marL="3594100" indent="-228600" algn="l" rtl="0" fontAlgn="base">
        <a:spcBef>
          <a:spcPct val="0"/>
        </a:spcBef>
        <a:spcAft>
          <a:spcPct val="0"/>
        </a:spcAft>
        <a:buClr>
          <a:srgbClr val="005BAB"/>
        </a:buClr>
        <a:buFont typeface="Arial" charset="0"/>
        <a:buChar char="•"/>
        <a:defRPr sz="2000">
          <a:solidFill>
            <a:schemeClr val="tx1"/>
          </a:solidFill>
          <a:latin typeface="+mn-lt"/>
        </a:defRPr>
      </a:lvl8pPr>
      <a:lvl9pPr marL="4051300" indent="-228600" algn="l" rtl="0" fontAlgn="base">
        <a:spcBef>
          <a:spcPct val="0"/>
        </a:spcBef>
        <a:spcAft>
          <a:spcPct val="0"/>
        </a:spcAft>
        <a:buClr>
          <a:srgbClr val="005BAB"/>
        </a:buClr>
        <a:buFont typeface="Arial" charset="0"/>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2.xml"/><Relationship Id="rId6" Type="http://schemas.microsoft.com/office/2007/relationships/hdphoto" Target="../media/hdphoto2.wdp"/><Relationship Id="rId5" Type="http://schemas.openxmlformats.org/officeDocument/2006/relationships/image" Target="../media/image4.png"/><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2.xml"/><Relationship Id="rId4" Type="http://schemas.openxmlformats.org/officeDocument/2006/relationships/image" Target="../media/image8.jpe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12.jpeg"/><Relationship Id="rId3" Type="http://schemas.openxmlformats.org/officeDocument/2006/relationships/hyperlink" Target="http://images.google.co.uk/imgres?imgurl=http://www.esa.int/images/GSTB_V1_logo_120.jpg&amp;imgrefurl=http://www.esa.int/esaNA/SEMM9GRMD6E_galileo_2.html&amp;h=120&amp;w=98&amp;sz=15&amp;hl=en&amp;start=1&amp;tbnid=-GqYg-KeJUOkNM:&amp;tbnh=88&amp;tbnw=72&amp;prev=/images%3Fq%3Dgstbv1%26gbv%3D2%26svnum%3D10%26hl%3Den%26sa%3DG" TargetMode="External"/><Relationship Id="rId7" Type="http://schemas.openxmlformats.org/officeDocument/2006/relationships/image" Target="../media/image11.jpeg"/><Relationship Id="rId2" Type="http://schemas.openxmlformats.org/officeDocument/2006/relationships/notesSlide" Target="../notesSlides/notesSlide7.xml"/><Relationship Id="rId1" Type="http://schemas.openxmlformats.org/officeDocument/2006/relationships/slideLayout" Target="../slideLayouts/slideLayout18.xml"/><Relationship Id="rId6" Type="http://schemas.openxmlformats.org/officeDocument/2006/relationships/hyperlink" Target="http://images.google.co.uk/imgres?imgurl=http://www.giove.esa.int/images/mainpage/GIOVE_Logo.jpg&amp;imgrefurl=http://www.giove.esa.int/index.php%3Fmenu%3D1&amp;h=516&amp;w=420&amp;sz=67&amp;hl=en&amp;start=5&amp;tbnid=xfgIAALy1g8aBM:&amp;tbnh=131&amp;tbnw=107&amp;prev=/images%3Fq%3Dgiove%26gbv%3D2%26svnum%3D10%26hl%3Den" TargetMode="External"/><Relationship Id="rId5" Type="http://schemas.openxmlformats.org/officeDocument/2006/relationships/image" Target="../media/image10.png"/><Relationship Id="rId10" Type="http://schemas.openxmlformats.org/officeDocument/2006/relationships/image" Target="../media/image14.jpeg"/><Relationship Id="rId4" Type="http://schemas.openxmlformats.org/officeDocument/2006/relationships/image" Target="../media/image9.jpeg"/><Relationship Id="rId9" Type="http://schemas.openxmlformats.org/officeDocument/2006/relationships/image" Target="../media/image13.jpe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9.jpeg"/><Relationship Id="rId2" Type="http://schemas.openxmlformats.org/officeDocument/2006/relationships/notesSlide" Target="../notesSlides/notesSlide8.xml"/><Relationship Id="rId1" Type="http://schemas.openxmlformats.org/officeDocument/2006/relationships/slideLayout" Target="../slideLayouts/slideLayout18.xml"/><Relationship Id="rId6" Type="http://schemas.openxmlformats.org/officeDocument/2006/relationships/image" Target="../media/image18.jpeg"/><Relationship Id="rId5" Type="http://schemas.openxmlformats.org/officeDocument/2006/relationships/image" Target="../media/image17.jpeg"/><Relationship Id="rId4" Type="http://schemas.openxmlformats.org/officeDocument/2006/relationships/image" Target="../media/image16.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DF889101-588D-4A4A-B7B4-5ECA018B8C87}"/>
              </a:ext>
            </a:extLst>
          </p:cNvPr>
          <p:cNvSpPr>
            <a:spLocks noGrp="1" noChangeArrowheads="1"/>
          </p:cNvSpPr>
          <p:nvPr>
            <p:ph type="ctrTitle"/>
          </p:nvPr>
        </p:nvSpPr>
        <p:spPr>
          <a:xfrm>
            <a:off x="1066800" y="1997075"/>
            <a:ext cx="7086600" cy="2800350"/>
          </a:xfrm>
        </p:spPr>
        <p:txBody>
          <a:bodyPr/>
          <a:lstStyle/>
          <a:p>
            <a:pPr algn="ctr" eaLnBrk="1" hangingPunct="1"/>
            <a:r>
              <a:rPr lang="zh-CN" altLang="en-US" dirty="0"/>
              <a:t>伽利略</a:t>
            </a:r>
            <a:r>
              <a:rPr lang="en-US" altLang="zh-CN" dirty="0"/>
              <a:t>(Galileo)</a:t>
            </a:r>
            <a:r>
              <a:rPr lang="zh-CN" altLang="en-US" dirty="0"/>
              <a:t>系统</a:t>
            </a:r>
            <a:br>
              <a:rPr lang="zh-CN" altLang="en-US" dirty="0"/>
            </a:br>
            <a:br>
              <a:rPr lang="zh-CN" altLang="en-US" dirty="0"/>
            </a:br>
            <a:endParaRPr lang="zh-CN" altLang="en-US" dirty="0"/>
          </a:p>
        </p:txBody>
      </p:sp>
      <p:sp>
        <p:nvSpPr>
          <p:cNvPr id="6147" name="Rectangle 3">
            <a:extLst>
              <a:ext uri="{FF2B5EF4-FFF2-40B4-BE49-F238E27FC236}">
                <a16:creationId xmlns:a16="http://schemas.microsoft.com/office/drawing/2014/main" id="{0D50C58C-1751-44B2-A89B-A38A9433E68C}"/>
              </a:ext>
            </a:extLst>
          </p:cNvPr>
          <p:cNvSpPr>
            <a:spLocks noGrp="1" noChangeArrowheads="1"/>
          </p:cNvSpPr>
          <p:nvPr>
            <p:ph type="subTitle" idx="1"/>
          </p:nvPr>
        </p:nvSpPr>
        <p:spPr>
          <a:xfrm>
            <a:off x="827584" y="5105400"/>
            <a:ext cx="6400800" cy="1752600"/>
          </a:xfrm>
        </p:spPr>
        <p:txBody>
          <a:bodyPr/>
          <a:lstStyle/>
          <a:p>
            <a:pPr eaLnBrk="1" hangingPunct="1"/>
            <a:endParaRPr lang="zh-CN" altLang="en-US"/>
          </a:p>
        </p:txBody>
      </p:sp>
      <p:pic>
        <p:nvPicPr>
          <p:cNvPr id="6148" name="Picture 6" descr="galileo2">
            <a:extLst>
              <a:ext uri="{FF2B5EF4-FFF2-40B4-BE49-F238E27FC236}">
                <a16:creationId xmlns:a16="http://schemas.microsoft.com/office/drawing/2014/main" id="{142C6B90-ECC8-4329-85BE-A9191C8E9187}"/>
              </a:ext>
            </a:extLst>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5580063" y="5743575"/>
            <a:ext cx="3563937" cy="1114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4" name="Rectangle 2">
            <a:extLst>
              <a:ext uri="{FF2B5EF4-FFF2-40B4-BE49-F238E27FC236}">
                <a16:creationId xmlns:a16="http://schemas.microsoft.com/office/drawing/2014/main" id="{8626C333-5DF2-444A-9C96-D2221040F19F}"/>
              </a:ext>
            </a:extLst>
          </p:cNvPr>
          <p:cNvSpPr>
            <a:spLocks noChangeArrowheads="1"/>
          </p:cNvSpPr>
          <p:nvPr/>
        </p:nvSpPr>
        <p:spPr bwMode="auto">
          <a:xfrm>
            <a:off x="344488" y="5295900"/>
            <a:ext cx="587375" cy="933450"/>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zh-CN" altLang="en-US">
              <a:solidFill>
                <a:srgbClr val="000000"/>
              </a:solidFill>
              <a:latin typeface="Arial" charset="0"/>
              <a:ea typeface="+mn-ea"/>
            </a:endParaRPr>
          </a:p>
        </p:txBody>
      </p:sp>
      <p:sp>
        <p:nvSpPr>
          <p:cNvPr id="21507" name="Rectangle 3">
            <a:extLst>
              <a:ext uri="{FF2B5EF4-FFF2-40B4-BE49-F238E27FC236}">
                <a16:creationId xmlns:a16="http://schemas.microsoft.com/office/drawing/2014/main" id="{EDC74666-AB51-4D5F-A92B-031E8DD6909C}"/>
              </a:ext>
            </a:extLst>
          </p:cNvPr>
          <p:cNvSpPr>
            <a:spLocks noGrp="1"/>
          </p:cNvSpPr>
          <p:nvPr>
            <p:ph type="title"/>
          </p:nvPr>
        </p:nvSpPr>
        <p:spPr>
          <a:xfrm>
            <a:off x="900113" y="765175"/>
            <a:ext cx="7345362" cy="836613"/>
          </a:xfrm>
        </p:spPr>
        <p:txBody>
          <a:bodyPr/>
          <a:lstStyle/>
          <a:p>
            <a:pPr eaLnBrk="1" hangingPunct="1"/>
            <a:r>
              <a:rPr lang="en-US" altLang="zh-CN" b="1">
                <a:ea typeface="宋体" panose="02010600030101010101" pitchFamily="2" charset="-122"/>
              </a:rPr>
              <a:t>IOV Ground Segment Sites</a:t>
            </a:r>
            <a:endParaRPr lang="en-GB" altLang="zh-CN" b="1">
              <a:ea typeface="宋体" panose="02010600030101010101" pitchFamily="2" charset="-122"/>
            </a:endParaRPr>
          </a:p>
        </p:txBody>
      </p:sp>
      <p:pic>
        <p:nvPicPr>
          <p:cNvPr id="21508" name="Picture 4">
            <a:extLst>
              <a:ext uri="{FF2B5EF4-FFF2-40B4-BE49-F238E27FC236}">
                <a16:creationId xmlns:a16="http://schemas.microsoft.com/office/drawing/2014/main" id="{D8D683FA-C174-45F0-A496-B0781FAE4DC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346200"/>
            <a:ext cx="9124950" cy="4889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28357" name="Oval 5">
            <a:extLst>
              <a:ext uri="{FF2B5EF4-FFF2-40B4-BE49-F238E27FC236}">
                <a16:creationId xmlns:a16="http://schemas.microsoft.com/office/drawing/2014/main" id="{7E505D09-68F5-4C65-8768-3B47302E6380}"/>
              </a:ext>
            </a:extLst>
          </p:cNvPr>
          <p:cNvSpPr>
            <a:spLocks noChangeAspect="1" noChangeArrowheads="1"/>
          </p:cNvSpPr>
          <p:nvPr/>
        </p:nvSpPr>
        <p:spPr bwMode="auto">
          <a:xfrm>
            <a:off x="3060700" y="3668713"/>
            <a:ext cx="71438" cy="71437"/>
          </a:xfrm>
          <a:prstGeom prst="ellipse">
            <a:avLst/>
          </a:prstGeom>
          <a:solidFill>
            <a:srgbClr val="FF0000"/>
          </a:solidFill>
          <a:ln w="9525">
            <a:solidFill>
              <a:srgbClr val="FF0000"/>
            </a:solidFill>
            <a:round/>
            <a:headEnd/>
            <a:tailEnd/>
          </a:ln>
          <a:effectLst>
            <a:outerShdw dist="17961" dir="2700000" algn="ctr" rotWithShape="0">
              <a:schemeClr val="bg1"/>
            </a:outerShdw>
          </a:effectLst>
        </p:spPr>
        <p:txBody>
          <a:bodyPr wrap="none" anchor="ctr"/>
          <a:lstStyle/>
          <a:p>
            <a:pPr eaLnBrk="1" hangingPunct="1">
              <a:defRPr/>
            </a:pPr>
            <a:endParaRPr lang="zh-CN" altLang="en-US">
              <a:solidFill>
                <a:srgbClr val="000000"/>
              </a:solidFill>
              <a:latin typeface="Arial" charset="0"/>
              <a:ea typeface="+mn-ea"/>
            </a:endParaRPr>
          </a:p>
        </p:txBody>
      </p:sp>
      <p:sp>
        <p:nvSpPr>
          <p:cNvPr id="228358" name="Oval 6">
            <a:extLst>
              <a:ext uri="{FF2B5EF4-FFF2-40B4-BE49-F238E27FC236}">
                <a16:creationId xmlns:a16="http://schemas.microsoft.com/office/drawing/2014/main" id="{B8A07C6E-0E5B-46D4-92EE-370B17E211DF}"/>
              </a:ext>
            </a:extLst>
          </p:cNvPr>
          <p:cNvSpPr>
            <a:spLocks noChangeAspect="1" noChangeArrowheads="1"/>
          </p:cNvSpPr>
          <p:nvPr/>
        </p:nvSpPr>
        <p:spPr bwMode="auto">
          <a:xfrm>
            <a:off x="3114675" y="3708400"/>
            <a:ext cx="71438" cy="71438"/>
          </a:xfrm>
          <a:prstGeom prst="ellipse">
            <a:avLst/>
          </a:prstGeom>
          <a:solidFill>
            <a:srgbClr val="FFCC00"/>
          </a:solidFill>
          <a:ln>
            <a:noFill/>
          </a:ln>
          <a:effectLst>
            <a:outerShdw dist="17961" dir="2700000" algn="ctr" rotWithShape="0">
              <a:schemeClr val="bg1"/>
            </a:outerShdw>
          </a:effectLst>
          <a:extLst>
            <a:ext uri="{91240B29-F687-4F45-9708-019B960494DF}">
              <a14:hiddenLine xmlns:a14="http://schemas.microsoft.com/office/drawing/2010/main" w="9525">
                <a:solidFill>
                  <a:srgbClr val="FF0000"/>
                </a:solidFill>
                <a:round/>
                <a:headEnd/>
                <a:tailEnd/>
              </a14:hiddenLine>
            </a:ext>
          </a:extLst>
        </p:spPr>
        <p:txBody>
          <a:bodyPr wrap="none" anchor="ctr"/>
          <a:lstStyle/>
          <a:p>
            <a:pPr eaLnBrk="1" hangingPunct="1">
              <a:defRPr/>
            </a:pPr>
            <a:endParaRPr lang="zh-CN" altLang="en-US">
              <a:solidFill>
                <a:srgbClr val="000000"/>
              </a:solidFill>
              <a:latin typeface="Arial" charset="0"/>
              <a:ea typeface="+mn-ea"/>
            </a:endParaRPr>
          </a:p>
        </p:txBody>
      </p:sp>
      <p:sp>
        <p:nvSpPr>
          <p:cNvPr id="228359" name="Oval 7">
            <a:extLst>
              <a:ext uri="{FF2B5EF4-FFF2-40B4-BE49-F238E27FC236}">
                <a16:creationId xmlns:a16="http://schemas.microsoft.com/office/drawing/2014/main" id="{2DE9621C-B97B-4992-9375-97D3B0BD7E0F}"/>
              </a:ext>
            </a:extLst>
          </p:cNvPr>
          <p:cNvSpPr>
            <a:spLocks noChangeAspect="1" noChangeArrowheads="1"/>
          </p:cNvSpPr>
          <p:nvPr/>
        </p:nvSpPr>
        <p:spPr bwMode="auto">
          <a:xfrm>
            <a:off x="3076575" y="3759200"/>
            <a:ext cx="71438" cy="71438"/>
          </a:xfrm>
          <a:prstGeom prst="ellipse">
            <a:avLst/>
          </a:prstGeom>
          <a:solidFill>
            <a:srgbClr val="00FF00"/>
          </a:solidFill>
          <a:ln>
            <a:noFill/>
          </a:ln>
          <a:effectLst>
            <a:outerShdw dist="17961" dir="2700000" algn="ctr" rotWithShape="0">
              <a:schemeClr val="bg1"/>
            </a:outerShdw>
          </a:effectLst>
          <a:extLst>
            <a:ext uri="{91240B29-F687-4F45-9708-019B960494DF}">
              <a14:hiddenLine xmlns:a14="http://schemas.microsoft.com/office/drawing/2010/main" w="9525">
                <a:solidFill>
                  <a:srgbClr val="FF0000"/>
                </a:solidFill>
                <a:round/>
                <a:headEnd/>
                <a:tailEnd/>
              </a14:hiddenLine>
            </a:ext>
          </a:extLst>
        </p:spPr>
        <p:txBody>
          <a:bodyPr wrap="none" anchor="ctr"/>
          <a:lstStyle/>
          <a:p>
            <a:pPr eaLnBrk="1" hangingPunct="1">
              <a:defRPr/>
            </a:pPr>
            <a:endParaRPr lang="zh-CN" altLang="en-US">
              <a:solidFill>
                <a:srgbClr val="000000"/>
              </a:solidFill>
              <a:latin typeface="Arial" charset="0"/>
              <a:ea typeface="+mn-ea"/>
            </a:endParaRPr>
          </a:p>
        </p:txBody>
      </p:sp>
      <p:sp>
        <p:nvSpPr>
          <p:cNvPr id="228360" name="Oval 8">
            <a:extLst>
              <a:ext uri="{FF2B5EF4-FFF2-40B4-BE49-F238E27FC236}">
                <a16:creationId xmlns:a16="http://schemas.microsoft.com/office/drawing/2014/main" id="{B85B4B9C-BA9E-49C5-9848-5BCD3CD71B42}"/>
              </a:ext>
            </a:extLst>
          </p:cNvPr>
          <p:cNvSpPr>
            <a:spLocks noChangeAspect="1" noChangeArrowheads="1"/>
          </p:cNvSpPr>
          <p:nvPr/>
        </p:nvSpPr>
        <p:spPr bwMode="auto">
          <a:xfrm>
            <a:off x="468313" y="3362325"/>
            <a:ext cx="71437" cy="71438"/>
          </a:xfrm>
          <a:prstGeom prst="ellipse">
            <a:avLst/>
          </a:prstGeom>
          <a:solidFill>
            <a:srgbClr val="00FF00"/>
          </a:solidFill>
          <a:ln>
            <a:noFill/>
          </a:ln>
          <a:effectLst>
            <a:outerShdw dist="17961" dir="2700000" algn="ctr" rotWithShape="0">
              <a:schemeClr val="bg1"/>
            </a:outerShdw>
          </a:effectLst>
          <a:extLst>
            <a:ext uri="{91240B29-F687-4F45-9708-019B960494DF}">
              <a14:hiddenLine xmlns:a14="http://schemas.microsoft.com/office/drawing/2010/main" w="9525">
                <a:solidFill>
                  <a:srgbClr val="FF0000"/>
                </a:solidFill>
                <a:round/>
                <a:headEnd/>
                <a:tailEnd/>
              </a14:hiddenLine>
            </a:ext>
          </a:extLst>
        </p:spPr>
        <p:txBody>
          <a:bodyPr wrap="none" anchor="ctr"/>
          <a:lstStyle/>
          <a:p>
            <a:pPr eaLnBrk="1" hangingPunct="1">
              <a:defRPr/>
            </a:pPr>
            <a:endParaRPr lang="zh-CN" altLang="en-US">
              <a:solidFill>
                <a:srgbClr val="000000"/>
              </a:solidFill>
              <a:latin typeface="Arial" charset="0"/>
              <a:ea typeface="+mn-ea"/>
            </a:endParaRPr>
          </a:p>
        </p:txBody>
      </p:sp>
      <p:sp>
        <p:nvSpPr>
          <p:cNvPr id="228361" name="Oval 9">
            <a:extLst>
              <a:ext uri="{FF2B5EF4-FFF2-40B4-BE49-F238E27FC236}">
                <a16:creationId xmlns:a16="http://schemas.microsoft.com/office/drawing/2014/main" id="{4B7D4CFB-284D-4F28-8A94-95BB0A18A561}"/>
              </a:ext>
            </a:extLst>
          </p:cNvPr>
          <p:cNvSpPr>
            <a:spLocks noChangeAspect="1" noChangeArrowheads="1"/>
          </p:cNvSpPr>
          <p:nvPr/>
        </p:nvSpPr>
        <p:spPr bwMode="auto">
          <a:xfrm>
            <a:off x="179388" y="4514850"/>
            <a:ext cx="71437" cy="71438"/>
          </a:xfrm>
          <a:prstGeom prst="ellipse">
            <a:avLst/>
          </a:prstGeom>
          <a:solidFill>
            <a:srgbClr val="00FF00"/>
          </a:solidFill>
          <a:ln>
            <a:noFill/>
          </a:ln>
          <a:effectLst>
            <a:outerShdw dist="17961" dir="2700000" algn="ctr" rotWithShape="0">
              <a:schemeClr val="bg1"/>
            </a:outerShdw>
          </a:effectLst>
          <a:extLst>
            <a:ext uri="{91240B29-F687-4F45-9708-019B960494DF}">
              <a14:hiddenLine xmlns:a14="http://schemas.microsoft.com/office/drawing/2010/main" w="9525">
                <a:solidFill>
                  <a:srgbClr val="FF0000"/>
                </a:solidFill>
                <a:round/>
                <a:headEnd/>
                <a:tailEnd/>
              </a14:hiddenLine>
            </a:ext>
          </a:extLst>
        </p:spPr>
        <p:txBody>
          <a:bodyPr wrap="none" anchor="ctr"/>
          <a:lstStyle/>
          <a:p>
            <a:pPr eaLnBrk="1" hangingPunct="1">
              <a:defRPr/>
            </a:pPr>
            <a:endParaRPr lang="zh-CN" altLang="en-US">
              <a:solidFill>
                <a:srgbClr val="000000"/>
              </a:solidFill>
              <a:latin typeface="Arial" charset="0"/>
              <a:ea typeface="+mn-ea"/>
            </a:endParaRPr>
          </a:p>
        </p:txBody>
      </p:sp>
      <p:sp>
        <p:nvSpPr>
          <p:cNvPr id="228362" name="Oval 10">
            <a:extLst>
              <a:ext uri="{FF2B5EF4-FFF2-40B4-BE49-F238E27FC236}">
                <a16:creationId xmlns:a16="http://schemas.microsoft.com/office/drawing/2014/main" id="{D8A41D78-E702-4E37-B30C-2BDA2F9B3764}"/>
              </a:ext>
            </a:extLst>
          </p:cNvPr>
          <p:cNvSpPr>
            <a:spLocks noChangeAspect="1" noChangeArrowheads="1"/>
          </p:cNvSpPr>
          <p:nvPr/>
        </p:nvSpPr>
        <p:spPr bwMode="auto">
          <a:xfrm>
            <a:off x="2843213" y="4875213"/>
            <a:ext cx="71437" cy="71437"/>
          </a:xfrm>
          <a:prstGeom prst="ellipse">
            <a:avLst/>
          </a:prstGeom>
          <a:solidFill>
            <a:srgbClr val="00FF00"/>
          </a:solidFill>
          <a:ln>
            <a:noFill/>
          </a:ln>
          <a:effectLst>
            <a:outerShdw dist="17961" dir="2700000" algn="ctr" rotWithShape="0">
              <a:schemeClr val="bg1"/>
            </a:outerShdw>
          </a:effectLst>
          <a:extLst>
            <a:ext uri="{91240B29-F687-4F45-9708-019B960494DF}">
              <a14:hiddenLine xmlns:a14="http://schemas.microsoft.com/office/drawing/2010/main" w="9525">
                <a:solidFill>
                  <a:srgbClr val="FF0000"/>
                </a:solidFill>
                <a:round/>
                <a:headEnd/>
                <a:tailEnd/>
              </a14:hiddenLine>
            </a:ext>
          </a:extLst>
        </p:spPr>
        <p:txBody>
          <a:bodyPr wrap="none" anchor="ctr"/>
          <a:lstStyle/>
          <a:p>
            <a:pPr eaLnBrk="1" hangingPunct="1">
              <a:defRPr/>
            </a:pPr>
            <a:endParaRPr lang="zh-CN" altLang="en-US">
              <a:solidFill>
                <a:srgbClr val="000000"/>
              </a:solidFill>
              <a:latin typeface="Arial" charset="0"/>
              <a:ea typeface="+mn-ea"/>
            </a:endParaRPr>
          </a:p>
        </p:txBody>
      </p:sp>
      <p:sp>
        <p:nvSpPr>
          <p:cNvPr id="228363" name="Oval 11">
            <a:extLst>
              <a:ext uri="{FF2B5EF4-FFF2-40B4-BE49-F238E27FC236}">
                <a16:creationId xmlns:a16="http://schemas.microsoft.com/office/drawing/2014/main" id="{FC2EEB32-AD1D-4314-B1C2-C411E9A7F381}"/>
              </a:ext>
            </a:extLst>
          </p:cNvPr>
          <p:cNvSpPr>
            <a:spLocks noChangeAspect="1" noChangeArrowheads="1"/>
          </p:cNvSpPr>
          <p:nvPr/>
        </p:nvSpPr>
        <p:spPr bwMode="auto">
          <a:xfrm>
            <a:off x="6011863" y="4370388"/>
            <a:ext cx="71437" cy="71437"/>
          </a:xfrm>
          <a:prstGeom prst="ellipse">
            <a:avLst/>
          </a:prstGeom>
          <a:solidFill>
            <a:srgbClr val="00FF00"/>
          </a:solidFill>
          <a:ln>
            <a:noFill/>
          </a:ln>
          <a:effectLst>
            <a:outerShdw dist="17961" dir="2700000" algn="ctr" rotWithShape="0">
              <a:schemeClr val="bg1"/>
            </a:outerShdw>
          </a:effectLst>
          <a:extLst>
            <a:ext uri="{91240B29-F687-4F45-9708-019B960494DF}">
              <a14:hiddenLine xmlns:a14="http://schemas.microsoft.com/office/drawing/2010/main" w="9525">
                <a:solidFill>
                  <a:srgbClr val="FF0000"/>
                </a:solidFill>
                <a:round/>
                <a:headEnd/>
                <a:tailEnd/>
              </a14:hiddenLine>
            </a:ext>
          </a:extLst>
        </p:spPr>
        <p:txBody>
          <a:bodyPr wrap="none" anchor="ctr"/>
          <a:lstStyle/>
          <a:p>
            <a:pPr eaLnBrk="1" hangingPunct="1">
              <a:defRPr/>
            </a:pPr>
            <a:endParaRPr lang="zh-CN" altLang="en-US">
              <a:solidFill>
                <a:srgbClr val="000000"/>
              </a:solidFill>
              <a:latin typeface="Arial" charset="0"/>
              <a:ea typeface="+mn-ea"/>
            </a:endParaRPr>
          </a:p>
        </p:txBody>
      </p:sp>
      <p:sp>
        <p:nvSpPr>
          <p:cNvPr id="228364" name="Oval 12">
            <a:extLst>
              <a:ext uri="{FF2B5EF4-FFF2-40B4-BE49-F238E27FC236}">
                <a16:creationId xmlns:a16="http://schemas.microsoft.com/office/drawing/2014/main" id="{CD219B31-E0B5-4C8B-88E3-71C9DFC6F730}"/>
              </a:ext>
            </a:extLst>
          </p:cNvPr>
          <p:cNvSpPr>
            <a:spLocks noChangeAspect="1" noChangeArrowheads="1"/>
          </p:cNvSpPr>
          <p:nvPr/>
        </p:nvSpPr>
        <p:spPr bwMode="auto">
          <a:xfrm>
            <a:off x="7524750" y="4730750"/>
            <a:ext cx="71438" cy="71438"/>
          </a:xfrm>
          <a:prstGeom prst="ellipse">
            <a:avLst/>
          </a:prstGeom>
          <a:solidFill>
            <a:srgbClr val="00FF00"/>
          </a:solidFill>
          <a:ln>
            <a:noFill/>
          </a:ln>
          <a:effectLst>
            <a:outerShdw dist="17961" dir="2700000" algn="ctr" rotWithShape="0">
              <a:schemeClr val="bg1"/>
            </a:outerShdw>
          </a:effectLst>
          <a:extLst>
            <a:ext uri="{91240B29-F687-4F45-9708-019B960494DF}">
              <a14:hiddenLine xmlns:a14="http://schemas.microsoft.com/office/drawing/2010/main" w="9525">
                <a:solidFill>
                  <a:srgbClr val="FF0000"/>
                </a:solidFill>
                <a:round/>
                <a:headEnd/>
                <a:tailEnd/>
              </a14:hiddenLine>
            </a:ext>
          </a:extLst>
        </p:spPr>
        <p:txBody>
          <a:bodyPr wrap="none" anchor="ctr"/>
          <a:lstStyle/>
          <a:p>
            <a:pPr eaLnBrk="1" hangingPunct="1">
              <a:defRPr/>
            </a:pPr>
            <a:endParaRPr lang="zh-CN" altLang="en-US">
              <a:solidFill>
                <a:srgbClr val="000000"/>
              </a:solidFill>
              <a:latin typeface="Arial" charset="0"/>
              <a:ea typeface="+mn-ea"/>
            </a:endParaRPr>
          </a:p>
        </p:txBody>
      </p:sp>
      <p:sp>
        <p:nvSpPr>
          <p:cNvPr id="228365" name="Oval 13">
            <a:extLst>
              <a:ext uri="{FF2B5EF4-FFF2-40B4-BE49-F238E27FC236}">
                <a16:creationId xmlns:a16="http://schemas.microsoft.com/office/drawing/2014/main" id="{4FAAB60C-5968-4BA1-BA22-B9AAE33D36A1}"/>
              </a:ext>
            </a:extLst>
          </p:cNvPr>
          <p:cNvSpPr>
            <a:spLocks noChangeAspect="1" noChangeArrowheads="1"/>
          </p:cNvSpPr>
          <p:nvPr/>
        </p:nvSpPr>
        <p:spPr bwMode="auto">
          <a:xfrm>
            <a:off x="8748713" y="4443413"/>
            <a:ext cx="71437" cy="71437"/>
          </a:xfrm>
          <a:prstGeom prst="ellipse">
            <a:avLst/>
          </a:prstGeom>
          <a:solidFill>
            <a:srgbClr val="00FF00"/>
          </a:solidFill>
          <a:ln>
            <a:noFill/>
          </a:ln>
          <a:effectLst>
            <a:outerShdw dist="17961" dir="2700000" algn="ctr" rotWithShape="0">
              <a:schemeClr val="bg1"/>
            </a:outerShdw>
          </a:effectLst>
          <a:extLst>
            <a:ext uri="{91240B29-F687-4F45-9708-019B960494DF}">
              <a14:hiddenLine xmlns:a14="http://schemas.microsoft.com/office/drawing/2010/main" w="9525">
                <a:solidFill>
                  <a:srgbClr val="FF0000"/>
                </a:solidFill>
                <a:round/>
                <a:headEnd/>
                <a:tailEnd/>
              </a14:hiddenLine>
            </a:ext>
          </a:extLst>
        </p:spPr>
        <p:txBody>
          <a:bodyPr wrap="none" anchor="ctr"/>
          <a:lstStyle/>
          <a:p>
            <a:pPr eaLnBrk="1" hangingPunct="1">
              <a:defRPr/>
            </a:pPr>
            <a:endParaRPr lang="zh-CN" altLang="en-US">
              <a:solidFill>
                <a:srgbClr val="000000"/>
              </a:solidFill>
              <a:latin typeface="Arial" charset="0"/>
              <a:ea typeface="+mn-ea"/>
            </a:endParaRPr>
          </a:p>
        </p:txBody>
      </p:sp>
      <p:sp>
        <p:nvSpPr>
          <p:cNvPr id="228366" name="Oval 14">
            <a:extLst>
              <a:ext uri="{FF2B5EF4-FFF2-40B4-BE49-F238E27FC236}">
                <a16:creationId xmlns:a16="http://schemas.microsoft.com/office/drawing/2014/main" id="{DD90901F-48FB-4CFD-A9A0-165010C2B294}"/>
              </a:ext>
            </a:extLst>
          </p:cNvPr>
          <p:cNvSpPr>
            <a:spLocks noChangeAspect="1" noChangeArrowheads="1"/>
          </p:cNvSpPr>
          <p:nvPr/>
        </p:nvSpPr>
        <p:spPr bwMode="auto">
          <a:xfrm>
            <a:off x="4572000" y="5954713"/>
            <a:ext cx="71438" cy="71437"/>
          </a:xfrm>
          <a:prstGeom prst="ellipse">
            <a:avLst/>
          </a:prstGeom>
          <a:solidFill>
            <a:srgbClr val="00FF00"/>
          </a:solidFill>
          <a:ln>
            <a:noFill/>
          </a:ln>
          <a:effectLst>
            <a:outerShdw dist="17961" dir="2700000" algn="ctr" rotWithShape="0">
              <a:schemeClr val="bg1"/>
            </a:outerShdw>
          </a:effectLst>
          <a:extLst>
            <a:ext uri="{91240B29-F687-4F45-9708-019B960494DF}">
              <a14:hiddenLine xmlns:a14="http://schemas.microsoft.com/office/drawing/2010/main" w="9525">
                <a:solidFill>
                  <a:srgbClr val="FF0000"/>
                </a:solidFill>
                <a:round/>
                <a:headEnd/>
                <a:tailEnd/>
              </a14:hiddenLine>
            </a:ext>
          </a:extLst>
        </p:spPr>
        <p:txBody>
          <a:bodyPr wrap="none" anchor="ctr"/>
          <a:lstStyle/>
          <a:p>
            <a:pPr eaLnBrk="1" hangingPunct="1">
              <a:defRPr/>
            </a:pPr>
            <a:endParaRPr lang="zh-CN" altLang="en-US">
              <a:solidFill>
                <a:srgbClr val="000000"/>
              </a:solidFill>
              <a:latin typeface="Arial" charset="0"/>
              <a:ea typeface="+mn-ea"/>
            </a:endParaRPr>
          </a:p>
        </p:txBody>
      </p:sp>
      <p:sp>
        <p:nvSpPr>
          <p:cNvPr id="228367" name="Oval 15">
            <a:extLst>
              <a:ext uri="{FF2B5EF4-FFF2-40B4-BE49-F238E27FC236}">
                <a16:creationId xmlns:a16="http://schemas.microsoft.com/office/drawing/2014/main" id="{4EEB7221-6A0A-4297-8072-2E77BF78C3BB}"/>
              </a:ext>
            </a:extLst>
          </p:cNvPr>
          <p:cNvSpPr>
            <a:spLocks noChangeAspect="1" noChangeArrowheads="1"/>
          </p:cNvSpPr>
          <p:nvPr/>
        </p:nvSpPr>
        <p:spPr bwMode="auto">
          <a:xfrm>
            <a:off x="5005388" y="1562100"/>
            <a:ext cx="71437" cy="71438"/>
          </a:xfrm>
          <a:prstGeom prst="ellipse">
            <a:avLst/>
          </a:prstGeom>
          <a:solidFill>
            <a:srgbClr val="00FF00"/>
          </a:solidFill>
          <a:ln>
            <a:noFill/>
          </a:ln>
          <a:effectLst>
            <a:outerShdw dist="17961" dir="2700000" algn="ctr" rotWithShape="0">
              <a:schemeClr val="bg1"/>
            </a:outerShdw>
          </a:effectLst>
          <a:extLst>
            <a:ext uri="{91240B29-F687-4F45-9708-019B960494DF}">
              <a14:hiddenLine xmlns:a14="http://schemas.microsoft.com/office/drawing/2010/main" w="9525">
                <a:solidFill>
                  <a:srgbClr val="FF0000"/>
                </a:solidFill>
                <a:round/>
                <a:headEnd/>
                <a:tailEnd/>
              </a14:hiddenLine>
            </a:ext>
          </a:extLst>
        </p:spPr>
        <p:txBody>
          <a:bodyPr wrap="none" anchor="ctr"/>
          <a:lstStyle/>
          <a:p>
            <a:pPr eaLnBrk="1" hangingPunct="1">
              <a:defRPr/>
            </a:pPr>
            <a:endParaRPr lang="zh-CN" altLang="en-US">
              <a:solidFill>
                <a:srgbClr val="000000"/>
              </a:solidFill>
              <a:latin typeface="Arial" charset="0"/>
              <a:ea typeface="+mn-ea"/>
            </a:endParaRPr>
          </a:p>
        </p:txBody>
      </p:sp>
      <p:sp>
        <p:nvSpPr>
          <p:cNvPr id="228368" name="Oval 16">
            <a:extLst>
              <a:ext uri="{FF2B5EF4-FFF2-40B4-BE49-F238E27FC236}">
                <a16:creationId xmlns:a16="http://schemas.microsoft.com/office/drawing/2014/main" id="{284CCABD-F03B-4AE9-99BD-42EA2EA86DF1}"/>
              </a:ext>
            </a:extLst>
          </p:cNvPr>
          <p:cNvSpPr>
            <a:spLocks noChangeAspect="1" noChangeArrowheads="1"/>
          </p:cNvSpPr>
          <p:nvPr/>
        </p:nvSpPr>
        <p:spPr bwMode="auto">
          <a:xfrm>
            <a:off x="5724525" y="3146425"/>
            <a:ext cx="71438" cy="71438"/>
          </a:xfrm>
          <a:prstGeom prst="ellipse">
            <a:avLst/>
          </a:prstGeom>
          <a:solidFill>
            <a:srgbClr val="00FF00"/>
          </a:solidFill>
          <a:ln>
            <a:noFill/>
          </a:ln>
          <a:effectLst>
            <a:outerShdw dist="17961" dir="2700000" algn="ctr" rotWithShape="0">
              <a:schemeClr val="bg1"/>
            </a:outerShdw>
          </a:effectLst>
          <a:extLst>
            <a:ext uri="{91240B29-F687-4F45-9708-019B960494DF}">
              <a14:hiddenLine xmlns:a14="http://schemas.microsoft.com/office/drawing/2010/main" w="9525">
                <a:solidFill>
                  <a:srgbClr val="FF0000"/>
                </a:solidFill>
                <a:round/>
                <a:headEnd/>
                <a:tailEnd/>
              </a14:hiddenLine>
            </a:ext>
          </a:extLst>
        </p:spPr>
        <p:txBody>
          <a:bodyPr wrap="none" anchor="ctr"/>
          <a:lstStyle/>
          <a:p>
            <a:pPr eaLnBrk="1" hangingPunct="1">
              <a:defRPr/>
            </a:pPr>
            <a:endParaRPr lang="zh-CN" altLang="en-US">
              <a:solidFill>
                <a:srgbClr val="000000"/>
              </a:solidFill>
              <a:latin typeface="Arial" charset="0"/>
              <a:ea typeface="+mn-ea"/>
            </a:endParaRPr>
          </a:p>
        </p:txBody>
      </p:sp>
      <p:sp>
        <p:nvSpPr>
          <p:cNvPr id="228369" name="Oval 17">
            <a:extLst>
              <a:ext uri="{FF2B5EF4-FFF2-40B4-BE49-F238E27FC236}">
                <a16:creationId xmlns:a16="http://schemas.microsoft.com/office/drawing/2014/main" id="{E708B63F-CB74-442A-8276-8BA7F63E39B2}"/>
              </a:ext>
            </a:extLst>
          </p:cNvPr>
          <p:cNvSpPr>
            <a:spLocks noChangeAspect="1" noChangeArrowheads="1"/>
          </p:cNvSpPr>
          <p:nvPr/>
        </p:nvSpPr>
        <p:spPr bwMode="auto">
          <a:xfrm>
            <a:off x="6732588" y="2643188"/>
            <a:ext cx="71437" cy="71437"/>
          </a:xfrm>
          <a:prstGeom prst="ellipse">
            <a:avLst/>
          </a:prstGeom>
          <a:solidFill>
            <a:srgbClr val="00FF00"/>
          </a:solidFill>
          <a:ln>
            <a:noFill/>
          </a:ln>
          <a:effectLst>
            <a:outerShdw dist="17961" dir="2700000" algn="ctr" rotWithShape="0">
              <a:schemeClr val="bg1"/>
            </a:outerShdw>
          </a:effectLst>
          <a:extLst>
            <a:ext uri="{91240B29-F687-4F45-9708-019B960494DF}">
              <a14:hiddenLine xmlns:a14="http://schemas.microsoft.com/office/drawing/2010/main" w="9525">
                <a:solidFill>
                  <a:srgbClr val="FF0000"/>
                </a:solidFill>
                <a:round/>
                <a:headEnd/>
                <a:tailEnd/>
              </a14:hiddenLine>
            </a:ext>
          </a:extLst>
        </p:spPr>
        <p:txBody>
          <a:bodyPr wrap="none" anchor="ctr"/>
          <a:lstStyle/>
          <a:p>
            <a:pPr eaLnBrk="1" hangingPunct="1">
              <a:defRPr/>
            </a:pPr>
            <a:endParaRPr lang="zh-CN" altLang="en-US">
              <a:solidFill>
                <a:srgbClr val="000000"/>
              </a:solidFill>
              <a:latin typeface="Arial" charset="0"/>
              <a:ea typeface="+mn-ea"/>
            </a:endParaRPr>
          </a:p>
        </p:txBody>
      </p:sp>
      <p:sp>
        <p:nvSpPr>
          <p:cNvPr id="228370" name="Oval 18">
            <a:extLst>
              <a:ext uri="{FF2B5EF4-FFF2-40B4-BE49-F238E27FC236}">
                <a16:creationId xmlns:a16="http://schemas.microsoft.com/office/drawing/2014/main" id="{EE9DEEDA-EB05-4A04-B175-0635554F59A5}"/>
              </a:ext>
            </a:extLst>
          </p:cNvPr>
          <p:cNvSpPr>
            <a:spLocks noChangeAspect="1" noChangeArrowheads="1"/>
          </p:cNvSpPr>
          <p:nvPr/>
        </p:nvSpPr>
        <p:spPr bwMode="auto">
          <a:xfrm>
            <a:off x="7740650" y="2786063"/>
            <a:ext cx="71438" cy="71437"/>
          </a:xfrm>
          <a:prstGeom prst="ellipse">
            <a:avLst/>
          </a:prstGeom>
          <a:solidFill>
            <a:srgbClr val="00FF00"/>
          </a:solidFill>
          <a:ln>
            <a:noFill/>
          </a:ln>
          <a:effectLst>
            <a:outerShdw dist="17961" dir="2700000" algn="ctr" rotWithShape="0">
              <a:schemeClr val="bg1"/>
            </a:outerShdw>
          </a:effectLst>
          <a:extLst>
            <a:ext uri="{91240B29-F687-4F45-9708-019B960494DF}">
              <a14:hiddenLine xmlns:a14="http://schemas.microsoft.com/office/drawing/2010/main" w="9525">
                <a:solidFill>
                  <a:srgbClr val="FF0000"/>
                </a:solidFill>
                <a:round/>
                <a:headEnd/>
                <a:tailEnd/>
              </a14:hiddenLine>
            </a:ext>
          </a:extLst>
        </p:spPr>
        <p:txBody>
          <a:bodyPr wrap="none" anchor="ctr"/>
          <a:lstStyle/>
          <a:p>
            <a:pPr eaLnBrk="1" hangingPunct="1">
              <a:defRPr/>
            </a:pPr>
            <a:endParaRPr lang="zh-CN" altLang="en-US">
              <a:solidFill>
                <a:srgbClr val="000000"/>
              </a:solidFill>
              <a:latin typeface="Arial" charset="0"/>
              <a:ea typeface="+mn-ea"/>
            </a:endParaRPr>
          </a:p>
        </p:txBody>
      </p:sp>
      <p:sp>
        <p:nvSpPr>
          <p:cNvPr id="228371" name="Oval 19">
            <a:extLst>
              <a:ext uri="{FF2B5EF4-FFF2-40B4-BE49-F238E27FC236}">
                <a16:creationId xmlns:a16="http://schemas.microsoft.com/office/drawing/2014/main" id="{1BB90558-9C91-4A38-918E-7B4AE0968D25}"/>
              </a:ext>
            </a:extLst>
          </p:cNvPr>
          <p:cNvSpPr>
            <a:spLocks noChangeAspect="1" noChangeArrowheads="1"/>
          </p:cNvSpPr>
          <p:nvPr/>
        </p:nvSpPr>
        <p:spPr bwMode="auto">
          <a:xfrm>
            <a:off x="2627313" y="2714625"/>
            <a:ext cx="71437" cy="71438"/>
          </a:xfrm>
          <a:prstGeom prst="ellipse">
            <a:avLst/>
          </a:prstGeom>
          <a:solidFill>
            <a:srgbClr val="00FF00"/>
          </a:solidFill>
          <a:ln>
            <a:noFill/>
          </a:ln>
          <a:effectLst>
            <a:outerShdw dist="17961" dir="2700000" algn="ctr" rotWithShape="0">
              <a:schemeClr val="bg1"/>
            </a:outerShdw>
          </a:effectLst>
          <a:extLst>
            <a:ext uri="{91240B29-F687-4F45-9708-019B960494DF}">
              <a14:hiddenLine xmlns:a14="http://schemas.microsoft.com/office/drawing/2010/main" w="9525">
                <a:solidFill>
                  <a:srgbClr val="FF0000"/>
                </a:solidFill>
                <a:round/>
                <a:headEnd/>
                <a:tailEnd/>
              </a14:hiddenLine>
            </a:ext>
          </a:extLst>
        </p:spPr>
        <p:txBody>
          <a:bodyPr wrap="none" anchor="ctr"/>
          <a:lstStyle/>
          <a:p>
            <a:pPr eaLnBrk="1" hangingPunct="1">
              <a:defRPr/>
            </a:pPr>
            <a:endParaRPr lang="zh-CN" altLang="en-US">
              <a:solidFill>
                <a:srgbClr val="000000"/>
              </a:solidFill>
              <a:latin typeface="Arial" charset="0"/>
              <a:ea typeface="+mn-ea"/>
            </a:endParaRPr>
          </a:p>
        </p:txBody>
      </p:sp>
      <p:sp>
        <p:nvSpPr>
          <p:cNvPr id="228372" name="Oval 20">
            <a:extLst>
              <a:ext uri="{FF2B5EF4-FFF2-40B4-BE49-F238E27FC236}">
                <a16:creationId xmlns:a16="http://schemas.microsoft.com/office/drawing/2014/main" id="{A474D895-EDAA-493E-8BBC-45CEAE1C2D30}"/>
              </a:ext>
            </a:extLst>
          </p:cNvPr>
          <p:cNvSpPr>
            <a:spLocks noChangeAspect="1" noChangeArrowheads="1"/>
          </p:cNvSpPr>
          <p:nvPr/>
        </p:nvSpPr>
        <p:spPr bwMode="auto">
          <a:xfrm>
            <a:off x="5076825" y="4803775"/>
            <a:ext cx="71438" cy="71438"/>
          </a:xfrm>
          <a:prstGeom prst="ellipse">
            <a:avLst/>
          </a:prstGeom>
          <a:solidFill>
            <a:srgbClr val="00FF00"/>
          </a:solidFill>
          <a:ln>
            <a:noFill/>
          </a:ln>
          <a:effectLst>
            <a:outerShdw dist="17961" dir="2700000" algn="ctr" rotWithShape="0">
              <a:schemeClr val="bg1"/>
            </a:outerShdw>
          </a:effectLst>
          <a:extLst>
            <a:ext uri="{91240B29-F687-4F45-9708-019B960494DF}">
              <a14:hiddenLine xmlns:a14="http://schemas.microsoft.com/office/drawing/2010/main" w="9525">
                <a:solidFill>
                  <a:srgbClr val="FF0000"/>
                </a:solidFill>
                <a:round/>
                <a:headEnd/>
                <a:tailEnd/>
              </a14:hiddenLine>
            </a:ext>
          </a:extLst>
        </p:spPr>
        <p:txBody>
          <a:bodyPr wrap="none" anchor="ctr"/>
          <a:lstStyle/>
          <a:p>
            <a:pPr eaLnBrk="1" hangingPunct="1">
              <a:defRPr/>
            </a:pPr>
            <a:endParaRPr lang="zh-CN" altLang="en-US">
              <a:solidFill>
                <a:srgbClr val="000000"/>
              </a:solidFill>
              <a:latin typeface="Arial" charset="0"/>
              <a:ea typeface="+mn-ea"/>
            </a:endParaRPr>
          </a:p>
        </p:txBody>
      </p:sp>
      <p:sp>
        <p:nvSpPr>
          <p:cNvPr id="228373" name="Oval 21">
            <a:extLst>
              <a:ext uri="{FF2B5EF4-FFF2-40B4-BE49-F238E27FC236}">
                <a16:creationId xmlns:a16="http://schemas.microsoft.com/office/drawing/2014/main" id="{F290B311-9A18-49A1-9A3E-3AD7FA81BF62}"/>
              </a:ext>
            </a:extLst>
          </p:cNvPr>
          <p:cNvSpPr>
            <a:spLocks noChangeAspect="1" noChangeArrowheads="1"/>
          </p:cNvSpPr>
          <p:nvPr/>
        </p:nvSpPr>
        <p:spPr bwMode="auto">
          <a:xfrm>
            <a:off x="4859338" y="2643188"/>
            <a:ext cx="71437" cy="71437"/>
          </a:xfrm>
          <a:prstGeom prst="ellipse">
            <a:avLst/>
          </a:prstGeom>
          <a:solidFill>
            <a:srgbClr val="00FF00"/>
          </a:solidFill>
          <a:ln>
            <a:noFill/>
          </a:ln>
          <a:effectLst>
            <a:outerShdw dist="17961" dir="2700000" algn="ctr" rotWithShape="0">
              <a:schemeClr val="bg1"/>
            </a:outerShdw>
          </a:effectLst>
          <a:extLst>
            <a:ext uri="{91240B29-F687-4F45-9708-019B960494DF}">
              <a14:hiddenLine xmlns:a14="http://schemas.microsoft.com/office/drawing/2010/main" w="9525">
                <a:solidFill>
                  <a:srgbClr val="FF0000"/>
                </a:solidFill>
                <a:round/>
                <a:headEnd/>
                <a:tailEnd/>
              </a14:hiddenLine>
            </a:ext>
          </a:extLst>
        </p:spPr>
        <p:txBody>
          <a:bodyPr wrap="none" anchor="ctr"/>
          <a:lstStyle/>
          <a:p>
            <a:pPr eaLnBrk="1" hangingPunct="1">
              <a:defRPr/>
            </a:pPr>
            <a:endParaRPr lang="zh-CN" altLang="en-US">
              <a:solidFill>
                <a:srgbClr val="000000"/>
              </a:solidFill>
              <a:latin typeface="Arial" charset="0"/>
              <a:ea typeface="+mn-ea"/>
            </a:endParaRPr>
          </a:p>
        </p:txBody>
      </p:sp>
      <p:sp>
        <p:nvSpPr>
          <p:cNvPr id="228374" name="Oval 22">
            <a:extLst>
              <a:ext uri="{FF2B5EF4-FFF2-40B4-BE49-F238E27FC236}">
                <a16:creationId xmlns:a16="http://schemas.microsoft.com/office/drawing/2014/main" id="{44ED13B5-DE04-4CF7-AB23-11179EDEDA49}"/>
              </a:ext>
            </a:extLst>
          </p:cNvPr>
          <p:cNvSpPr>
            <a:spLocks noChangeAspect="1" noChangeArrowheads="1"/>
          </p:cNvSpPr>
          <p:nvPr/>
        </p:nvSpPr>
        <p:spPr bwMode="auto">
          <a:xfrm>
            <a:off x="4643438" y="2425700"/>
            <a:ext cx="71437" cy="71438"/>
          </a:xfrm>
          <a:prstGeom prst="ellipse">
            <a:avLst/>
          </a:prstGeom>
          <a:solidFill>
            <a:srgbClr val="00FF00"/>
          </a:solidFill>
          <a:ln>
            <a:noFill/>
          </a:ln>
          <a:effectLst>
            <a:outerShdw dist="17961" dir="2700000" algn="ctr" rotWithShape="0">
              <a:schemeClr val="bg1"/>
            </a:outerShdw>
          </a:effectLst>
          <a:extLst>
            <a:ext uri="{91240B29-F687-4F45-9708-019B960494DF}">
              <a14:hiddenLine xmlns:a14="http://schemas.microsoft.com/office/drawing/2010/main" w="9525">
                <a:solidFill>
                  <a:srgbClr val="FF0000"/>
                </a:solidFill>
                <a:round/>
                <a:headEnd/>
                <a:tailEnd/>
              </a14:hiddenLine>
            </a:ext>
          </a:extLst>
        </p:spPr>
        <p:txBody>
          <a:bodyPr wrap="none" anchor="ctr"/>
          <a:lstStyle/>
          <a:p>
            <a:pPr algn="ctr" eaLnBrk="1" hangingPunct="1">
              <a:defRPr/>
            </a:pPr>
            <a:endParaRPr lang="fr-FR">
              <a:solidFill>
                <a:srgbClr val="000000"/>
              </a:solidFill>
              <a:latin typeface="Arial" charset="0"/>
              <a:ea typeface="+mn-ea"/>
            </a:endParaRPr>
          </a:p>
        </p:txBody>
      </p:sp>
      <p:sp>
        <p:nvSpPr>
          <p:cNvPr id="228375" name="Oval 23">
            <a:extLst>
              <a:ext uri="{FF2B5EF4-FFF2-40B4-BE49-F238E27FC236}">
                <a16:creationId xmlns:a16="http://schemas.microsoft.com/office/drawing/2014/main" id="{ACB6F1D6-7AE7-472D-9434-554791711624}"/>
              </a:ext>
            </a:extLst>
          </p:cNvPr>
          <p:cNvSpPr>
            <a:spLocks noChangeAspect="1" noChangeArrowheads="1"/>
          </p:cNvSpPr>
          <p:nvPr/>
        </p:nvSpPr>
        <p:spPr bwMode="auto">
          <a:xfrm>
            <a:off x="5051425" y="1909763"/>
            <a:ext cx="71438" cy="71437"/>
          </a:xfrm>
          <a:prstGeom prst="ellipse">
            <a:avLst/>
          </a:prstGeom>
          <a:solidFill>
            <a:srgbClr val="FFCC00"/>
          </a:solidFill>
          <a:ln>
            <a:noFill/>
          </a:ln>
          <a:effectLst>
            <a:outerShdw dist="17961" dir="2700000" algn="ctr" rotWithShape="0">
              <a:schemeClr val="bg1"/>
            </a:outerShdw>
          </a:effectLst>
          <a:extLst>
            <a:ext uri="{91240B29-F687-4F45-9708-019B960494DF}">
              <a14:hiddenLine xmlns:a14="http://schemas.microsoft.com/office/drawing/2010/main" w="9525">
                <a:solidFill>
                  <a:srgbClr val="FF0000"/>
                </a:solidFill>
                <a:round/>
                <a:headEnd/>
                <a:tailEnd/>
              </a14:hiddenLine>
            </a:ext>
          </a:extLst>
        </p:spPr>
        <p:txBody>
          <a:bodyPr wrap="none" anchor="ctr"/>
          <a:lstStyle/>
          <a:p>
            <a:pPr eaLnBrk="1" hangingPunct="1">
              <a:defRPr/>
            </a:pPr>
            <a:endParaRPr lang="zh-CN" altLang="en-US">
              <a:solidFill>
                <a:srgbClr val="000000"/>
              </a:solidFill>
              <a:latin typeface="Arial" charset="0"/>
              <a:ea typeface="+mn-ea"/>
            </a:endParaRPr>
          </a:p>
        </p:txBody>
      </p:sp>
      <p:sp>
        <p:nvSpPr>
          <p:cNvPr id="228376" name="Oval 24">
            <a:extLst>
              <a:ext uri="{FF2B5EF4-FFF2-40B4-BE49-F238E27FC236}">
                <a16:creationId xmlns:a16="http://schemas.microsoft.com/office/drawing/2014/main" id="{8E28F526-34A9-4F46-B929-A8E244D1E569}"/>
              </a:ext>
            </a:extLst>
          </p:cNvPr>
          <p:cNvSpPr>
            <a:spLocks noChangeAspect="1" noChangeArrowheads="1"/>
          </p:cNvSpPr>
          <p:nvPr/>
        </p:nvSpPr>
        <p:spPr bwMode="auto">
          <a:xfrm>
            <a:off x="250825" y="4524375"/>
            <a:ext cx="71438" cy="71438"/>
          </a:xfrm>
          <a:prstGeom prst="ellipse">
            <a:avLst/>
          </a:prstGeom>
          <a:solidFill>
            <a:srgbClr val="FF0000"/>
          </a:solidFill>
          <a:ln w="9525">
            <a:solidFill>
              <a:srgbClr val="FF0000"/>
            </a:solidFill>
            <a:round/>
            <a:headEnd/>
            <a:tailEnd/>
          </a:ln>
          <a:effectLst>
            <a:outerShdw dist="17961" dir="2700000" algn="ctr" rotWithShape="0">
              <a:schemeClr val="bg1"/>
            </a:outerShdw>
          </a:effectLst>
        </p:spPr>
        <p:txBody>
          <a:bodyPr wrap="none" anchor="ctr"/>
          <a:lstStyle/>
          <a:p>
            <a:pPr eaLnBrk="1" hangingPunct="1">
              <a:defRPr/>
            </a:pPr>
            <a:endParaRPr lang="zh-CN" altLang="en-US">
              <a:solidFill>
                <a:srgbClr val="000000"/>
              </a:solidFill>
              <a:latin typeface="Arial" charset="0"/>
              <a:ea typeface="+mn-ea"/>
            </a:endParaRPr>
          </a:p>
        </p:txBody>
      </p:sp>
      <p:sp>
        <p:nvSpPr>
          <p:cNvPr id="228377" name="Oval 25">
            <a:extLst>
              <a:ext uri="{FF2B5EF4-FFF2-40B4-BE49-F238E27FC236}">
                <a16:creationId xmlns:a16="http://schemas.microsoft.com/office/drawing/2014/main" id="{729640AB-AE13-4691-8E33-ED5B101A0987}"/>
              </a:ext>
            </a:extLst>
          </p:cNvPr>
          <p:cNvSpPr>
            <a:spLocks noChangeAspect="1" noChangeArrowheads="1"/>
          </p:cNvSpPr>
          <p:nvPr/>
        </p:nvSpPr>
        <p:spPr bwMode="auto">
          <a:xfrm>
            <a:off x="6084888" y="4370388"/>
            <a:ext cx="71437" cy="71437"/>
          </a:xfrm>
          <a:prstGeom prst="ellipse">
            <a:avLst/>
          </a:prstGeom>
          <a:solidFill>
            <a:srgbClr val="FF0000"/>
          </a:solidFill>
          <a:ln w="9525">
            <a:solidFill>
              <a:srgbClr val="FF0000"/>
            </a:solidFill>
            <a:round/>
            <a:headEnd/>
            <a:tailEnd/>
          </a:ln>
          <a:effectLst>
            <a:outerShdw dist="17961" dir="2700000" algn="ctr" rotWithShape="0">
              <a:schemeClr val="bg1"/>
            </a:outerShdw>
          </a:effectLst>
        </p:spPr>
        <p:txBody>
          <a:bodyPr wrap="none" anchor="ctr"/>
          <a:lstStyle/>
          <a:p>
            <a:pPr eaLnBrk="1" hangingPunct="1">
              <a:defRPr/>
            </a:pPr>
            <a:endParaRPr lang="zh-CN" altLang="en-US">
              <a:solidFill>
                <a:srgbClr val="000000"/>
              </a:solidFill>
              <a:latin typeface="Arial" charset="0"/>
              <a:ea typeface="+mn-ea"/>
            </a:endParaRPr>
          </a:p>
        </p:txBody>
      </p:sp>
      <p:sp>
        <p:nvSpPr>
          <p:cNvPr id="228378" name="Oval 26">
            <a:extLst>
              <a:ext uri="{FF2B5EF4-FFF2-40B4-BE49-F238E27FC236}">
                <a16:creationId xmlns:a16="http://schemas.microsoft.com/office/drawing/2014/main" id="{25FE2C85-7022-4571-9CA4-5FDB50C0C4A2}"/>
              </a:ext>
            </a:extLst>
          </p:cNvPr>
          <p:cNvSpPr>
            <a:spLocks noChangeAspect="1" noChangeArrowheads="1"/>
          </p:cNvSpPr>
          <p:nvPr/>
        </p:nvSpPr>
        <p:spPr bwMode="auto">
          <a:xfrm>
            <a:off x="8675688" y="4443413"/>
            <a:ext cx="71437" cy="71437"/>
          </a:xfrm>
          <a:prstGeom prst="ellipse">
            <a:avLst/>
          </a:prstGeom>
          <a:solidFill>
            <a:srgbClr val="FF0000"/>
          </a:solidFill>
          <a:ln w="9525">
            <a:solidFill>
              <a:srgbClr val="FF0000"/>
            </a:solidFill>
            <a:round/>
            <a:headEnd/>
            <a:tailEnd/>
          </a:ln>
          <a:effectLst>
            <a:outerShdw dist="17961" dir="2700000" algn="ctr" rotWithShape="0">
              <a:schemeClr val="bg1"/>
            </a:outerShdw>
          </a:effectLst>
        </p:spPr>
        <p:txBody>
          <a:bodyPr wrap="none" anchor="ctr"/>
          <a:lstStyle/>
          <a:p>
            <a:pPr eaLnBrk="1" hangingPunct="1">
              <a:defRPr/>
            </a:pPr>
            <a:endParaRPr lang="zh-CN" altLang="en-US">
              <a:solidFill>
                <a:srgbClr val="000000"/>
              </a:solidFill>
              <a:latin typeface="Arial" charset="0"/>
              <a:ea typeface="+mn-ea"/>
            </a:endParaRPr>
          </a:p>
        </p:txBody>
      </p:sp>
      <p:sp>
        <p:nvSpPr>
          <p:cNvPr id="228379" name="Oval 27">
            <a:extLst>
              <a:ext uri="{FF2B5EF4-FFF2-40B4-BE49-F238E27FC236}">
                <a16:creationId xmlns:a16="http://schemas.microsoft.com/office/drawing/2014/main" id="{2C1C18A0-B539-4CD0-8F11-057441ACF81D}"/>
              </a:ext>
            </a:extLst>
          </p:cNvPr>
          <p:cNvSpPr>
            <a:spLocks noChangeAspect="1" noChangeArrowheads="1"/>
          </p:cNvSpPr>
          <p:nvPr/>
        </p:nvSpPr>
        <p:spPr bwMode="auto">
          <a:xfrm>
            <a:off x="4937125" y="1562100"/>
            <a:ext cx="71438" cy="71438"/>
          </a:xfrm>
          <a:prstGeom prst="ellipse">
            <a:avLst/>
          </a:prstGeom>
          <a:solidFill>
            <a:srgbClr val="FF0000"/>
          </a:solidFill>
          <a:ln w="9525">
            <a:solidFill>
              <a:srgbClr val="FF0000"/>
            </a:solidFill>
            <a:round/>
            <a:headEnd/>
            <a:tailEnd/>
          </a:ln>
          <a:effectLst>
            <a:outerShdw dist="17961" dir="2700000" algn="ctr" rotWithShape="0">
              <a:schemeClr val="bg1"/>
            </a:outerShdw>
          </a:effectLst>
        </p:spPr>
        <p:txBody>
          <a:bodyPr wrap="none" anchor="ctr"/>
          <a:lstStyle/>
          <a:p>
            <a:pPr eaLnBrk="1" hangingPunct="1">
              <a:defRPr/>
            </a:pPr>
            <a:endParaRPr lang="zh-CN" altLang="en-US">
              <a:solidFill>
                <a:srgbClr val="000000"/>
              </a:solidFill>
              <a:latin typeface="Arial" charset="0"/>
              <a:ea typeface="+mn-ea"/>
            </a:endParaRPr>
          </a:p>
        </p:txBody>
      </p:sp>
      <p:sp>
        <p:nvSpPr>
          <p:cNvPr id="228380" name="Oval 28">
            <a:extLst>
              <a:ext uri="{FF2B5EF4-FFF2-40B4-BE49-F238E27FC236}">
                <a16:creationId xmlns:a16="http://schemas.microsoft.com/office/drawing/2014/main" id="{0498EFC3-A1C0-4026-93F9-46C47465C483}"/>
              </a:ext>
            </a:extLst>
          </p:cNvPr>
          <p:cNvSpPr>
            <a:spLocks noChangeAspect="1" noChangeArrowheads="1"/>
          </p:cNvSpPr>
          <p:nvPr/>
        </p:nvSpPr>
        <p:spPr bwMode="auto">
          <a:xfrm>
            <a:off x="1763713" y="4659313"/>
            <a:ext cx="71437" cy="71437"/>
          </a:xfrm>
          <a:prstGeom prst="ellipse">
            <a:avLst/>
          </a:prstGeom>
          <a:solidFill>
            <a:srgbClr val="00FF00"/>
          </a:solidFill>
          <a:ln>
            <a:noFill/>
          </a:ln>
          <a:effectLst>
            <a:outerShdw dist="17961" dir="2700000" algn="ctr" rotWithShape="0">
              <a:schemeClr val="bg1"/>
            </a:outerShdw>
          </a:effectLst>
          <a:extLst>
            <a:ext uri="{91240B29-F687-4F45-9708-019B960494DF}">
              <a14:hiddenLine xmlns:a14="http://schemas.microsoft.com/office/drawing/2010/main" w="9525">
                <a:solidFill>
                  <a:srgbClr val="FF0000"/>
                </a:solidFill>
                <a:round/>
                <a:headEnd/>
                <a:tailEnd/>
              </a14:hiddenLine>
            </a:ext>
          </a:extLst>
        </p:spPr>
        <p:txBody>
          <a:bodyPr wrap="none" anchor="ctr"/>
          <a:lstStyle/>
          <a:p>
            <a:pPr eaLnBrk="1" hangingPunct="1">
              <a:defRPr/>
            </a:pPr>
            <a:endParaRPr lang="zh-CN" altLang="en-US">
              <a:solidFill>
                <a:srgbClr val="000000"/>
              </a:solidFill>
              <a:latin typeface="Arial" charset="0"/>
              <a:ea typeface="+mn-ea"/>
            </a:endParaRPr>
          </a:p>
        </p:txBody>
      </p:sp>
      <p:sp>
        <p:nvSpPr>
          <p:cNvPr id="228381" name="Text Box 29">
            <a:extLst>
              <a:ext uri="{FF2B5EF4-FFF2-40B4-BE49-F238E27FC236}">
                <a16:creationId xmlns:a16="http://schemas.microsoft.com/office/drawing/2014/main" id="{7F7CB0EC-D115-48DB-ACBC-C37DD43B9188}"/>
              </a:ext>
            </a:extLst>
          </p:cNvPr>
          <p:cNvSpPr txBox="1">
            <a:spLocks noChangeArrowheads="1"/>
          </p:cNvSpPr>
          <p:nvPr/>
        </p:nvSpPr>
        <p:spPr bwMode="auto">
          <a:xfrm>
            <a:off x="2854325" y="4908550"/>
            <a:ext cx="2592388" cy="19843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lnSpc>
                <a:spcPct val="70000"/>
              </a:lnSpc>
              <a:spcBef>
                <a:spcPct val="50000"/>
              </a:spcBef>
              <a:defRPr/>
            </a:pPr>
            <a:r>
              <a:rPr lang="en-GB" sz="1000" b="1">
                <a:solidFill>
                  <a:srgbClr val="FFFFFF"/>
                </a:solidFill>
                <a:latin typeface="Arial" charset="0"/>
                <a:ea typeface="+mn-ea"/>
              </a:rPr>
              <a:t>Cordoba GSS</a:t>
            </a:r>
          </a:p>
        </p:txBody>
      </p:sp>
      <p:sp>
        <p:nvSpPr>
          <p:cNvPr id="228382" name="Text Box 30">
            <a:extLst>
              <a:ext uri="{FF2B5EF4-FFF2-40B4-BE49-F238E27FC236}">
                <a16:creationId xmlns:a16="http://schemas.microsoft.com/office/drawing/2014/main" id="{23669A0F-76B0-461D-A63D-84DE486F7E1B}"/>
              </a:ext>
            </a:extLst>
          </p:cNvPr>
          <p:cNvSpPr txBox="1">
            <a:spLocks noChangeArrowheads="1"/>
          </p:cNvSpPr>
          <p:nvPr/>
        </p:nvSpPr>
        <p:spPr bwMode="auto">
          <a:xfrm>
            <a:off x="4249738" y="5738813"/>
            <a:ext cx="2592387" cy="19843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lnSpc>
                <a:spcPct val="70000"/>
              </a:lnSpc>
              <a:spcBef>
                <a:spcPct val="50000"/>
              </a:spcBef>
              <a:defRPr/>
            </a:pPr>
            <a:r>
              <a:rPr lang="en-GB" sz="1000" b="1">
                <a:solidFill>
                  <a:srgbClr val="FFFFFF"/>
                </a:solidFill>
                <a:latin typeface="Arial" charset="0"/>
                <a:ea typeface="+mn-ea"/>
              </a:rPr>
              <a:t>Troll GSS</a:t>
            </a:r>
          </a:p>
        </p:txBody>
      </p:sp>
      <p:sp>
        <p:nvSpPr>
          <p:cNvPr id="228383" name="Text Box 31">
            <a:extLst>
              <a:ext uri="{FF2B5EF4-FFF2-40B4-BE49-F238E27FC236}">
                <a16:creationId xmlns:a16="http://schemas.microsoft.com/office/drawing/2014/main" id="{0905A9E5-8E63-41F0-8364-0DEB3F6FE69A}"/>
              </a:ext>
            </a:extLst>
          </p:cNvPr>
          <p:cNvSpPr txBox="1">
            <a:spLocks noChangeArrowheads="1"/>
          </p:cNvSpPr>
          <p:nvPr/>
        </p:nvSpPr>
        <p:spPr bwMode="auto">
          <a:xfrm>
            <a:off x="395288" y="1922463"/>
            <a:ext cx="2592387" cy="19843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lnSpc>
                <a:spcPct val="70000"/>
              </a:lnSpc>
              <a:spcBef>
                <a:spcPct val="50000"/>
              </a:spcBef>
              <a:defRPr/>
            </a:pPr>
            <a:r>
              <a:rPr lang="en-GB" sz="1000" b="1">
                <a:solidFill>
                  <a:srgbClr val="FFFFFF"/>
                </a:solidFill>
                <a:latin typeface="Arial" charset="0"/>
                <a:ea typeface="+mn-ea"/>
              </a:rPr>
              <a:t>Alaska GSS</a:t>
            </a:r>
          </a:p>
        </p:txBody>
      </p:sp>
      <p:sp>
        <p:nvSpPr>
          <p:cNvPr id="228384" name="Text Box 32">
            <a:extLst>
              <a:ext uri="{FF2B5EF4-FFF2-40B4-BE49-F238E27FC236}">
                <a16:creationId xmlns:a16="http://schemas.microsoft.com/office/drawing/2014/main" id="{52A60177-1EBD-4C43-A5E3-74F703FA54E4}"/>
              </a:ext>
            </a:extLst>
          </p:cNvPr>
          <p:cNvSpPr txBox="1">
            <a:spLocks noChangeArrowheads="1"/>
          </p:cNvSpPr>
          <p:nvPr/>
        </p:nvSpPr>
        <p:spPr bwMode="auto">
          <a:xfrm>
            <a:off x="195263" y="3467100"/>
            <a:ext cx="2592387" cy="19843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lnSpc>
                <a:spcPct val="70000"/>
              </a:lnSpc>
              <a:spcBef>
                <a:spcPct val="50000"/>
              </a:spcBef>
              <a:defRPr/>
            </a:pPr>
            <a:r>
              <a:rPr lang="en-GB" sz="1000" b="1">
                <a:solidFill>
                  <a:srgbClr val="FFFFFF"/>
                </a:solidFill>
                <a:latin typeface="Arial" charset="0"/>
                <a:ea typeface="+mn-ea"/>
              </a:rPr>
              <a:t>Hawaii GSS</a:t>
            </a:r>
          </a:p>
        </p:txBody>
      </p:sp>
      <p:sp>
        <p:nvSpPr>
          <p:cNvPr id="228385" name="Text Box 33">
            <a:extLst>
              <a:ext uri="{FF2B5EF4-FFF2-40B4-BE49-F238E27FC236}">
                <a16:creationId xmlns:a16="http://schemas.microsoft.com/office/drawing/2014/main" id="{D446BE15-8751-43D8-BF48-14F1CEA03D21}"/>
              </a:ext>
            </a:extLst>
          </p:cNvPr>
          <p:cNvSpPr txBox="1">
            <a:spLocks noChangeArrowheads="1"/>
          </p:cNvSpPr>
          <p:nvPr/>
        </p:nvSpPr>
        <p:spPr bwMode="auto">
          <a:xfrm>
            <a:off x="57150" y="4648200"/>
            <a:ext cx="1511300" cy="19843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lnSpc>
                <a:spcPct val="70000"/>
              </a:lnSpc>
              <a:spcBef>
                <a:spcPct val="50000"/>
              </a:spcBef>
              <a:defRPr/>
            </a:pPr>
            <a:r>
              <a:rPr lang="en-GB" sz="1000" b="1">
                <a:solidFill>
                  <a:srgbClr val="FFFFFF"/>
                </a:solidFill>
                <a:latin typeface="Arial" charset="0"/>
                <a:ea typeface="+mn-ea"/>
              </a:rPr>
              <a:t>Papeete ULS/GSS</a:t>
            </a:r>
          </a:p>
        </p:txBody>
      </p:sp>
      <p:sp>
        <p:nvSpPr>
          <p:cNvPr id="228386" name="Text Box 34">
            <a:extLst>
              <a:ext uri="{FF2B5EF4-FFF2-40B4-BE49-F238E27FC236}">
                <a16:creationId xmlns:a16="http://schemas.microsoft.com/office/drawing/2014/main" id="{45022992-AD97-4E07-9B87-89C66DA4FA18}"/>
              </a:ext>
            </a:extLst>
          </p:cNvPr>
          <p:cNvSpPr txBox="1">
            <a:spLocks noChangeArrowheads="1"/>
          </p:cNvSpPr>
          <p:nvPr/>
        </p:nvSpPr>
        <p:spPr bwMode="auto">
          <a:xfrm>
            <a:off x="1331913" y="4730750"/>
            <a:ext cx="2592387" cy="19843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lnSpc>
                <a:spcPct val="70000"/>
              </a:lnSpc>
              <a:spcBef>
                <a:spcPct val="50000"/>
              </a:spcBef>
              <a:defRPr/>
            </a:pPr>
            <a:r>
              <a:rPr lang="en-GB" sz="1000" b="1">
                <a:solidFill>
                  <a:srgbClr val="FFFFFF"/>
                </a:solidFill>
                <a:latin typeface="Arial" charset="0"/>
                <a:ea typeface="+mn-ea"/>
              </a:rPr>
              <a:t>Easter Island GSS</a:t>
            </a:r>
          </a:p>
        </p:txBody>
      </p:sp>
      <p:sp>
        <p:nvSpPr>
          <p:cNvPr id="228387" name="Text Box 35">
            <a:extLst>
              <a:ext uri="{FF2B5EF4-FFF2-40B4-BE49-F238E27FC236}">
                <a16:creationId xmlns:a16="http://schemas.microsoft.com/office/drawing/2014/main" id="{8475AC1F-5AFD-4DF2-801D-497E3549A25B}"/>
              </a:ext>
            </a:extLst>
          </p:cNvPr>
          <p:cNvSpPr txBox="1">
            <a:spLocks noChangeArrowheads="1"/>
          </p:cNvSpPr>
          <p:nvPr/>
        </p:nvSpPr>
        <p:spPr bwMode="auto">
          <a:xfrm>
            <a:off x="2700338" y="2714625"/>
            <a:ext cx="2592387" cy="19843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lnSpc>
                <a:spcPct val="70000"/>
              </a:lnSpc>
              <a:spcBef>
                <a:spcPct val="50000"/>
              </a:spcBef>
              <a:defRPr/>
            </a:pPr>
            <a:r>
              <a:rPr lang="en-GB" sz="1000" b="1">
                <a:solidFill>
                  <a:srgbClr val="FFFFFF"/>
                </a:solidFill>
                <a:latin typeface="Arial" charset="0"/>
                <a:ea typeface="+mn-ea"/>
              </a:rPr>
              <a:t>Washington GSS</a:t>
            </a:r>
          </a:p>
        </p:txBody>
      </p:sp>
      <p:sp>
        <p:nvSpPr>
          <p:cNvPr id="228388" name="Text Box 36">
            <a:extLst>
              <a:ext uri="{FF2B5EF4-FFF2-40B4-BE49-F238E27FC236}">
                <a16:creationId xmlns:a16="http://schemas.microsoft.com/office/drawing/2014/main" id="{0E41743A-58C7-4A9D-8417-3030C0471DA4}"/>
              </a:ext>
            </a:extLst>
          </p:cNvPr>
          <p:cNvSpPr txBox="1">
            <a:spLocks noChangeArrowheads="1"/>
          </p:cNvSpPr>
          <p:nvPr/>
        </p:nvSpPr>
        <p:spPr bwMode="auto">
          <a:xfrm>
            <a:off x="4643438" y="1635125"/>
            <a:ext cx="2592387" cy="19843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lnSpc>
                <a:spcPct val="70000"/>
              </a:lnSpc>
              <a:spcBef>
                <a:spcPct val="50000"/>
              </a:spcBef>
              <a:defRPr/>
            </a:pPr>
            <a:r>
              <a:rPr lang="en-GB" sz="1000" b="1">
                <a:solidFill>
                  <a:srgbClr val="FFFFFF"/>
                </a:solidFill>
                <a:latin typeface="Arial" charset="0"/>
                <a:ea typeface="+mn-ea"/>
              </a:rPr>
              <a:t>Svalbard ULS/GSS</a:t>
            </a:r>
          </a:p>
        </p:txBody>
      </p:sp>
      <p:sp>
        <p:nvSpPr>
          <p:cNvPr id="228389" name="Text Box 37">
            <a:extLst>
              <a:ext uri="{FF2B5EF4-FFF2-40B4-BE49-F238E27FC236}">
                <a16:creationId xmlns:a16="http://schemas.microsoft.com/office/drawing/2014/main" id="{7EEB5144-BA1E-4372-BB86-961C6A463893}"/>
              </a:ext>
            </a:extLst>
          </p:cNvPr>
          <p:cNvSpPr txBox="1">
            <a:spLocks noChangeArrowheads="1"/>
          </p:cNvSpPr>
          <p:nvPr/>
        </p:nvSpPr>
        <p:spPr bwMode="auto">
          <a:xfrm>
            <a:off x="5003800" y="1993900"/>
            <a:ext cx="2592388" cy="19843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lnSpc>
                <a:spcPct val="70000"/>
              </a:lnSpc>
              <a:spcBef>
                <a:spcPct val="50000"/>
              </a:spcBef>
              <a:defRPr/>
            </a:pPr>
            <a:r>
              <a:rPr lang="en-GB" sz="1000" b="1">
                <a:solidFill>
                  <a:srgbClr val="FFFFFF"/>
                </a:solidFill>
                <a:latin typeface="Arial" charset="0"/>
                <a:ea typeface="+mn-ea"/>
              </a:rPr>
              <a:t>Kiruna TTC</a:t>
            </a:r>
          </a:p>
        </p:txBody>
      </p:sp>
      <p:sp>
        <p:nvSpPr>
          <p:cNvPr id="228390" name="Text Box 38">
            <a:extLst>
              <a:ext uri="{FF2B5EF4-FFF2-40B4-BE49-F238E27FC236}">
                <a16:creationId xmlns:a16="http://schemas.microsoft.com/office/drawing/2014/main" id="{68A03A03-CEC5-49F2-8EE5-48830778F099}"/>
              </a:ext>
            </a:extLst>
          </p:cNvPr>
          <p:cNvSpPr txBox="1">
            <a:spLocks noChangeArrowheads="1"/>
          </p:cNvSpPr>
          <p:nvPr/>
        </p:nvSpPr>
        <p:spPr bwMode="auto">
          <a:xfrm>
            <a:off x="4543425" y="2265363"/>
            <a:ext cx="2592388" cy="19843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lnSpc>
                <a:spcPct val="70000"/>
              </a:lnSpc>
              <a:spcBef>
                <a:spcPct val="50000"/>
              </a:spcBef>
              <a:defRPr/>
            </a:pPr>
            <a:r>
              <a:rPr lang="en-GB" sz="1000" b="1">
                <a:solidFill>
                  <a:srgbClr val="FFFFFF"/>
                </a:solidFill>
                <a:latin typeface="Arial" charset="0"/>
                <a:ea typeface="+mn-ea"/>
              </a:rPr>
              <a:t>Redu GSS</a:t>
            </a:r>
          </a:p>
        </p:txBody>
      </p:sp>
      <p:sp>
        <p:nvSpPr>
          <p:cNvPr id="228391" name="Text Box 39">
            <a:extLst>
              <a:ext uri="{FF2B5EF4-FFF2-40B4-BE49-F238E27FC236}">
                <a16:creationId xmlns:a16="http://schemas.microsoft.com/office/drawing/2014/main" id="{AF45F864-3CE3-4DD3-B671-C80FD1CEF6DF}"/>
              </a:ext>
            </a:extLst>
          </p:cNvPr>
          <p:cNvSpPr txBox="1">
            <a:spLocks noChangeArrowheads="1"/>
          </p:cNvSpPr>
          <p:nvPr/>
        </p:nvSpPr>
        <p:spPr bwMode="auto">
          <a:xfrm>
            <a:off x="4910138" y="2609850"/>
            <a:ext cx="2592387" cy="19843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lnSpc>
                <a:spcPct val="70000"/>
              </a:lnSpc>
              <a:spcBef>
                <a:spcPct val="50000"/>
              </a:spcBef>
              <a:defRPr/>
            </a:pPr>
            <a:r>
              <a:rPr lang="en-GB" sz="1000" b="1">
                <a:solidFill>
                  <a:srgbClr val="FFFFFF"/>
                </a:solidFill>
                <a:latin typeface="Arial" charset="0"/>
                <a:ea typeface="+mn-ea"/>
              </a:rPr>
              <a:t>Fucino GSS</a:t>
            </a:r>
          </a:p>
        </p:txBody>
      </p:sp>
      <p:sp>
        <p:nvSpPr>
          <p:cNvPr id="228392" name="Text Box 40">
            <a:extLst>
              <a:ext uri="{FF2B5EF4-FFF2-40B4-BE49-F238E27FC236}">
                <a16:creationId xmlns:a16="http://schemas.microsoft.com/office/drawing/2014/main" id="{88E05E1D-B2CB-4764-ACD8-9E14893D595C}"/>
              </a:ext>
            </a:extLst>
          </p:cNvPr>
          <p:cNvSpPr txBox="1">
            <a:spLocks noChangeArrowheads="1"/>
          </p:cNvSpPr>
          <p:nvPr/>
        </p:nvSpPr>
        <p:spPr bwMode="auto">
          <a:xfrm>
            <a:off x="5724525" y="3217863"/>
            <a:ext cx="2592388" cy="19843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lnSpc>
                <a:spcPct val="70000"/>
              </a:lnSpc>
              <a:spcBef>
                <a:spcPct val="50000"/>
              </a:spcBef>
              <a:defRPr/>
            </a:pPr>
            <a:r>
              <a:rPr lang="en-GB" sz="1000" b="1">
                <a:solidFill>
                  <a:srgbClr val="FFFFFF"/>
                </a:solidFill>
                <a:latin typeface="Arial" charset="0"/>
                <a:ea typeface="+mn-ea"/>
              </a:rPr>
              <a:t>Riyadh GSS</a:t>
            </a:r>
          </a:p>
        </p:txBody>
      </p:sp>
      <p:sp>
        <p:nvSpPr>
          <p:cNvPr id="228393" name="Text Box 41">
            <a:extLst>
              <a:ext uri="{FF2B5EF4-FFF2-40B4-BE49-F238E27FC236}">
                <a16:creationId xmlns:a16="http://schemas.microsoft.com/office/drawing/2014/main" id="{265992A8-08A5-4656-B5AD-4F1A71211F25}"/>
              </a:ext>
            </a:extLst>
          </p:cNvPr>
          <p:cNvSpPr txBox="1">
            <a:spLocks noChangeArrowheads="1"/>
          </p:cNvSpPr>
          <p:nvPr/>
        </p:nvSpPr>
        <p:spPr bwMode="auto">
          <a:xfrm>
            <a:off x="5751513" y="4465638"/>
            <a:ext cx="2592387" cy="19843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lnSpc>
                <a:spcPct val="70000"/>
              </a:lnSpc>
              <a:spcBef>
                <a:spcPct val="50000"/>
              </a:spcBef>
              <a:defRPr/>
            </a:pPr>
            <a:r>
              <a:rPr lang="en-GB" sz="1000" b="1">
                <a:solidFill>
                  <a:srgbClr val="FFFFFF"/>
                </a:solidFill>
                <a:latin typeface="Arial" charset="0"/>
                <a:ea typeface="+mn-ea"/>
              </a:rPr>
              <a:t>Reunion ULS/GSS</a:t>
            </a:r>
          </a:p>
        </p:txBody>
      </p:sp>
      <p:sp>
        <p:nvSpPr>
          <p:cNvPr id="228394" name="Text Box 42">
            <a:extLst>
              <a:ext uri="{FF2B5EF4-FFF2-40B4-BE49-F238E27FC236}">
                <a16:creationId xmlns:a16="http://schemas.microsoft.com/office/drawing/2014/main" id="{4C434185-0E70-48B0-9FA9-9A257FEB971F}"/>
              </a:ext>
            </a:extLst>
          </p:cNvPr>
          <p:cNvSpPr txBox="1">
            <a:spLocks noChangeArrowheads="1"/>
          </p:cNvSpPr>
          <p:nvPr/>
        </p:nvSpPr>
        <p:spPr bwMode="auto">
          <a:xfrm>
            <a:off x="4787900" y="4930775"/>
            <a:ext cx="2592388" cy="19843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lnSpc>
                <a:spcPct val="70000"/>
              </a:lnSpc>
              <a:spcBef>
                <a:spcPct val="50000"/>
              </a:spcBef>
              <a:defRPr/>
            </a:pPr>
            <a:r>
              <a:rPr lang="en-GB" sz="1000" b="1">
                <a:solidFill>
                  <a:srgbClr val="FFFFFF"/>
                </a:solidFill>
                <a:latin typeface="Arial" charset="0"/>
                <a:ea typeface="+mn-ea"/>
              </a:rPr>
              <a:t>South Africa GSS</a:t>
            </a:r>
          </a:p>
        </p:txBody>
      </p:sp>
      <p:sp>
        <p:nvSpPr>
          <p:cNvPr id="228395" name="Text Box 43">
            <a:extLst>
              <a:ext uri="{FF2B5EF4-FFF2-40B4-BE49-F238E27FC236}">
                <a16:creationId xmlns:a16="http://schemas.microsoft.com/office/drawing/2014/main" id="{8B34442A-4F37-4325-8D7B-8F2F9D80C8EF}"/>
              </a:ext>
            </a:extLst>
          </p:cNvPr>
          <p:cNvSpPr txBox="1">
            <a:spLocks noChangeArrowheads="1"/>
          </p:cNvSpPr>
          <p:nvPr/>
        </p:nvSpPr>
        <p:spPr bwMode="auto">
          <a:xfrm>
            <a:off x="2782888" y="3473450"/>
            <a:ext cx="2592387" cy="3810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lnSpc>
                <a:spcPct val="70000"/>
              </a:lnSpc>
              <a:spcBef>
                <a:spcPct val="50000"/>
              </a:spcBef>
              <a:defRPr/>
            </a:pPr>
            <a:r>
              <a:rPr lang="en-GB" sz="1000" b="1">
                <a:solidFill>
                  <a:srgbClr val="FFFFFF"/>
                </a:solidFill>
                <a:latin typeface="Arial" charset="0"/>
                <a:ea typeface="+mn-ea"/>
              </a:rPr>
              <a:t>Kourou </a:t>
            </a:r>
          </a:p>
          <a:p>
            <a:pPr eaLnBrk="1" hangingPunct="1">
              <a:lnSpc>
                <a:spcPct val="70000"/>
              </a:lnSpc>
              <a:spcBef>
                <a:spcPct val="50000"/>
              </a:spcBef>
              <a:defRPr/>
            </a:pPr>
            <a:r>
              <a:rPr lang="en-GB" sz="1000" b="1">
                <a:solidFill>
                  <a:srgbClr val="FFFFFF"/>
                </a:solidFill>
                <a:latin typeface="Arial" charset="0"/>
                <a:ea typeface="+mn-ea"/>
              </a:rPr>
              <a:t>           TTC/ULS/GSS</a:t>
            </a:r>
          </a:p>
        </p:txBody>
      </p:sp>
      <p:sp>
        <p:nvSpPr>
          <p:cNvPr id="228396" name="Text Box 44">
            <a:extLst>
              <a:ext uri="{FF2B5EF4-FFF2-40B4-BE49-F238E27FC236}">
                <a16:creationId xmlns:a16="http://schemas.microsoft.com/office/drawing/2014/main" id="{5C35CC8D-4BA8-48C2-AED5-F3273D206273}"/>
              </a:ext>
            </a:extLst>
          </p:cNvPr>
          <p:cNvSpPr txBox="1">
            <a:spLocks noChangeArrowheads="1"/>
          </p:cNvSpPr>
          <p:nvPr/>
        </p:nvSpPr>
        <p:spPr bwMode="auto">
          <a:xfrm>
            <a:off x="6540500" y="2454275"/>
            <a:ext cx="2592388" cy="19843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lnSpc>
                <a:spcPct val="70000"/>
              </a:lnSpc>
              <a:spcBef>
                <a:spcPct val="50000"/>
              </a:spcBef>
              <a:defRPr/>
            </a:pPr>
            <a:r>
              <a:rPr lang="en-GB" sz="1000" b="1">
                <a:solidFill>
                  <a:srgbClr val="FFFFFF"/>
                </a:solidFill>
                <a:latin typeface="Arial" charset="0"/>
                <a:ea typeface="+mn-ea"/>
              </a:rPr>
              <a:t>Urumchi GSS</a:t>
            </a:r>
          </a:p>
        </p:txBody>
      </p:sp>
      <p:sp>
        <p:nvSpPr>
          <p:cNvPr id="228397" name="Text Box 45">
            <a:extLst>
              <a:ext uri="{FF2B5EF4-FFF2-40B4-BE49-F238E27FC236}">
                <a16:creationId xmlns:a16="http://schemas.microsoft.com/office/drawing/2014/main" id="{5A1725C1-4923-4DA8-A078-2B896C0F905D}"/>
              </a:ext>
            </a:extLst>
          </p:cNvPr>
          <p:cNvSpPr txBox="1">
            <a:spLocks noChangeArrowheads="1"/>
          </p:cNvSpPr>
          <p:nvPr/>
        </p:nvSpPr>
        <p:spPr bwMode="auto">
          <a:xfrm>
            <a:off x="7019925" y="4868863"/>
            <a:ext cx="1008063" cy="19843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lnSpc>
                <a:spcPct val="70000"/>
              </a:lnSpc>
              <a:spcBef>
                <a:spcPct val="50000"/>
              </a:spcBef>
              <a:defRPr/>
            </a:pPr>
            <a:r>
              <a:rPr lang="en-GB" sz="1000" b="1">
                <a:solidFill>
                  <a:srgbClr val="FFFFFF"/>
                </a:solidFill>
                <a:latin typeface="Arial" charset="0"/>
                <a:ea typeface="+mn-ea"/>
              </a:rPr>
              <a:t>Perth GSS</a:t>
            </a:r>
          </a:p>
        </p:txBody>
      </p:sp>
      <p:sp>
        <p:nvSpPr>
          <p:cNvPr id="228398" name="Text Box 46">
            <a:extLst>
              <a:ext uri="{FF2B5EF4-FFF2-40B4-BE49-F238E27FC236}">
                <a16:creationId xmlns:a16="http://schemas.microsoft.com/office/drawing/2014/main" id="{5402A250-2FF3-4189-B8C5-12B22422520C}"/>
              </a:ext>
            </a:extLst>
          </p:cNvPr>
          <p:cNvSpPr txBox="1">
            <a:spLocks noChangeArrowheads="1"/>
          </p:cNvSpPr>
          <p:nvPr/>
        </p:nvSpPr>
        <p:spPr bwMode="auto">
          <a:xfrm>
            <a:off x="7885113" y="4056063"/>
            <a:ext cx="1187450" cy="3810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eaLnBrk="1" hangingPunct="1">
              <a:lnSpc>
                <a:spcPct val="70000"/>
              </a:lnSpc>
              <a:spcBef>
                <a:spcPct val="50000"/>
              </a:spcBef>
              <a:defRPr/>
            </a:pPr>
            <a:r>
              <a:rPr lang="en-GB" sz="1000" b="1">
                <a:solidFill>
                  <a:srgbClr val="FFFFFF"/>
                </a:solidFill>
                <a:latin typeface="Arial" charset="0"/>
                <a:ea typeface="+mn-ea"/>
              </a:rPr>
              <a:t>New Caledonia </a:t>
            </a:r>
          </a:p>
          <a:p>
            <a:pPr algn="r" eaLnBrk="1" hangingPunct="1">
              <a:lnSpc>
                <a:spcPct val="70000"/>
              </a:lnSpc>
              <a:spcBef>
                <a:spcPct val="50000"/>
              </a:spcBef>
              <a:defRPr/>
            </a:pPr>
            <a:r>
              <a:rPr lang="en-GB" sz="1000" b="1">
                <a:solidFill>
                  <a:srgbClr val="FFFFFF"/>
                </a:solidFill>
                <a:latin typeface="Arial" charset="0"/>
                <a:ea typeface="+mn-ea"/>
              </a:rPr>
              <a:t>ULS/GSS</a:t>
            </a:r>
          </a:p>
        </p:txBody>
      </p:sp>
      <p:sp>
        <p:nvSpPr>
          <p:cNvPr id="228399" name="Text Box 47">
            <a:extLst>
              <a:ext uri="{FF2B5EF4-FFF2-40B4-BE49-F238E27FC236}">
                <a16:creationId xmlns:a16="http://schemas.microsoft.com/office/drawing/2014/main" id="{F855C771-008A-4E4D-818C-8E2937D60FBD}"/>
              </a:ext>
            </a:extLst>
          </p:cNvPr>
          <p:cNvSpPr txBox="1">
            <a:spLocks noChangeArrowheads="1"/>
          </p:cNvSpPr>
          <p:nvPr/>
        </p:nvSpPr>
        <p:spPr bwMode="auto">
          <a:xfrm>
            <a:off x="7656513" y="2892425"/>
            <a:ext cx="1187450" cy="19843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lnSpc>
                <a:spcPct val="70000"/>
              </a:lnSpc>
              <a:spcBef>
                <a:spcPct val="50000"/>
              </a:spcBef>
              <a:defRPr/>
            </a:pPr>
            <a:r>
              <a:rPr lang="en-GB" sz="1000" b="1">
                <a:solidFill>
                  <a:srgbClr val="FFFFFF"/>
                </a:solidFill>
                <a:latin typeface="Arial" charset="0"/>
                <a:ea typeface="+mn-ea"/>
              </a:rPr>
              <a:t>S. Korea GSS</a:t>
            </a:r>
          </a:p>
        </p:txBody>
      </p:sp>
      <p:sp>
        <p:nvSpPr>
          <p:cNvPr id="228400" name="Rectangle 48">
            <a:extLst>
              <a:ext uri="{FF2B5EF4-FFF2-40B4-BE49-F238E27FC236}">
                <a16:creationId xmlns:a16="http://schemas.microsoft.com/office/drawing/2014/main" id="{B4A467A0-1764-4157-B264-28EDD56E22AE}"/>
              </a:ext>
            </a:extLst>
          </p:cNvPr>
          <p:cNvSpPr>
            <a:spLocks noChangeArrowheads="1"/>
          </p:cNvSpPr>
          <p:nvPr/>
        </p:nvSpPr>
        <p:spPr bwMode="auto">
          <a:xfrm>
            <a:off x="6516688" y="5589588"/>
            <a:ext cx="1655762" cy="1006475"/>
          </a:xfrm>
          <a:prstGeom prst="rect">
            <a:avLst/>
          </a:prstGeom>
          <a:solidFill>
            <a:schemeClr val="bg1"/>
          </a:solidFill>
          <a:ln w="19050">
            <a:solidFill>
              <a:srgbClr val="00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zh-CN" altLang="en-US">
              <a:solidFill>
                <a:srgbClr val="000000"/>
              </a:solidFill>
              <a:latin typeface="Arial" charset="0"/>
              <a:ea typeface="+mn-ea"/>
            </a:endParaRPr>
          </a:p>
        </p:txBody>
      </p:sp>
      <p:sp>
        <p:nvSpPr>
          <p:cNvPr id="228401" name="Text Box 49">
            <a:extLst>
              <a:ext uri="{FF2B5EF4-FFF2-40B4-BE49-F238E27FC236}">
                <a16:creationId xmlns:a16="http://schemas.microsoft.com/office/drawing/2014/main" id="{DA55F72A-53F6-4AD0-BB22-39BAD7537EC6}"/>
              </a:ext>
            </a:extLst>
          </p:cNvPr>
          <p:cNvSpPr txBox="1">
            <a:spLocks noChangeAspect="1" noChangeArrowheads="1"/>
          </p:cNvSpPr>
          <p:nvPr/>
        </p:nvSpPr>
        <p:spPr bwMode="auto">
          <a:xfrm>
            <a:off x="6780213" y="5661025"/>
            <a:ext cx="1320800" cy="8826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lnSpc>
                <a:spcPct val="70000"/>
              </a:lnSpc>
              <a:spcBef>
                <a:spcPct val="50000"/>
              </a:spcBef>
              <a:defRPr/>
            </a:pPr>
            <a:r>
              <a:rPr lang="en-GB" sz="1200">
                <a:solidFill>
                  <a:srgbClr val="000000"/>
                </a:solidFill>
                <a:latin typeface="Arial" charset="0"/>
                <a:ea typeface="+mn-ea"/>
              </a:rPr>
              <a:t>Sensor Stations</a:t>
            </a:r>
          </a:p>
          <a:p>
            <a:pPr eaLnBrk="1" hangingPunct="1">
              <a:lnSpc>
                <a:spcPct val="70000"/>
              </a:lnSpc>
              <a:spcBef>
                <a:spcPct val="50000"/>
              </a:spcBef>
              <a:defRPr/>
            </a:pPr>
            <a:r>
              <a:rPr lang="en-GB" sz="1200">
                <a:solidFill>
                  <a:srgbClr val="000000"/>
                </a:solidFill>
                <a:latin typeface="Arial" charset="0"/>
                <a:ea typeface="+mn-ea"/>
              </a:rPr>
              <a:t>Up-Link stations</a:t>
            </a:r>
          </a:p>
          <a:p>
            <a:pPr eaLnBrk="1" hangingPunct="1">
              <a:lnSpc>
                <a:spcPct val="70000"/>
              </a:lnSpc>
              <a:spcBef>
                <a:spcPct val="50000"/>
              </a:spcBef>
              <a:defRPr/>
            </a:pPr>
            <a:r>
              <a:rPr lang="en-GB" sz="1200">
                <a:solidFill>
                  <a:srgbClr val="000000"/>
                </a:solidFill>
                <a:latin typeface="Arial" charset="0"/>
                <a:ea typeface="+mn-ea"/>
              </a:rPr>
              <a:t>TT&amp;C stations</a:t>
            </a:r>
          </a:p>
          <a:p>
            <a:pPr eaLnBrk="1" hangingPunct="1">
              <a:lnSpc>
                <a:spcPct val="70000"/>
              </a:lnSpc>
              <a:spcBef>
                <a:spcPct val="50000"/>
              </a:spcBef>
              <a:defRPr/>
            </a:pPr>
            <a:r>
              <a:rPr lang="en-GB" sz="1200">
                <a:solidFill>
                  <a:srgbClr val="000000"/>
                </a:solidFill>
                <a:latin typeface="Arial" charset="0"/>
                <a:ea typeface="+mn-ea"/>
              </a:rPr>
              <a:t>Control Centres</a:t>
            </a:r>
          </a:p>
        </p:txBody>
      </p:sp>
      <p:sp>
        <p:nvSpPr>
          <p:cNvPr id="228402" name="Oval 50">
            <a:extLst>
              <a:ext uri="{FF2B5EF4-FFF2-40B4-BE49-F238E27FC236}">
                <a16:creationId xmlns:a16="http://schemas.microsoft.com/office/drawing/2014/main" id="{A1D9F5EB-18BE-4E3D-95A9-54E7C232460E}"/>
              </a:ext>
            </a:extLst>
          </p:cNvPr>
          <p:cNvSpPr>
            <a:spLocks noChangeAspect="1" noChangeArrowheads="1"/>
          </p:cNvSpPr>
          <p:nvPr/>
        </p:nvSpPr>
        <p:spPr bwMode="auto">
          <a:xfrm>
            <a:off x="6661150" y="5705475"/>
            <a:ext cx="106363" cy="106363"/>
          </a:xfrm>
          <a:prstGeom prst="ellipse">
            <a:avLst/>
          </a:prstGeom>
          <a:solidFill>
            <a:srgbClr val="00FF00"/>
          </a:solidFill>
          <a:ln w="9525">
            <a:solidFill>
              <a:schemeClr val="bg2"/>
            </a:solidFill>
            <a:round/>
            <a:headEnd/>
            <a:tailEnd/>
          </a:ln>
          <a:effectLst>
            <a:outerShdw dist="17961" dir="2700000" algn="ctr" rotWithShape="0">
              <a:schemeClr val="bg1"/>
            </a:outerShdw>
          </a:effectLst>
        </p:spPr>
        <p:txBody>
          <a:bodyPr wrap="none" anchor="ctr"/>
          <a:lstStyle/>
          <a:p>
            <a:pPr eaLnBrk="1" hangingPunct="1">
              <a:defRPr/>
            </a:pPr>
            <a:endParaRPr lang="zh-CN" altLang="en-US">
              <a:solidFill>
                <a:srgbClr val="000000"/>
              </a:solidFill>
              <a:latin typeface="Arial" charset="0"/>
              <a:ea typeface="+mn-ea"/>
            </a:endParaRPr>
          </a:p>
        </p:txBody>
      </p:sp>
      <p:sp>
        <p:nvSpPr>
          <p:cNvPr id="228403" name="Oval 51">
            <a:extLst>
              <a:ext uri="{FF2B5EF4-FFF2-40B4-BE49-F238E27FC236}">
                <a16:creationId xmlns:a16="http://schemas.microsoft.com/office/drawing/2014/main" id="{F162E8F5-E6A9-4CB8-8395-46DB529C4005}"/>
              </a:ext>
            </a:extLst>
          </p:cNvPr>
          <p:cNvSpPr>
            <a:spLocks noChangeAspect="1" noChangeArrowheads="1"/>
          </p:cNvSpPr>
          <p:nvPr/>
        </p:nvSpPr>
        <p:spPr bwMode="auto">
          <a:xfrm>
            <a:off x="6661150" y="5930900"/>
            <a:ext cx="106363" cy="106363"/>
          </a:xfrm>
          <a:prstGeom prst="ellipse">
            <a:avLst/>
          </a:prstGeom>
          <a:solidFill>
            <a:srgbClr val="FF0000"/>
          </a:solidFill>
          <a:ln w="9525">
            <a:solidFill>
              <a:schemeClr val="bg2"/>
            </a:solidFill>
            <a:round/>
            <a:headEnd/>
            <a:tailEnd/>
          </a:ln>
          <a:effectLst>
            <a:outerShdw dist="17961" dir="2700000" algn="ctr" rotWithShape="0">
              <a:schemeClr val="bg1"/>
            </a:outerShdw>
          </a:effectLst>
        </p:spPr>
        <p:txBody>
          <a:bodyPr wrap="none" anchor="ctr"/>
          <a:lstStyle/>
          <a:p>
            <a:pPr eaLnBrk="1" hangingPunct="1">
              <a:defRPr/>
            </a:pPr>
            <a:endParaRPr lang="zh-CN" altLang="en-US">
              <a:solidFill>
                <a:srgbClr val="000000"/>
              </a:solidFill>
              <a:latin typeface="Arial" charset="0"/>
              <a:ea typeface="+mn-ea"/>
            </a:endParaRPr>
          </a:p>
        </p:txBody>
      </p:sp>
      <p:sp>
        <p:nvSpPr>
          <p:cNvPr id="228404" name="Oval 52">
            <a:extLst>
              <a:ext uri="{FF2B5EF4-FFF2-40B4-BE49-F238E27FC236}">
                <a16:creationId xmlns:a16="http://schemas.microsoft.com/office/drawing/2014/main" id="{B812A27D-8847-4B75-9779-8F742674E814}"/>
              </a:ext>
            </a:extLst>
          </p:cNvPr>
          <p:cNvSpPr>
            <a:spLocks noChangeAspect="1" noChangeArrowheads="1"/>
          </p:cNvSpPr>
          <p:nvPr/>
        </p:nvSpPr>
        <p:spPr bwMode="auto">
          <a:xfrm>
            <a:off x="6661150" y="6162675"/>
            <a:ext cx="106363" cy="106363"/>
          </a:xfrm>
          <a:prstGeom prst="ellipse">
            <a:avLst/>
          </a:prstGeom>
          <a:solidFill>
            <a:srgbClr val="FFCC00"/>
          </a:solidFill>
          <a:ln w="9525">
            <a:solidFill>
              <a:schemeClr val="bg2"/>
            </a:solidFill>
            <a:round/>
            <a:headEnd/>
            <a:tailEnd/>
          </a:ln>
          <a:effectLst>
            <a:outerShdw dist="17961" dir="2700000" algn="ctr" rotWithShape="0">
              <a:schemeClr val="bg1"/>
            </a:outerShdw>
          </a:effectLst>
        </p:spPr>
        <p:txBody>
          <a:bodyPr wrap="none" anchor="ctr"/>
          <a:lstStyle/>
          <a:p>
            <a:pPr eaLnBrk="1" hangingPunct="1">
              <a:defRPr/>
            </a:pPr>
            <a:endParaRPr lang="zh-CN" altLang="en-US">
              <a:solidFill>
                <a:srgbClr val="000000"/>
              </a:solidFill>
              <a:latin typeface="Arial" charset="0"/>
              <a:ea typeface="+mn-ea"/>
            </a:endParaRPr>
          </a:p>
        </p:txBody>
      </p:sp>
      <p:sp>
        <p:nvSpPr>
          <p:cNvPr id="228405" name="Rectangle 53">
            <a:extLst>
              <a:ext uri="{FF2B5EF4-FFF2-40B4-BE49-F238E27FC236}">
                <a16:creationId xmlns:a16="http://schemas.microsoft.com/office/drawing/2014/main" id="{AE207E76-3403-471B-98A9-5C9E7BFAAA19}"/>
              </a:ext>
            </a:extLst>
          </p:cNvPr>
          <p:cNvSpPr>
            <a:spLocks noChangeArrowheads="1"/>
          </p:cNvSpPr>
          <p:nvPr/>
        </p:nvSpPr>
        <p:spPr bwMode="auto">
          <a:xfrm>
            <a:off x="6642100" y="6351588"/>
            <a:ext cx="144463" cy="142875"/>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zh-CN" altLang="en-US">
              <a:solidFill>
                <a:srgbClr val="000000"/>
              </a:solidFill>
              <a:latin typeface="Arial" charset="0"/>
              <a:ea typeface="+mn-ea"/>
            </a:endParaRPr>
          </a:p>
        </p:txBody>
      </p:sp>
      <p:sp>
        <p:nvSpPr>
          <p:cNvPr id="228406" name="Rectangle 54">
            <a:extLst>
              <a:ext uri="{FF2B5EF4-FFF2-40B4-BE49-F238E27FC236}">
                <a16:creationId xmlns:a16="http://schemas.microsoft.com/office/drawing/2014/main" id="{44B0773C-1CC5-4A8B-884B-59F894BB3533}"/>
              </a:ext>
            </a:extLst>
          </p:cNvPr>
          <p:cNvSpPr>
            <a:spLocks noChangeArrowheads="1"/>
          </p:cNvSpPr>
          <p:nvPr/>
        </p:nvSpPr>
        <p:spPr bwMode="auto">
          <a:xfrm>
            <a:off x="4716463" y="2643188"/>
            <a:ext cx="144462" cy="142875"/>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zh-CN" altLang="en-US">
              <a:solidFill>
                <a:srgbClr val="000000"/>
              </a:solidFill>
              <a:latin typeface="Arial" charset="0"/>
              <a:ea typeface="+mn-ea"/>
            </a:endParaRPr>
          </a:p>
        </p:txBody>
      </p:sp>
      <p:sp>
        <p:nvSpPr>
          <p:cNvPr id="228407" name="Rectangle 55">
            <a:extLst>
              <a:ext uri="{FF2B5EF4-FFF2-40B4-BE49-F238E27FC236}">
                <a16:creationId xmlns:a16="http://schemas.microsoft.com/office/drawing/2014/main" id="{7BEDE330-7883-47E5-A878-319AF4544132}"/>
              </a:ext>
            </a:extLst>
          </p:cNvPr>
          <p:cNvSpPr>
            <a:spLocks noChangeArrowheads="1"/>
          </p:cNvSpPr>
          <p:nvPr/>
        </p:nvSpPr>
        <p:spPr bwMode="auto">
          <a:xfrm>
            <a:off x="4787900" y="2425700"/>
            <a:ext cx="144463" cy="142875"/>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zh-CN" altLang="en-US">
              <a:solidFill>
                <a:srgbClr val="000000"/>
              </a:solidFill>
              <a:latin typeface="Arial" charset="0"/>
              <a:ea typeface="+mn-ea"/>
            </a:endParaRPr>
          </a:p>
        </p:txBody>
      </p:sp>
      <p:sp>
        <p:nvSpPr>
          <p:cNvPr id="228408" name="Oval 56">
            <a:extLst>
              <a:ext uri="{FF2B5EF4-FFF2-40B4-BE49-F238E27FC236}">
                <a16:creationId xmlns:a16="http://schemas.microsoft.com/office/drawing/2014/main" id="{554910D9-2CB9-47AA-97BD-AC73FB8C8BDD}"/>
              </a:ext>
            </a:extLst>
          </p:cNvPr>
          <p:cNvSpPr>
            <a:spLocks noChangeAspect="1" noChangeArrowheads="1"/>
          </p:cNvSpPr>
          <p:nvPr/>
        </p:nvSpPr>
        <p:spPr bwMode="auto">
          <a:xfrm>
            <a:off x="611188" y="1844675"/>
            <a:ext cx="71437" cy="71438"/>
          </a:xfrm>
          <a:prstGeom prst="ellipse">
            <a:avLst/>
          </a:prstGeom>
          <a:solidFill>
            <a:srgbClr val="00FF00"/>
          </a:solidFill>
          <a:ln>
            <a:noFill/>
          </a:ln>
          <a:effectLst>
            <a:outerShdw dist="17961" dir="2700000" algn="ctr" rotWithShape="0">
              <a:schemeClr val="bg1"/>
            </a:outerShdw>
          </a:effectLst>
          <a:extLst>
            <a:ext uri="{91240B29-F687-4F45-9708-019B960494DF}">
              <a14:hiddenLine xmlns:a14="http://schemas.microsoft.com/office/drawing/2010/main" w="9525">
                <a:solidFill>
                  <a:srgbClr val="FF0000"/>
                </a:solidFill>
                <a:round/>
                <a:headEnd/>
                <a:tailEnd/>
              </a14:hiddenLine>
            </a:ext>
          </a:extLst>
        </p:spPr>
        <p:txBody>
          <a:bodyPr wrap="none" anchor="ctr"/>
          <a:lstStyle/>
          <a:p>
            <a:pPr eaLnBrk="1" hangingPunct="1">
              <a:defRPr/>
            </a:pPr>
            <a:endParaRPr lang="zh-CN" altLang="en-US">
              <a:solidFill>
                <a:srgbClr val="000000"/>
              </a:solidFill>
              <a:latin typeface="Arial" charset="0"/>
              <a:ea typeface="+mn-ea"/>
            </a:endParaRPr>
          </a:p>
        </p:txBody>
      </p:sp>
    </p:spTree>
  </p:cSld>
  <p:clrMapOvr>
    <a:masterClrMapping/>
  </p:clrMapOvr>
  <p:transition spd="med">
    <p:spli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788609D0-4225-4E9F-AA31-63154D10B627}"/>
              </a:ext>
            </a:extLst>
          </p:cNvPr>
          <p:cNvSpPr>
            <a:spLocks noGrp="1" noChangeArrowheads="1"/>
          </p:cNvSpPr>
          <p:nvPr>
            <p:ph type="title"/>
          </p:nvPr>
        </p:nvSpPr>
        <p:spPr/>
        <p:txBody>
          <a:bodyPr/>
          <a:lstStyle/>
          <a:p>
            <a:pPr eaLnBrk="1" hangingPunct="1"/>
            <a:r>
              <a:rPr lang="zh-CN" altLang="en-US"/>
              <a:t>伽利略系统应用和服务 </a:t>
            </a:r>
          </a:p>
        </p:txBody>
      </p:sp>
      <p:sp>
        <p:nvSpPr>
          <p:cNvPr id="23555" name="Rectangle 3">
            <a:extLst>
              <a:ext uri="{FF2B5EF4-FFF2-40B4-BE49-F238E27FC236}">
                <a16:creationId xmlns:a16="http://schemas.microsoft.com/office/drawing/2014/main" id="{49CF72AB-56A9-43D3-9A09-CE71541E6C39}"/>
              </a:ext>
            </a:extLst>
          </p:cNvPr>
          <p:cNvSpPr>
            <a:spLocks noGrp="1" noChangeArrowheads="1"/>
          </p:cNvSpPr>
          <p:nvPr>
            <p:ph type="body" idx="1"/>
          </p:nvPr>
        </p:nvSpPr>
        <p:spPr>
          <a:xfrm>
            <a:off x="1066800" y="1981200"/>
            <a:ext cx="7543800" cy="4616450"/>
          </a:xfrm>
        </p:spPr>
        <p:txBody>
          <a:bodyPr/>
          <a:lstStyle/>
          <a:p>
            <a:pPr eaLnBrk="1" hangingPunct="1"/>
            <a:r>
              <a:rPr lang="zh-CN" altLang="en-US">
                <a:solidFill>
                  <a:srgbClr val="CC3300"/>
                </a:solidFill>
              </a:rPr>
              <a:t>基本服务有</a:t>
            </a:r>
            <a:r>
              <a:rPr lang="zh-CN" altLang="en-US"/>
              <a:t>：导航、</a:t>
            </a:r>
            <a:r>
              <a:rPr lang="en-US" altLang="zh-CN"/>
              <a:t> </a:t>
            </a:r>
            <a:r>
              <a:rPr lang="zh-CN" altLang="en-US"/>
              <a:t>定位、授时</a:t>
            </a:r>
          </a:p>
          <a:p>
            <a:pPr eaLnBrk="1" hangingPunct="1"/>
            <a:r>
              <a:rPr lang="zh-CN" altLang="en-US">
                <a:solidFill>
                  <a:srgbClr val="CC3300"/>
                </a:solidFill>
              </a:rPr>
              <a:t>特殊服务</a:t>
            </a:r>
            <a:r>
              <a:rPr lang="zh-CN" altLang="en-US"/>
              <a:t>：</a:t>
            </a:r>
            <a:r>
              <a:rPr lang="zh-CN" altLang="en-US">
                <a:latin typeface="华文细黑" panose="02010600040101010101" pitchFamily="2" charset="-122"/>
              </a:rPr>
              <a:t>  </a:t>
            </a:r>
            <a:r>
              <a:rPr lang="zh-CN" altLang="en-US"/>
              <a:t> 搜索与救援</a:t>
            </a:r>
            <a:r>
              <a:rPr lang="en-US" altLang="zh-CN"/>
              <a:t>(SAR</a:t>
            </a:r>
            <a:r>
              <a:rPr lang="zh-CN" altLang="en-US"/>
              <a:t>功能</a:t>
            </a:r>
            <a:r>
              <a:rPr lang="en-US" altLang="zh-CN"/>
              <a:t>)</a:t>
            </a:r>
            <a:r>
              <a:rPr lang="zh-CN" altLang="en-US"/>
              <a:t>。</a:t>
            </a:r>
          </a:p>
          <a:p>
            <a:pPr eaLnBrk="1" hangingPunct="1"/>
            <a:r>
              <a:rPr lang="zh-CN" altLang="en-US">
                <a:solidFill>
                  <a:srgbClr val="CC3300"/>
                </a:solidFill>
              </a:rPr>
              <a:t>扩展应用服务系统</a:t>
            </a:r>
            <a:r>
              <a:rPr lang="zh-CN" altLang="en-US"/>
              <a:t>：</a:t>
            </a:r>
            <a:r>
              <a:rPr lang="zh-CN" altLang="en-US">
                <a:latin typeface="华文细黑" panose="02010600040101010101" pitchFamily="2" charset="-122"/>
              </a:rPr>
              <a:t>  </a:t>
            </a:r>
            <a:r>
              <a:rPr lang="zh-CN" altLang="en-US"/>
              <a:t> </a:t>
            </a:r>
            <a:r>
              <a:rPr lang="en-US" altLang="zh-CN"/>
              <a:t>GNS</a:t>
            </a:r>
            <a:r>
              <a:rPr lang="zh-CN" altLang="en-US"/>
              <a:t>在飞机导航和着陆系统中的应用、铁路安全运行调度、海上运输系统、陆地车队运输调度、精准农业</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8A068511-5C24-40F5-984D-E4F6786779E2}"/>
              </a:ext>
            </a:extLst>
          </p:cNvPr>
          <p:cNvSpPr>
            <a:spLocks noGrp="1" noChangeArrowheads="1"/>
          </p:cNvSpPr>
          <p:nvPr>
            <p:ph type="title"/>
          </p:nvPr>
        </p:nvSpPr>
        <p:spPr>
          <a:xfrm>
            <a:off x="1066800" y="-26988"/>
            <a:ext cx="7543800" cy="1431926"/>
          </a:xfrm>
        </p:spPr>
        <p:txBody>
          <a:bodyPr/>
          <a:lstStyle/>
          <a:p>
            <a:pPr eaLnBrk="1" hangingPunct="1"/>
            <a:r>
              <a:rPr lang="en-US" altLang="zh-CN"/>
              <a:t>Galileo</a:t>
            </a:r>
            <a:r>
              <a:rPr lang="zh-CN" altLang="en-US"/>
              <a:t>进展</a:t>
            </a:r>
          </a:p>
        </p:txBody>
      </p:sp>
      <p:sp>
        <p:nvSpPr>
          <p:cNvPr id="25603" name="Rectangle 3">
            <a:extLst>
              <a:ext uri="{FF2B5EF4-FFF2-40B4-BE49-F238E27FC236}">
                <a16:creationId xmlns:a16="http://schemas.microsoft.com/office/drawing/2014/main" id="{0E860342-317D-48C2-8C9A-ED5F88778DB4}"/>
              </a:ext>
            </a:extLst>
          </p:cNvPr>
          <p:cNvSpPr>
            <a:spLocks noGrp="1" noChangeArrowheads="1"/>
          </p:cNvSpPr>
          <p:nvPr>
            <p:ph type="body" idx="1"/>
          </p:nvPr>
        </p:nvSpPr>
        <p:spPr>
          <a:xfrm>
            <a:off x="962025" y="1133602"/>
            <a:ext cx="7543800" cy="3167062"/>
          </a:xfrm>
        </p:spPr>
        <p:txBody>
          <a:bodyPr/>
          <a:lstStyle/>
          <a:p>
            <a:pPr eaLnBrk="1" hangingPunct="1">
              <a:lnSpc>
                <a:spcPct val="90000"/>
              </a:lnSpc>
            </a:pPr>
            <a:r>
              <a:rPr lang="en-US" altLang="zh-CN" sz="2400" dirty="0">
                <a:latin typeface="+mn-ea"/>
              </a:rPr>
              <a:t>2005.12.28-</a:t>
            </a:r>
            <a:r>
              <a:rPr lang="zh-CN" altLang="en-US" sz="2400" dirty="0">
                <a:latin typeface="+mn-ea"/>
              </a:rPr>
              <a:t>首颗实验卫星“</a:t>
            </a:r>
            <a:r>
              <a:rPr lang="en-US" altLang="zh-CN" sz="2400" dirty="0">
                <a:latin typeface="+mn-ea"/>
              </a:rPr>
              <a:t>GIOVE-A”(</a:t>
            </a:r>
            <a:r>
              <a:rPr lang="zh-CN" altLang="en-US" sz="2400" dirty="0">
                <a:latin typeface="+mn-ea"/>
              </a:rPr>
              <a:t>焦韦</a:t>
            </a:r>
            <a:r>
              <a:rPr lang="en-US" altLang="zh-CN" sz="2400" dirty="0">
                <a:latin typeface="+mn-ea"/>
              </a:rPr>
              <a:t>-A )</a:t>
            </a:r>
            <a:r>
              <a:rPr lang="zh-CN" altLang="en-US" sz="2400" dirty="0">
                <a:latin typeface="+mn-ea"/>
              </a:rPr>
              <a:t>顺利发射升空 </a:t>
            </a:r>
          </a:p>
          <a:p>
            <a:pPr eaLnBrk="1" hangingPunct="1">
              <a:lnSpc>
                <a:spcPct val="90000"/>
              </a:lnSpc>
            </a:pPr>
            <a:r>
              <a:rPr lang="zh-CN" altLang="en-US" sz="2400" dirty="0">
                <a:latin typeface="+mn-ea"/>
              </a:rPr>
              <a:t>第二颗实验卫星“</a:t>
            </a:r>
            <a:r>
              <a:rPr lang="en-US" altLang="zh-CN" sz="2400" dirty="0" err="1">
                <a:latin typeface="+mn-ea"/>
              </a:rPr>
              <a:t>Giove</a:t>
            </a:r>
            <a:r>
              <a:rPr lang="en-US" altLang="zh-CN" sz="2400" dirty="0">
                <a:latin typeface="+mn-ea"/>
              </a:rPr>
              <a:t>-B”</a:t>
            </a:r>
            <a:r>
              <a:rPr lang="zh-CN" altLang="en-US" sz="2400" dirty="0">
                <a:latin typeface="+mn-ea"/>
              </a:rPr>
              <a:t>于</a:t>
            </a:r>
            <a:r>
              <a:rPr lang="en-US" altLang="zh-CN" sz="2400" dirty="0">
                <a:latin typeface="+mn-ea"/>
              </a:rPr>
              <a:t>2008</a:t>
            </a:r>
            <a:r>
              <a:rPr lang="zh-CN" altLang="en-US" sz="2400" dirty="0">
                <a:latin typeface="+mn-ea"/>
              </a:rPr>
              <a:t>年</a:t>
            </a:r>
            <a:r>
              <a:rPr lang="en-US" altLang="zh-CN" sz="2400" dirty="0">
                <a:latin typeface="+mn-ea"/>
              </a:rPr>
              <a:t>4</a:t>
            </a:r>
            <a:r>
              <a:rPr lang="zh-CN" altLang="en-US" sz="2400" dirty="0">
                <a:latin typeface="+mn-ea"/>
              </a:rPr>
              <a:t>月</a:t>
            </a:r>
            <a:r>
              <a:rPr lang="en-US" altLang="zh-CN" sz="2400" dirty="0">
                <a:latin typeface="+mn-ea"/>
              </a:rPr>
              <a:t>27</a:t>
            </a:r>
            <a:r>
              <a:rPr lang="zh-CN" altLang="en-US" sz="2400" dirty="0">
                <a:latin typeface="+mn-ea"/>
              </a:rPr>
              <a:t>日搭乘俄罗斯“联盟”号运载火箭顺利升空 </a:t>
            </a:r>
            <a:endParaRPr lang="en-US" altLang="zh-CN" sz="2400" dirty="0">
              <a:latin typeface="+mn-ea"/>
            </a:endParaRPr>
          </a:p>
          <a:p>
            <a:pPr eaLnBrk="1" hangingPunct="1">
              <a:lnSpc>
                <a:spcPct val="90000"/>
              </a:lnSpc>
            </a:pPr>
            <a:r>
              <a:rPr lang="en-US" altLang="zh-CN" sz="2400" dirty="0">
                <a:latin typeface="+mn-ea"/>
              </a:rPr>
              <a:t>2011</a:t>
            </a:r>
            <a:r>
              <a:rPr lang="zh-CN" altLang="en-US" sz="2400" dirty="0">
                <a:latin typeface="+mn-ea"/>
              </a:rPr>
              <a:t>年</a:t>
            </a:r>
            <a:r>
              <a:rPr lang="en-US" altLang="zh-CN" sz="2400" dirty="0">
                <a:latin typeface="+mn-ea"/>
              </a:rPr>
              <a:t>10</a:t>
            </a:r>
            <a:r>
              <a:rPr lang="zh-CN" altLang="en-US" sz="2400" dirty="0">
                <a:latin typeface="+mn-ea"/>
              </a:rPr>
              <a:t>月</a:t>
            </a:r>
            <a:r>
              <a:rPr lang="en-US" altLang="zh-CN" sz="2400" dirty="0">
                <a:latin typeface="+mn-ea"/>
              </a:rPr>
              <a:t>21</a:t>
            </a:r>
            <a:r>
              <a:rPr lang="zh-CN" altLang="en-US" sz="2400" dirty="0">
                <a:latin typeface="+mn-ea"/>
              </a:rPr>
              <a:t>日发射</a:t>
            </a:r>
            <a:r>
              <a:rPr lang="en-US" altLang="zh-CN" sz="2400" dirty="0">
                <a:latin typeface="+mn-ea"/>
              </a:rPr>
              <a:t>2</a:t>
            </a:r>
            <a:r>
              <a:rPr lang="zh-CN" altLang="en-US" sz="2400" dirty="0">
                <a:latin typeface="+mn-ea"/>
              </a:rPr>
              <a:t>颗工作卫星</a:t>
            </a:r>
            <a:endParaRPr lang="en-US" altLang="zh-CN" sz="2400" dirty="0">
              <a:latin typeface="+mn-ea"/>
            </a:endParaRPr>
          </a:p>
          <a:p>
            <a:pPr eaLnBrk="1" hangingPunct="1">
              <a:lnSpc>
                <a:spcPct val="90000"/>
              </a:lnSpc>
            </a:pPr>
            <a:r>
              <a:rPr lang="en-US" altLang="zh-CN" sz="2400" dirty="0">
                <a:latin typeface="+mn-ea"/>
              </a:rPr>
              <a:t>2012</a:t>
            </a:r>
            <a:r>
              <a:rPr lang="zh-CN" altLang="en-US" sz="2400" dirty="0">
                <a:latin typeface="+mn-ea"/>
              </a:rPr>
              <a:t>年</a:t>
            </a:r>
            <a:r>
              <a:rPr lang="en-US" altLang="zh-CN" sz="2400" dirty="0">
                <a:latin typeface="+mn-ea"/>
              </a:rPr>
              <a:t>10</a:t>
            </a:r>
            <a:r>
              <a:rPr lang="zh-CN" altLang="en-US" sz="2400" dirty="0">
                <a:latin typeface="+mn-ea"/>
              </a:rPr>
              <a:t>月</a:t>
            </a:r>
            <a:r>
              <a:rPr lang="en-US" altLang="zh-CN" sz="2400" dirty="0">
                <a:latin typeface="+mn-ea"/>
              </a:rPr>
              <a:t>12</a:t>
            </a:r>
            <a:r>
              <a:rPr lang="zh-CN" altLang="en-US" sz="2400" dirty="0">
                <a:latin typeface="+mn-ea"/>
              </a:rPr>
              <a:t>日发射第二组组两颗卫星</a:t>
            </a:r>
            <a:endParaRPr lang="en-US" altLang="zh-CN" sz="2400" dirty="0">
              <a:latin typeface="+mn-ea"/>
            </a:endParaRPr>
          </a:p>
          <a:p>
            <a:pPr eaLnBrk="1" hangingPunct="1">
              <a:lnSpc>
                <a:spcPct val="90000"/>
              </a:lnSpc>
            </a:pPr>
            <a:r>
              <a:rPr lang="en-US" altLang="zh-CN" sz="2400" dirty="0">
                <a:latin typeface="+mn-ea"/>
              </a:rPr>
              <a:t>2015.3.27,</a:t>
            </a:r>
            <a:r>
              <a:rPr lang="zh-CN" altLang="en-US" sz="2400" dirty="0">
                <a:latin typeface="+mn-ea"/>
              </a:rPr>
              <a:t>发射第</a:t>
            </a:r>
            <a:r>
              <a:rPr lang="en-US" altLang="zh-CN" sz="2400" dirty="0">
                <a:latin typeface="+mn-ea"/>
              </a:rPr>
              <a:t>7</a:t>
            </a:r>
            <a:r>
              <a:rPr lang="zh-CN" altLang="en-US" sz="2400" dirty="0">
                <a:latin typeface="+mn-ea"/>
              </a:rPr>
              <a:t>、</a:t>
            </a:r>
            <a:r>
              <a:rPr lang="en-US" altLang="zh-CN" sz="2400" dirty="0">
                <a:latin typeface="+mn-ea"/>
              </a:rPr>
              <a:t>8</a:t>
            </a:r>
            <a:r>
              <a:rPr lang="zh-CN" altLang="en-US" sz="2400" dirty="0">
                <a:latin typeface="+mn-ea"/>
              </a:rPr>
              <a:t>颗</a:t>
            </a:r>
            <a:endParaRPr lang="en-US" altLang="zh-CN" sz="2400" dirty="0">
              <a:latin typeface="+mn-ea"/>
            </a:endParaRPr>
          </a:p>
        </p:txBody>
      </p:sp>
      <p:pic>
        <p:nvPicPr>
          <p:cNvPr id="25604" name="Picture 5" descr="http://www.ceode.cas.cn/qysm/qydt/201205/W020120514367729861184.jpg">
            <a:extLst>
              <a:ext uri="{FF2B5EF4-FFF2-40B4-BE49-F238E27FC236}">
                <a16:creationId xmlns:a16="http://schemas.microsoft.com/office/drawing/2014/main" id="{FACA245F-EB36-46EF-A5AA-C94AE46D656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02785" y="2496590"/>
            <a:ext cx="2133357" cy="1431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a:extLst>
              <a:ext uri="{FF2B5EF4-FFF2-40B4-BE49-F238E27FC236}">
                <a16:creationId xmlns:a16="http://schemas.microsoft.com/office/drawing/2014/main" id="{CCFE40FD-2DB7-464F-B1B1-2C2F887C17C4}"/>
              </a:ext>
            </a:extLst>
          </p:cNvPr>
          <p:cNvSpPr/>
          <p:nvPr/>
        </p:nvSpPr>
        <p:spPr>
          <a:xfrm>
            <a:off x="1068388" y="4562475"/>
            <a:ext cx="4572000" cy="757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eaLnBrk="1" hangingPunct="1">
              <a:lnSpc>
                <a:spcPct val="90000"/>
              </a:lnSpc>
              <a:spcBef>
                <a:spcPct val="20000"/>
              </a:spcBef>
              <a:buClr>
                <a:schemeClr val="hlink"/>
              </a:buClr>
              <a:buSzPct val="70000"/>
              <a:buFont typeface="Wingdings" pitchFamily="2" charset="2"/>
              <a:buChar char="n"/>
              <a:defRPr/>
            </a:pPr>
            <a:endParaRPr lang="zh-CN" altLang="en-US" sz="2400" dirty="0">
              <a:latin typeface="+mn-lt"/>
              <a:ea typeface="+mn-ea"/>
            </a:endParaRPr>
          </a:p>
        </p:txBody>
      </p:sp>
      <p:sp>
        <p:nvSpPr>
          <p:cNvPr id="25606" name="矩形 2">
            <a:extLst>
              <a:ext uri="{FF2B5EF4-FFF2-40B4-BE49-F238E27FC236}">
                <a16:creationId xmlns:a16="http://schemas.microsoft.com/office/drawing/2014/main" id="{4EBCF162-0D48-41D8-B013-CEA62534D2D7}"/>
              </a:ext>
            </a:extLst>
          </p:cNvPr>
          <p:cNvSpPr>
            <a:spLocks noChangeArrowheads="1"/>
          </p:cNvSpPr>
          <p:nvPr/>
        </p:nvSpPr>
        <p:spPr bwMode="auto">
          <a:xfrm>
            <a:off x="0" y="6461125"/>
            <a:ext cx="9467850" cy="46196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zh-CN" altLang="en-US" sz="2400" b="1"/>
              <a:t>2016年12月15日，欧洲委员会</a:t>
            </a:r>
            <a:r>
              <a:rPr lang="en-US" altLang="zh-CN" sz="2400" b="1"/>
              <a:t>(</a:t>
            </a:r>
            <a:r>
              <a:rPr lang="zh-CN" altLang="en-US" sz="2400" b="1"/>
              <a:t>EC</a:t>
            </a:r>
            <a:r>
              <a:rPr lang="en-US" altLang="zh-CN" sz="2400" b="1"/>
              <a:t>)</a:t>
            </a:r>
            <a:r>
              <a:rPr lang="zh-CN" altLang="en-US" sz="2400" b="1"/>
              <a:t>正式宣布Galileo初始服务启动</a:t>
            </a:r>
          </a:p>
        </p:txBody>
      </p:sp>
      <p:sp>
        <p:nvSpPr>
          <p:cNvPr id="8" name="文本框 7">
            <a:extLst>
              <a:ext uri="{FF2B5EF4-FFF2-40B4-BE49-F238E27FC236}">
                <a16:creationId xmlns:a16="http://schemas.microsoft.com/office/drawing/2014/main" id="{C2899836-9790-4A8F-BAE1-2B91BE71161C}"/>
              </a:ext>
            </a:extLst>
          </p:cNvPr>
          <p:cNvSpPr txBox="1"/>
          <p:nvPr/>
        </p:nvSpPr>
        <p:spPr>
          <a:xfrm>
            <a:off x="962025" y="4266418"/>
            <a:ext cx="6268476" cy="21947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eaLnBrk="1" hangingPunct="1">
              <a:lnSpc>
                <a:spcPct val="90000"/>
              </a:lnSpc>
              <a:spcBef>
                <a:spcPct val="20000"/>
              </a:spcBef>
              <a:buClr>
                <a:schemeClr val="hlink"/>
              </a:buClr>
              <a:buSzPct val="70000"/>
              <a:buFont typeface="Wingdings" panose="05000000000000000000" pitchFamily="2" charset="2"/>
              <a:buChar char="n"/>
              <a:defRPr sz="2400">
                <a:latin typeface="+mn-ea"/>
                <a:ea typeface="+mn-ea"/>
              </a:defRPr>
            </a:lvl1pPr>
            <a:lvl2pPr marL="742950" indent="-285750">
              <a:spcBef>
                <a:spcPct val="20000"/>
              </a:spcBef>
              <a:buClr>
                <a:schemeClr val="tx1"/>
              </a:buClr>
              <a:buChar char="–"/>
              <a:defRPr sz="2800">
                <a:latin typeface="+mn-lt"/>
                <a:ea typeface="+mn-ea"/>
              </a:defRPr>
            </a:lvl2pPr>
            <a:lvl3pPr marL="1143000" indent="-228600">
              <a:spcBef>
                <a:spcPct val="20000"/>
              </a:spcBef>
              <a:buClr>
                <a:schemeClr val="hlink"/>
              </a:buClr>
              <a:buSzPct val="70000"/>
              <a:buFont typeface="Wingdings" panose="05000000000000000000" pitchFamily="2" charset="2"/>
              <a:buChar char="n"/>
              <a:defRPr sz="2400">
                <a:latin typeface="+mn-lt"/>
                <a:ea typeface="+mn-ea"/>
              </a:defRPr>
            </a:lvl3pPr>
            <a:lvl4pPr marL="1600200" indent="-228600">
              <a:spcBef>
                <a:spcPct val="20000"/>
              </a:spcBef>
              <a:buClr>
                <a:schemeClr val="tx1"/>
              </a:buClr>
              <a:buChar char="–"/>
              <a:defRPr sz="2000">
                <a:latin typeface="+mn-lt"/>
                <a:ea typeface="+mn-ea"/>
              </a:defRPr>
            </a:lvl4pPr>
            <a:lvl5pPr marL="2057400" indent="-228600">
              <a:spcBef>
                <a:spcPct val="20000"/>
              </a:spcBef>
              <a:buClr>
                <a:schemeClr val="hlink"/>
              </a:buClr>
              <a:buSzPct val="70000"/>
              <a:buFont typeface="Wingdings" panose="05000000000000000000" pitchFamily="2" charset="2"/>
              <a:buChar char="n"/>
              <a:defRPr sz="2000">
                <a:latin typeface="+mn-lt"/>
                <a:ea typeface="+mn-ea"/>
              </a:defRPr>
            </a:lvl5pPr>
            <a:lvl6pPr marL="2514600" indent="-228600" fontAlgn="base">
              <a:spcBef>
                <a:spcPct val="20000"/>
              </a:spcBef>
              <a:spcAft>
                <a:spcPct val="0"/>
              </a:spcAft>
              <a:buClr>
                <a:schemeClr val="hlink"/>
              </a:buClr>
              <a:buSzPct val="70000"/>
              <a:buFont typeface="Wingdings" pitchFamily="2" charset="2"/>
              <a:buChar char="n"/>
              <a:defRPr sz="2000">
                <a:latin typeface="+mn-lt"/>
                <a:ea typeface="+mn-ea"/>
              </a:defRPr>
            </a:lvl6pPr>
            <a:lvl7pPr marL="2971800" indent="-228600" fontAlgn="base">
              <a:spcBef>
                <a:spcPct val="20000"/>
              </a:spcBef>
              <a:spcAft>
                <a:spcPct val="0"/>
              </a:spcAft>
              <a:buClr>
                <a:schemeClr val="hlink"/>
              </a:buClr>
              <a:buSzPct val="70000"/>
              <a:buFont typeface="Wingdings" pitchFamily="2" charset="2"/>
              <a:buChar char="n"/>
              <a:defRPr sz="2000">
                <a:latin typeface="+mn-lt"/>
                <a:ea typeface="+mn-ea"/>
              </a:defRPr>
            </a:lvl7pPr>
            <a:lvl8pPr marL="3429000" indent="-228600" fontAlgn="base">
              <a:spcBef>
                <a:spcPct val="20000"/>
              </a:spcBef>
              <a:spcAft>
                <a:spcPct val="0"/>
              </a:spcAft>
              <a:buClr>
                <a:schemeClr val="hlink"/>
              </a:buClr>
              <a:buSzPct val="70000"/>
              <a:buFont typeface="Wingdings" pitchFamily="2" charset="2"/>
              <a:buChar char="n"/>
              <a:defRPr sz="2000">
                <a:latin typeface="+mn-lt"/>
                <a:ea typeface="+mn-ea"/>
              </a:defRPr>
            </a:lvl8pPr>
            <a:lvl9pPr marL="3886200" indent="-228600" fontAlgn="base">
              <a:spcBef>
                <a:spcPct val="20000"/>
              </a:spcBef>
              <a:spcAft>
                <a:spcPct val="0"/>
              </a:spcAft>
              <a:buClr>
                <a:schemeClr val="hlink"/>
              </a:buClr>
              <a:buSzPct val="70000"/>
              <a:buFont typeface="Wingdings" pitchFamily="2" charset="2"/>
              <a:buChar char="n"/>
              <a:defRPr sz="2000">
                <a:latin typeface="+mn-lt"/>
                <a:ea typeface="+mn-ea"/>
              </a:defRPr>
            </a:lvl9pPr>
          </a:lstStyle>
          <a:p>
            <a:r>
              <a:rPr lang="en-US" altLang="zh-CN" dirty="0"/>
              <a:t>2015</a:t>
            </a:r>
            <a:r>
              <a:rPr lang="zh-CN" altLang="en-US" dirty="0"/>
              <a:t>年</a:t>
            </a:r>
            <a:r>
              <a:rPr lang="en-US" altLang="zh-CN" dirty="0"/>
              <a:t>12</a:t>
            </a:r>
            <a:r>
              <a:rPr lang="zh-CN" altLang="en-US" dirty="0"/>
              <a:t>月</a:t>
            </a:r>
            <a:r>
              <a:rPr lang="en-US" altLang="zh-CN" dirty="0"/>
              <a:t>17</a:t>
            </a:r>
            <a:r>
              <a:rPr lang="zh-CN" altLang="en-US" dirty="0"/>
              <a:t>日发射第</a:t>
            </a:r>
            <a:r>
              <a:rPr lang="en-US" altLang="zh-CN" dirty="0"/>
              <a:t>11</a:t>
            </a:r>
            <a:r>
              <a:rPr lang="zh-CN" altLang="en-US" dirty="0"/>
              <a:t>颗和第</a:t>
            </a:r>
            <a:r>
              <a:rPr lang="en-US" altLang="zh-CN" dirty="0"/>
              <a:t>12</a:t>
            </a:r>
            <a:r>
              <a:rPr lang="zh-CN" altLang="en-US" dirty="0"/>
              <a:t>颗卫星</a:t>
            </a:r>
            <a:endParaRPr lang="en-US" altLang="zh-CN" dirty="0"/>
          </a:p>
          <a:p>
            <a:r>
              <a:rPr lang="en-US" altLang="zh-CN" dirty="0"/>
              <a:t>2016</a:t>
            </a:r>
            <a:r>
              <a:rPr lang="zh-CN" altLang="en-US" dirty="0"/>
              <a:t>年</a:t>
            </a:r>
            <a:r>
              <a:rPr lang="en-US" altLang="zh-CN" dirty="0"/>
              <a:t>11</a:t>
            </a:r>
            <a:r>
              <a:rPr lang="zh-CN" altLang="en-US" dirty="0"/>
              <a:t>月</a:t>
            </a:r>
            <a:r>
              <a:rPr lang="en-US" altLang="zh-CN" dirty="0"/>
              <a:t>18</a:t>
            </a:r>
            <a:r>
              <a:rPr lang="zh-CN" altLang="en-US" dirty="0"/>
              <a:t>日，以一箭四星方式发射</a:t>
            </a:r>
            <a:r>
              <a:rPr lang="en-US" altLang="zh-CN" dirty="0"/>
              <a:t>4</a:t>
            </a:r>
            <a:r>
              <a:rPr lang="zh-CN" altLang="en-US" dirty="0"/>
              <a:t>颗，卫星数量达到</a:t>
            </a:r>
            <a:r>
              <a:rPr lang="en-US" altLang="zh-CN" dirty="0"/>
              <a:t>18</a:t>
            </a:r>
            <a:r>
              <a:rPr lang="zh-CN" altLang="en-US" dirty="0"/>
              <a:t>颗，</a:t>
            </a:r>
            <a:r>
              <a:rPr lang="en-US" altLang="zh-CN" dirty="0"/>
              <a:t>12</a:t>
            </a:r>
            <a:r>
              <a:rPr lang="zh-CN" altLang="en-US" dirty="0"/>
              <a:t>月</a:t>
            </a:r>
            <a:r>
              <a:rPr lang="en-US" altLang="zh-CN" dirty="0"/>
              <a:t>15</a:t>
            </a:r>
            <a:r>
              <a:rPr lang="zh-CN" altLang="en-US" dirty="0"/>
              <a:t>日启动初始服务。</a:t>
            </a:r>
            <a:endParaRPr lang="en-US" altLang="zh-CN" dirty="0"/>
          </a:p>
          <a:p>
            <a:r>
              <a:rPr lang="en-US" altLang="zh-CN" dirty="0"/>
              <a:t>2020</a:t>
            </a:r>
            <a:r>
              <a:rPr lang="zh-CN" altLang="en-US" dirty="0"/>
              <a:t>年完成满星座部署</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CA5779AE-9A0F-4BCB-8D88-0C9A935E4CBF}"/>
              </a:ext>
            </a:extLst>
          </p:cNvPr>
          <p:cNvSpPr>
            <a:spLocks noGrp="1" noChangeArrowheads="1"/>
          </p:cNvSpPr>
          <p:nvPr>
            <p:ph type="title"/>
          </p:nvPr>
        </p:nvSpPr>
        <p:spPr/>
        <p:txBody>
          <a:bodyPr/>
          <a:lstStyle/>
          <a:p>
            <a:pPr eaLnBrk="1" hangingPunct="1"/>
            <a:r>
              <a:rPr lang="zh-CN" altLang="en-US"/>
              <a:t>系统构成</a:t>
            </a:r>
          </a:p>
        </p:txBody>
      </p:sp>
      <p:sp>
        <p:nvSpPr>
          <p:cNvPr id="8195" name="Rectangle 3">
            <a:extLst>
              <a:ext uri="{FF2B5EF4-FFF2-40B4-BE49-F238E27FC236}">
                <a16:creationId xmlns:a16="http://schemas.microsoft.com/office/drawing/2014/main" id="{A096A8FD-7628-4DB8-B7E3-AAA7DF2A9E90}"/>
              </a:ext>
            </a:extLst>
          </p:cNvPr>
          <p:cNvSpPr>
            <a:spLocks noGrp="1" noChangeArrowheads="1"/>
          </p:cNvSpPr>
          <p:nvPr>
            <p:ph type="body" sz="half" idx="1"/>
          </p:nvPr>
        </p:nvSpPr>
        <p:spPr>
          <a:xfrm>
            <a:off x="468313" y="1844675"/>
            <a:ext cx="2051050" cy="4114800"/>
          </a:xfrm>
        </p:spPr>
        <p:txBody>
          <a:bodyPr/>
          <a:lstStyle/>
          <a:p>
            <a:pPr eaLnBrk="1" hangingPunct="1"/>
            <a:r>
              <a:rPr lang="zh-CN" altLang="en-US" sz="2800"/>
              <a:t>由</a:t>
            </a:r>
            <a:r>
              <a:rPr lang="zh-CN" altLang="en-US" sz="2800">
                <a:solidFill>
                  <a:schemeClr val="tx2"/>
                </a:solidFill>
              </a:rPr>
              <a:t>空间段、地面段、用户三部分</a:t>
            </a:r>
            <a:r>
              <a:rPr lang="zh-CN" altLang="en-US" sz="2800"/>
              <a:t>组成。 </a:t>
            </a:r>
          </a:p>
          <a:p>
            <a:pPr eaLnBrk="1" hangingPunct="1"/>
            <a:endParaRPr lang="zh-CN" altLang="en-US" sz="2800"/>
          </a:p>
        </p:txBody>
      </p:sp>
      <p:pic>
        <p:nvPicPr>
          <p:cNvPr id="8196" name="Picture 6">
            <a:extLst>
              <a:ext uri="{FF2B5EF4-FFF2-40B4-BE49-F238E27FC236}">
                <a16:creationId xmlns:a16="http://schemas.microsoft.com/office/drawing/2014/main" id="{5F259DEA-ED2A-4FC0-B1B1-3D230B13E44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84438" y="1812925"/>
            <a:ext cx="6672262" cy="5032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任意多边形 2">
            <a:extLst>
              <a:ext uri="{FF2B5EF4-FFF2-40B4-BE49-F238E27FC236}">
                <a16:creationId xmlns:a16="http://schemas.microsoft.com/office/drawing/2014/main" id="{0F329228-8813-4933-A9CD-D35A67F60116}"/>
              </a:ext>
            </a:extLst>
          </p:cNvPr>
          <p:cNvSpPr/>
          <p:nvPr/>
        </p:nvSpPr>
        <p:spPr>
          <a:xfrm>
            <a:off x="6981825" y="1930400"/>
            <a:ext cx="2063750" cy="2162175"/>
          </a:xfrm>
          <a:custGeom>
            <a:avLst/>
            <a:gdLst>
              <a:gd name="connsiteX0" fmla="*/ 914400 w 2064646"/>
              <a:gd name="connsiteY0" fmla="*/ 101600 h 2162629"/>
              <a:gd name="connsiteX1" fmla="*/ 783772 w 2064646"/>
              <a:gd name="connsiteY1" fmla="*/ 29029 h 2162629"/>
              <a:gd name="connsiteX2" fmla="*/ 696686 w 2064646"/>
              <a:gd name="connsiteY2" fmla="*/ 14514 h 2162629"/>
              <a:gd name="connsiteX3" fmla="*/ 653143 w 2064646"/>
              <a:gd name="connsiteY3" fmla="*/ 0 h 2162629"/>
              <a:gd name="connsiteX4" fmla="*/ 435429 w 2064646"/>
              <a:gd name="connsiteY4" fmla="*/ 29029 h 2162629"/>
              <a:gd name="connsiteX5" fmla="*/ 377372 w 2064646"/>
              <a:gd name="connsiteY5" fmla="*/ 43543 h 2162629"/>
              <a:gd name="connsiteX6" fmla="*/ 304800 w 2064646"/>
              <a:gd name="connsiteY6" fmla="*/ 130629 h 2162629"/>
              <a:gd name="connsiteX7" fmla="*/ 261258 w 2064646"/>
              <a:gd name="connsiteY7" fmla="*/ 145143 h 2162629"/>
              <a:gd name="connsiteX8" fmla="*/ 188686 w 2064646"/>
              <a:gd name="connsiteY8" fmla="*/ 290286 h 2162629"/>
              <a:gd name="connsiteX9" fmla="*/ 159658 w 2064646"/>
              <a:gd name="connsiteY9" fmla="*/ 333829 h 2162629"/>
              <a:gd name="connsiteX10" fmla="*/ 130629 w 2064646"/>
              <a:gd name="connsiteY10" fmla="*/ 420914 h 2162629"/>
              <a:gd name="connsiteX11" fmla="*/ 116115 w 2064646"/>
              <a:gd name="connsiteY11" fmla="*/ 464457 h 2162629"/>
              <a:gd name="connsiteX12" fmla="*/ 101600 w 2064646"/>
              <a:gd name="connsiteY12" fmla="*/ 566057 h 2162629"/>
              <a:gd name="connsiteX13" fmla="*/ 159658 w 2064646"/>
              <a:gd name="connsiteY13" fmla="*/ 1306286 h 2162629"/>
              <a:gd name="connsiteX14" fmla="*/ 58058 w 2064646"/>
              <a:gd name="connsiteY14" fmla="*/ 1248229 h 2162629"/>
              <a:gd name="connsiteX15" fmla="*/ 101600 w 2064646"/>
              <a:gd name="connsiteY15" fmla="*/ 1262743 h 2162629"/>
              <a:gd name="connsiteX16" fmla="*/ 72572 w 2064646"/>
              <a:gd name="connsiteY16" fmla="*/ 1335314 h 2162629"/>
              <a:gd name="connsiteX17" fmla="*/ 58058 w 2064646"/>
              <a:gd name="connsiteY17" fmla="*/ 1335314 h 2162629"/>
              <a:gd name="connsiteX18" fmla="*/ 101600 w 2064646"/>
              <a:gd name="connsiteY18" fmla="*/ 1393371 h 2162629"/>
              <a:gd name="connsiteX19" fmla="*/ 0 w 2064646"/>
              <a:gd name="connsiteY19" fmla="*/ 1335314 h 2162629"/>
              <a:gd name="connsiteX20" fmla="*/ 14515 w 2064646"/>
              <a:gd name="connsiteY20" fmla="*/ 1378857 h 2162629"/>
              <a:gd name="connsiteX21" fmla="*/ 188686 w 2064646"/>
              <a:gd name="connsiteY21" fmla="*/ 1524000 h 2162629"/>
              <a:gd name="connsiteX22" fmla="*/ 217715 w 2064646"/>
              <a:gd name="connsiteY22" fmla="*/ 1567543 h 2162629"/>
              <a:gd name="connsiteX23" fmla="*/ 188686 w 2064646"/>
              <a:gd name="connsiteY23" fmla="*/ 1611086 h 2162629"/>
              <a:gd name="connsiteX24" fmla="*/ 275772 w 2064646"/>
              <a:gd name="connsiteY24" fmla="*/ 1698171 h 2162629"/>
              <a:gd name="connsiteX25" fmla="*/ 348343 w 2064646"/>
              <a:gd name="connsiteY25" fmla="*/ 1785257 h 2162629"/>
              <a:gd name="connsiteX26" fmla="*/ 406400 w 2064646"/>
              <a:gd name="connsiteY26" fmla="*/ 1872343 h 2162629"/>
              <a:gd name="connsiteX27" fmla="*/ 449943 w 2064646"/>
              <a:gd name="connsiteY27" fmla="*/ 1915886 h 2162629"/>
              <a:gd name="connsiteX28" fmla="*/ 478972 w 2064646"/>
              <a:gd name="connsiteY28" fmla="*/ 1959429 h 2162629"/>
              <a:gd name="connsiteX29" fmla="*/ 609600 w 2064646"/>
              <a:gd name="connsiteY29" fmla="*/ 2002971 h 2162629"/>
              <a:gd name="connsiteX30" fmla="*/ 667658 w 2064646"/>
              <a:gd name="connsiteY30" fmla="*/ 2017486 h 2162629"/>
              <a:gd name="connsiteX31" fmla="*/ 725715 w 2064646"/>
              <a:gd name="connsiteY31" fmla="*/ 2046514 h 2162629"/>
              <a:gd name="connsiteX32" fmla="*/ 841829 w 2064646"/>
              <a:gd name="connsiteY32" fmla="*/ 2075543 h 2162629"/>
              <a:gd name="connsiteX33" fmla="*/ 986972 w 2064646"/>
              <a:gd name="connsiteY33" fmla="*/ 2148114 h 2162629"/>
              <a:gd name="connsiteX34" fmla="*/ 1030515 w 2064646"/>
              <a:gd name="connsiteY34" fmla="*/ 2162629 h 2162629"/>
              <a:gd name="connsiteX35" fmla="*/ 1262743 w 2064646"/>
              <a:gd name="connsiteY35" fmla="*/ 2119086 h 2162629"/>
              <a:gd name="connsiteX36" fmla="*/ 1567543 w 2064646"/>
              <a:gd name="connsiteY36" fmla="*/ 2133600 h 2162629"/>
              <a:gd name="connsiteX37" fmla="*/ 1770743 w 2064646"/>
              <a:gd name="connsiteY37" fmla="*/ 2133600 h 2162629"/>
              <a:gd name="connsiteX38" fmla="*/ 1857829 w 2064646"/>
              <a:gd name="connsiteY38" fmla="*/ 2104571 h 2162629"/>
              <a:gd name="connsiteX39" fmla="*/ 1959429 w 2064646"/>
              <a:gd name="connsiteY39" fmla="*/ 2017486 h 2162629"/>
              <a:gd name="connsiteX40" fmla="*/ 2017486 w 2064646"/>
              <a:gd name="connsiteY40" fmla="*/ 1930400 h 2162629"/>
              <a:gd name="connsiteX41" fmla="*/ 2032000 w 2064646"/>
              <a:gd name="connsiteY41" fmla="*/ 1335314 h 2162629"/>
              <a:gd name="connsiteX42" fmla="*/ 2017486 w 2064646"/>
              <a:gd name="connsiteY42" fmla="*/ 1204686 h 2162629"/>
              <a:gd name="connsiteX43" fmla="*/ 1988458 w 2064646"/>
              <a:gd name="connsiteY43" fmla="*/ 1103086 h 2162629"/>
              <a:gd name="connsiteX44" fmla="*/ 1944915 w 2064646"/>
              <a:gd name="connsiteY44" fmla="*/ 957943 h 2162629"/>
              <a:gd name="connsiteX45" fmla="*/ 1930400 w 2064646"/>
              <a:gd name="connsiteY45" fmla="*/ 914400 h 2162629"/>
              <a:gd name="connsiteX46" fmla="*/ 1915886 w 2064646"/>
              <a:gd name="connsiteY46" fmla="*/ 856343 h 2162629"/>
              <a:gd name="connsiteX47" fmla="*/ 1886858 w 2064646"/>
              <a:gd name="connsiteY47" fmla="*/ 812800 h 2162629"/>
              <a:gd name="connsiteX48" fmla="*/ 1872343 w 2064646"/>
              <a:gd name="connsiteY48" fmla="*/ 769257 h 2162629"/>
              <a:gd name="connsiteX49" fmla="*/ 1857829 w 2064646"/>
              <a:gd name="connsiteY49" fmla="*/ 711200 h 2162629"/>
              <a:gd name="connsiteX50" fmla="*/ 1814286 w 2064646"/>
              <a:gd name="connsiteY50" fmla="*/ 653143 h 2162629"/>
              <a:gd name="connsiteX51" fmla="*/ 1770743 w 2064646"/>
              <a:gd name="connsiteY51" fmla="*/ 551543 h 2162629"/>
              <a:gd name="connsiteX52" fmla="*/ 1712686 w 2064646"/>
              <a:gd name="connsiteY52" fmla="*/ 493486 h 2162629"/>
              <a:gd name="connsiteX53" fmla="*/ 1683658 w 2064646"/>
              <a:gd name="connsiteY53" fmla="*/ 449943 h 2162629"/>
              <a:gd name="connsiteX54" fmla="*/ 1509486 w 2064646"/>
              <a:gd name="connsiteY54" fmla="*/ 304800 h 2162629"/>
              <a:gd name="connsiteX55" fmla="*/ 1465943 w 2064646"/>
              <a:gd name="connsiteY55" fmla="*/ 290286 h 2162629"/>
              <a:gd name="connsiteX56" fmla="*/ 1422400 w 2064646"/>
              <a:gd name="connsiteY56" fmla="*/ 261257 h 2162629"/>
              <a:gd name="connsiteX57" fmla="*/ 1349829 w 2064646"/>
              <a:gd name="connsiteY57" fmla="*/ 246743 h 2162629"/>
              <a:gd name="connsiteX58" fmla="*/ 1291772 w 2064646"/>
              <a:gd name="connsiteY58" fmla="*/ 232229 h 2162629"/>
              <a:gd name="connsiteX59" fmla="*/ 1204686 w 2064646"/>
              <a:gd name="connsiteY59" fmla="*/ 203200 h 2162629"/>
              <a:gd name="connsiteX60" fmla="*/ 1103086 w 2064646"/>
              <a:gd name="connsiteY60" fmla="*/ 159657 h 2162629"/>
              <a:gd name="connsiteX61" fmla="*/ 1059543 w 2064646"/>
              <a:gd name="connsiteY61" fmla="*/ 130629 h 2162629"/>
              <a:gd name="connsiteX62" fmla="*/ 1001486 w 2064646"/>
              <a:gd name="connsiteY62" fmla="*/ 116114 h 2162629"/>
              <a:gd name="connsiteX63" fmla="*/ 914400 w 2064646"/>
              <a:gd name="connsiteY63" fmla="*/ 87086 h 2162629"/>
              <a:gd name="connsiteX64" fmla="*/ 870858 w 2064646"/>
              <a:gd name="connsiteY64" fmla="*/ 72571 h 2162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2064646" h="2162629">
                <a:moveTo>
                  <a:pt x="914400" y="101600"/>
                </a:moveTo>
                <a:cubicBezTo>
                  <a:pt x="870857" y="77410"/>
                  <a:pt x="830020" y="47528"/>
                  <a:pt x="783772" y="29029"/>
                </a:cubicBezTo>
                <a:cubicBezTo>
                  <a:pt x="756448" y="18099"/>
                  <a:pt x="725414" y="20898"/>
                  <a:pt x="696686" y="14514"/>
                </a:cubicBezTo>
                <a:cubicBezTo>
                  <a:pt x="681751" y="11195"/>
                  <a:pt x="667657" y="4838"/>
                  <a:pt x="653143" y="0"/>
                </a:cubicBezTo>
                <a:cubicBezTo>
                  <a:pt x="580572" y="9676"/>
                  <a:pt x="507747" y="17610"/>
                  <a:pt x="435429" y="29029"/>
                </a:cubicBezTo>
                <a:cubicBezTo>
                  <a:pt x="415725" y="32140"/>
                  <a:pt x="394692" y="33646"/>
                  <a:pt x="377372" y="43543"/>
                </a:cubicBezTo>
                <a:cubicBezTo>
                  <a:pt x="280630" y="98824"/>
                  <a:pt x="379943" y="70514"/>
                  <a:pt x="304800" y="130629"/>
                </a:cubicBezTo>
                <a:cubicBezTo>
                  <a:pt x="292853" y="140186"/>
                  <a:pt x="275772" y="140305"/>
                  <a:pt x="261258" y="145143"/>
                </a:cubicBezTo>
                <a:cubicBezTo>
                  <a:pt x="111773" y="369368"/>
                  <a:pt x="257610" y="129461"/>
                  <a:pt x="188686" y="290286"/>
                </a:cubicBezTo>
                <a:cubicBezTo>
                  <a:pt x="181815" y="306320"/>
                  <a:pt x="166743" y="317889"/>
                  <a:pt x="159658" y="333829"/>
                </a:cubicBezTo>
                <a:cubicBezTo>
                  <a:pt x="147231" y="361790"/>
                  <a:pt x="140305" y="391886"/>
                  <a:pt x="130629" y="420914"/>
                </a:cubicBezTo>
                <a:lnTo>
                  <a:pt x="116115" y="464457"/>
                </a:lnTo>
                <a:cubicBezTo>
                  <a:pt x="111277" y="498324"/>
                  <a:pt x="99833" y="531892"/>
                  <a:pt x="101600" y="566057"/>
                </a:cubicBezTo>
                <a:cubicBezTo>
                  <a:pt x="114385" y="813227"/>
                  <a:pt x="175424" y="1059288"/>
                  <a:pt x="159658" y="1306286"/>
                </a:cubicBezTo>
                <a:cubicBezTo>
                  <a:pt x="157173" y="1345213"/>
                  <a:pt x="89263" y="1271632"/>
                  <a:pt x="58058" y="1248229"/>
                </a:cubicBezTo>
                <a:cubicBezTo>
                  <a:pt x="45819" y="1239050"/>
                  <a:pt x="87086" y="1257905"/>
                  <a:pt x="101600" y="1262743"/>
                </a:cubicBezTo>
                <a:cubicBezTo>
                  <a:pt x="91924" y="1286933"/>
                  <a:pt x="64333" y="1310597"/>
                  <a:pt x="72572" y="1335314"/>
                </a:cubicBezTo>
                <a:cubicBezTo>
                  <a:pt x="78276" y="1352425"/>
                  <a:pt x="276904" y="1481212"/>
                  <a:pt x="58058" y="1335314"/>
                </a:cubicBezTo>
                <a:cubicBezTo>
                  <a:pt x="72572" y="1354666"/>
                  <a:pt x="112419" y="1371735"/>
                  <a:pt x="101600" y="1393371"/>
                </a:cubicBezTo>
                <a:cubicBezTo>
                  <a:pt x="96996" y="1402579"/>
                  <a:pt x="5871" y="1339228"/>
                  <a:pt x="0" y="1335314"/>
                </a:cubicBezTo>
                <a:cubicBezTo>
                  <a:pt x="4838" y="1349828"/>
                  <a:pt x="5335" y="1366617"/>
                  <a:pt x="14515" y="1378857"/>
                </a:cubicBezTo>
                <a:cubicBezTo>
                  <a:pt x="61594" y="1441629"/>
                  <a:pt x="126061" y="1479268"/>
                  <a:pt x="188686" y="1524000"/>
                </a:cubicBezTo>
                <a:cubicBezTo>
                  <a:pt x="198362" y="1538514"/>
                  <a:pt x="217715" y="1550099"/>
                  <a:pt x="217715" y="1567543"/>
                </a:cubicBezTo>
                <a:cubicBezTo>
                  <a:pt x="217715" y="1584987"/>
                  <a:pt x="181601" y="1595145"/>
                  <a:pt x="188686" y="1611086"/>
                </a:cubicBezTo>
                <a:cubicBezTo>
                  <a:pt x="205359" y="1648600"/>
                  <a:pt x="253001" y="1664013"/>
                  <a:pt x="275772" y="1698171"/>
                </a:cubicBezTo>
                <a:cubicBezTo>
                  <a:pt x="379493" y="1853756"/>
                  <a:pt x="217971" y="1617635"/>
                  <a:pt x="348343" y="1785257"/>
                </a:cubicBezTo>
                <a:cubicBezTo>
                  <a:pt x="369762" y="1812796"/>
                  <a:pt x="381730" y="1847673"/>
                  <a:pt x="406400" y="1872343"/>
                </a:cubicBezTo>
                <a:cubicBezTo>
                  <a:pt x="420914" y="1886857"/>
                  <a:pt x="436802" y="1900117"/>
                  <a:pt x="449943" y="1915886"/>
                </a:cubicBezTo>
                <a:cubicBezTo>
                  <a:pt x="461110" y="1929287"/>
                  <a:pt x="466637" y="1947094"/>
                  <a:pt x="478972" y="1959429"/>
                </a:cubicBezTo>
                <a:cubicBezTo>
                  <a:pt x="521231" y="2001688"/>
                  <a:pt x="548784" y="1990808"/>
                  <a:pt x="609600" y="2002971"/>
                </a:cubicBezTo>
                <a:cubicBezTo>
                  <a:pt x="629161" y="2006883"/>
                  <a:pt x="648980" y="2010482"/>
                  <a:pt x="667658" y="2017486"/>
                </a:cubicBezTo>
                <a:cubicBezTo>
                  <a:pt x="687917" y="2025083"/>
                  <a:pt x="705189" y="2039672"/>
                  <a:pt x="725715" y="2046514"/>
                </a:cubicBezTo>
                <a:cubicBezTo>
                  <a:pt x="763564" y="2059130"/>
                  <a:pt x="804646" y="2061083"/>
                  <a:pt x="841829" y="2075543"/>
                </a:cubicBezTo>
                <a:cubicBezTo>
                  <a:pt x="892243" y="2095148"/>
                  <a:pt x="935657" y="2131008"/>
                  <a:pt x="986972" y="2148114"/>
                </a:cubicBezTo>
                <a:lnTo>
                  <a:pt x="1030515" y="2162629"/>
                </a:lnTo>
                <a:cubicBezTo>
                  <a:pt x="1104897" y="2144033"/>
                  <a:pt x="1189205" y="2121314"/>
                  <a:pt x="1262743" y="2119086"/>
                </a:cubicBezTo>
                <a:cubicBezTo>
                  <a:pt x="1364411" y="2116005"/>
                  <a:pt x="1465943" y="2128762"/>
                  <a:pt x="1567543" y="2133600"/>
                </a:cubicBezTo>
                <a:cubicBezTo>
                  <a:pt x="1659232" y="2156522"/>
                  <a:pt x="1638751" y="2158349"/>
                  <a:pt x="1770743" y="2133600"/>
                </a:cubicBezTo>
                <a:cubicBezTo>
                  <a:pt x="1800818" y="2127961"/>
                  <a:pt x="1857829" y="2104571"/>
                  <a:pt x="1857829" y="2104571"/>
                </a:cubicBezTo>
                <a:cubicBezTo>
                  <a:pt x="1894189" y="2077302"/>
                  <a:pt x="1931126" y="2053876"/>
                  <a:pt x="1959429" y="2017486"/>
                </a:cubicBezTo>
                <a:cubicBezTo>
                  <a:pt x="1980848" y="1989947"/>
                  <a:pt x="2017486" y="1930400"/>
                  <a:pt x="2017486" y="1930400"/>
                </a:cubicBezTo>
                <a:cubicBezTo>
                  <a:pt x="2098640" y="1686941"/>
                  <a:pt x="2055390" y="1849896"/>
                  <a:pt x="2032000" y="1335314"/>
                </a:cubicBezTo>
                <a:cubicBezTo>
                  <a:pt x="2030011" y="1291549"/>
                  <a:pt x="2024148" y="1247987"/>
                  <a:pt x="2017486" y="1204686"/>
                </a:cubicBezTo>
                <a:cubicBezTo>
                  <a:pt x="2009925" y="1155536"/>
                  <a:pt x="2001102" y="1147338"/>
                  <a:pt x="1988458" y="1103086"/>
                </a:cubicBezTo>
                <a:cubicBezTo>
                  <a:pt x="1944592" y="949559"/>
                  <a:pt x="2013888" y="1164863"/>
                  <a:pt x="1944915" y="957943"/>
                </a:cubicBezTo>
                <a:cubicBezTo>
                  <a:pt x="1940077" y="943429"/>
                  <a:pt x="1934111" y="929243"/>
                  <a:pt x="1930400" y="914400"/>
                </a:cubicBezTo>
                <a:cubicBezTo>
                  <a:pt x="1925562" y="895048"/>
                  <a:pt x="1923744" y="874678"/>
                  <a:pt x="1915886" y="856343"/>
                </a:cubicBezTo>
                <a:cubicBezTo>
                  <a:pt x="1909015" y="840309"/>
                  <a:pt x="1894659" y="828402"/>
                  <a:pt x="1886858" y="812800"/>
                </a:cubicBezTo>
                <a:cubicBezTo>
                  <a:pt x="1880016" y="799116"/>
                  <a:pt x="1876546" y="783968"/>
                  <a:pt x="1872343" y="769257"/>
                </a:cubicBezTo>
                <a:cubicBezTo>
                  <a:pt x="1866863" y="750077"/>
                  <a:pt x="1866750" y="729042"/>
                  <a:pt x="1857829" y="711200"/>
                </a:cubicBezTo>
                <a:cubicBezTo>
                  <a:pt x="1847011" y="689563"/>
                  <a:pt x="1828800" y="672495"/>
                  <a:pt x="1814286" y="653143"/>
                </a:cubicBezTo>
                <a:cubicBezTo>
                  <a:pt x="1803075" y="619509"/>
                  <a:pt x="1792267" y="580241"/>
                  <a:pt x="1770743" y="551543"/>
                </a:cubicBezTo>
                <a:cubicBezTo>
                  <a:pt x="1754322" y="529648"/>
                  <a:pt x="1730497" y="514266"/>
                  <a:pt x="1712686" y="493486"/>
                </a:cubicBezTo>
                <a:cubicBezTo>
                  <a:pt x="1701334" y="480242"/>
                  <a:pt x="1695247" y="462981"/>
                  <a:pt x="1683658" y="449943"/>
                </a:cubicBezTo>
                <a:cubicBezTo>
                  <a:pt x="1602382" y="358507"/>
                  <a:pt x="1604827" y="368360"/>
                  <a:pt x="1509486" y="304800"/>
                </a:cubicBezTo>
                <a:cubicBezTo>
                  <a:pt x="1496756" y="296313"/>
                  <a:pt x="1480457" y="295124"/>
                  <a:pt x="1465943" y="290286"/>
                </a:cubicBezTo>
                <a:cubicBezTo>
                  <a:pt x="1451429" y="280610"/>
                  <a:pt x="1438733" y="267382"/>
                  <a:pt x="1422400" y="261257"/>
                </a:cubicBezTo>
                <a:cubicBezTo>
                  <a:pt x="1399301" y="252595"/>
                  <a:pt x="1373911" y="252094"/>
                  <a:pt x="1349829" y="246743"/>
                </a:cubicBezTo>
                <a:cubicBezTo>
                  <a:pt x="1330356" y="242416"/>
                  <a:pt x="1310879" y="237961"/>
                  <a:pt x="1291772" y="232229"/>
                </a:cubicBezTo>
                <a:cubicBezTo>
                  <a:pt x="1262464" y="223436"/>
                  <a:pt x="1204686" y="203200"/>
                  <a:pt x="1204686" y="203200"/>
                </a:cubicBezTo>
                <a:cubicBezTo>
                  <a:pt x="1095373" y="130324"/>
                  <a:pt x="1234296" y="215889"/>
                  <a:pt x="1103086" y="159657"/>
                </a:cubicBezTo>
                <a:cubicBezTo>
                  <a:pt x="1087052" y="152786"/>
                  <a:pt x="1075576" y="137501"/>
                  <a:pt x="1059543" y="130629"/>
                </a:cubicBezTo>
                <a:cubicBezTo>
                  <a:pt x="1041208" y="122771"/>
                  <a:pt x="1020593" y="121846"/>
                  <a:pt x="1001486" y="116114"/>
                </a:cubicBezTo>
                <a:cubicBezTo>
                  <a:pt x="972178" y="107321"/>
                  <a:pt x="943429" y="96762"/>
                  <a:pt x="914400" y="87086"/>
                </a:cubicBezTo>
                <a:lnTo>
                  <a:pt x="870858" y="72571"/>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10" descr="8_14_37_51_17B">
            <a:extLst>
              <a:ext uri="{FF2B5EF4-FFF2-40B4-BE49-F238E27FC236}">
                <a16:creationId xmlns:a16="http://schemas.microsoft.com/office/drawing/2014/main" id="{4F3F3775-F5E1-46C3-A962-438973558AD0}"/>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backgroundRemoval t="9667" b="90000" l="7250" r="90000">
                        <a14:foregroundMark x1="8750" y1="9667" x2="7250" y2="26667"/>
                      </a14:backgroundRemoval>
                    </a14:imgEffect>
                  </a14:imgLayer>
                </a14:imgProps>
              </a:ext>
              <a:ext uri="{28A0092B-C50C-407E-A947-70E740481C1C}">
                <a14:useLocalDpi xmlns:a14="http://schemas.microsoft.com/office/drawing/2010/main" val="0"/>
              </a:ext>
            </a:extLst>
          </a:blip>
          <a:srcRect l="4255" t="3645" r="22326" b="28759"/>
          <a:stretch/>
        </p:blipFill>
        <p:spPr bwMode="auto">
          <a:xfrm>
            <a:off x="3995936" y="-89694"/>
            <a:ext cx="2484884" cy="18264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3" name="Rectangle 2">
            <a:extLst>
              <a:ext uri="{FF2B5EF4-FFF2-40B4-BE49-F238E27FC236}">
                <a16:creationId xmlns:a16="http://schemas.microsoft.com/office/drawing/2014/main" id="{649C0162-2B73-449A-BF71-3C4A9F45D451}"/>
              </a:ext>
            </a:extLst>
          </p:cNvPr>
          <p:cNvSpPr>
            <a:spLocks noGrp="1" noChangeArrowheads="1"/>
          </p:cNvSpPr>
          <p:nvPr>
            <p:ph type="title"/>
          </p:nvPr>
        </p:nvSpPr>
        <p:spPr/>
        <p:txBody>
          <a:bodyPr/>
          <a:lstStyle/>
          <a:p>
            <a:pPr eaLnBrk="1" hangingPunct="1"/>
            <a:r>
              <a:rPr lang="zh-CN" altLang="en-US" dirty="0">
                <a:ea typeface="华文细黑" panose="02010600040101010101" pitchFamily="2" charset="-122"/>
              </a:rPr>
              <a:t>空间段</a:t>
            </a:r>
            <a:endParaRPr lang="zh-CN" altLang="en-US" dirty="0"/>
          </a:p>
        </p:txBody>
      </p:sp>
      <p:pic>
        <p:nvPicPr>
          <p:cNvPr id="10244" name="Picture 6" descr="001[1]">
            <a:extLst>
              <a:ext uri="{FF2B5EF4-FFF2-40B4-BE49-F238E27FC236}">
                <a16:creationId xmlns:a16="http://schemas.microsoft.com/office/drawing/2014/main" id="{D1B3C0F5-8E75-455A-8511-2B5BD324629C}"/>
              </a:ext>
            </a:extLst>
          </p:cNvPr>
          <p:cNvPicPr>
            <a:picLocks noGrp="1" noChangeAspect="1" noChangeArrowheads="1"/>
          </p:cNvPicPr>
          <p:nvPr>
            <p:ph sz="half" idx="2"/>
          </p:nvPr>
        </p:nvPicPr>
        <p:blipFill>
          <a:blip r:embed="rId5">
            <a:extLst>
              <a:ext uri="{BEBA8EAE-BF5A-486C-A8C5-ECC9F3942E4B}">
                <a14:imgProps xmlns:a14="http://schemas.microsoft.com/office/drawing/2010/main">
                  <a14:imgLayer r:embed="rId6">
                    <a14:imgEffect>
                      <a14:backgroundRemoval t="3175" b="98016" l="5556" r="96429">
                        <a14:foregroundMark x1="53175" y1="13492" x2="67857" y2="18254"/>
                        <a14:foregroundMark x1="67857" y1="18254" x2="75000" y2="24206"/>
                        <a14:foregroundMark x1="91270" y1="47222" x2="89286" y2="63889"/>
                        <a14:foregroundMark x1="46032" y1="84921" x2="35714" y2="86111"/>
                        <a14:foregroundMark x1="11905" y1="57540" x2="12698" y2="64683"/>
                        <a14:foregroundMark x1="7937" y1="32540" x2="6349" y2="50000"/>
                        <a14:foregroundMark x1="40476" y1="7143" x2="55159" y2="6349"/>
                        <a14:foregroundMark x1="55159" y1="6349" x2="55159" y2="6349"/>
                        <a14:foregroundMark x1="50794" y1="3571" x2="50794" y2="3571"/>
                        <a14:foregroundMark x1="55952" y1="91667" x2="44444" y2="94444"/>
                        <a14:foregroundMark x1="49603" y1="98016" x2="49603" y2="98016"/>
                        <a14:foregroundMark x1="96032" y1="44444" x2="96429" y2="52778"/>
                      </a14:backgroundRemoval>
                    </a14:imgEffect>
                  </a14:imgLayer>
                </a14:imgProps>
              </a:ext>
              <a:ext uri="{28A0092B-C50C-407E-A947-70E740481C1C}">
                <a14:useLocalDpi xmlns:a14="http://schemas.microsoft.com/office/drawing/2010/main" val="0"/>
              </a:ext>
            </a:extLst>
          </a:blip>
          <a:srcRect/>
          <a:stretch>
            <a:fillRect/>
          </a:stretch>
        </p:blipFill>
        <p:spPr>
          <a:xfrm>
            <a:off x="7200900" y="-8780"/>
            <a:ext cx="1924894" cy="192489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0245" name="Rectangle 8">
            <a:extLst>
              <a:ext uri="{FF2B5EF4-FFF2-40B4-BE49-F238E27FC236}">
                <a16:creationId xmlns:a16="http://schemas.microsoft.com/office/drawing/2014/main" id="{D0698209-66F3-43CC-823F-ECC17681619F}"/>
              </a:ext>
            </a:extLst>
          </p:cNvPr>
          <p:cNvSpPr>
            <a:spLocks noChangeArrowheads="1"/>
          </p:cNvSpPr>
          <p:nvPr/>
        </p:nvSpPr>
        <p:spPr bwMode="auto">
          <a:xfrm>
            <a:off x="971550" y="1916113"/>
            <a:ext cx="7920930" cy="4681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hlink"/>
              </a:buClr>
              <a:buSzPct val="70000"/>
              <a:buFont typeface="Wingdings" panose="05000000000000000000" pitchFamily="2" charset="2"/>
              <a:buChar char="n"/>
              <a:defRPr sz="3200">
                <a:solidFill>
                  <a:schemeClr val="tx1"/>
                </a:solidFill>
                <a:latin typeface="Tahoma" panose="020B0604030504040204" pitchFamily="34" charset="0"/>
                <a:ea typeface="华文细黑" panose="02010600040101010101" pitchFamily="2" charset="-122"/>
              </a:defRPr>
            </a:lvl1pPr>
            <a:lvl2pPr marL="742950" indent="-285750">
              <a:spcBef>
                <a:spcPct val="20000"/>
              </a:spcBef>
              <a:buClr>
                <a:schemeClr val="tx1"/>
              </a:buClr>
              <a:buChar char="–"/>
              <a:defRPr sz="2800">
                <a:solidFill>
                  <a:schemeClr val="tx1"/>
                </a:solidFill>
                <a:latin typeface="Tahoma" panose="020B0604030504040204" pitchFamily="34" charset="0"/>
                <a:ea typeface="华文细黑" panose="02010600040101010101" pitchFamily="2" charset="-122"/>
              </a:defRPr>
            </a:lvl2pPr>
            <a:lvl3pPr marL="1143000" indent="-228600">
              <a:spcBef>
                <a:spcPct val="20000"/>
              </a:spcBef>
              <a:buClr>
                <a:schemeClr val="hlink"/>
              </a:buClr>
              <a:buSzPct val="70000"/>
              <a:buFont typeface="Wingdings" panose="05000000000000000000" pitchFamily="2" charset="2"/>
              <a:buChar char="n"/>
              <a:defRPr sz="2400">
                <a:solidFill>
                  <a:schemeClr val="tx1"/>
                </a:solidFill>
                <a:latin typeface="Tahoma" panose="020B0604030504040204" pitchFamily="34" charset="0"/>
                <a:ea typeface="华文细黑" panose="02010600040101010101" pitchFamily="2" charset="-122"/>
              </a:defRPr>
            </a:lvl3pPr>
            <a:lvl4pPr marL="1600200" indent="-228600">
              <a:spcBef>
                <a:spcPct val="20000"/>
              </a:spcBef>
              <a:buClr>
                <a:schemeClr val="tx1"/>
              </a:buClr>
              <a:buChar char="–"/>
              <a:defRPr sz="2000">
                <a:solidFill>
                  <a:schemeClr val="tx1"/>
                </a:solidFill>
                <a:latin typeface="Tahoma" panose="020B0604030504040204" pitchFamily="34" charset="0"/>
                <a:ea typeface="华文细黑" panose="02010600040101010101" pitchFamily="2" charset="-122"/>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Tahoma" panose="020B0604030504040204" pitchFamily="34" charset="0"/>
                <a:ea typeface="华文细黑" panose="0201060004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Tahoma" panose="020B0604030504040204" pitchFamily="34" charset="0"/>
                <a:ea typeface="华文细黑" panose="0201060004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Tahoma" panose="020B0604030504040204" pitchFamily="34" charset="0"/>
                <a:ea typeface="华文细黑" panose="0201060004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Tahoma" panose="020B0604030504040204" pitchFamily="34" charset="0"/>
                <a:ea typeface="华文细黑" panose="0201060004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Tahoma" panose="020B0604030504040204" pitchFamily="34" charset="0"/>
                <a:ea typeface="华文细黑" panose="02010600040101010101" pitchFamily="2" charset="-122"/>
              </a:defRPr>
            </a:lvl9pPr>
          </a:lstStyle>
          <a:p>
            <a:pPr eaLnBrk="1" hangingPunct="1">
              <a:lnSpc>
                <a:spcPct val="130000"/>
              </a:lnSpc>
            </a:pPr>
            <a:r>
              <a:rPr lang="zh-CN" altLang="en-US" sz="2800" dirty="0"/>
              <a:t>设计：</a:t>
            </a:r>
            <a:r>
              <a:rPr lang="zh-CN" altLang="en-US" sz="2800" b="1" dirty="0">
                <a:solidFill>
                  <a:srgbClr val="CC3300"/>
                </a:solidFill>
              </a:rPr>
              <a:t>三</a:t>
            </a:r>
            <a:r>
              <a:rPr lang="zh-CN" altLang="en-US" sz="2800" dirty="0"/>
              <a:t>个轨道上的</a:t>
            </a:r>
            <a:r>
              <a:rPr lang="en-US" altLang="zh-CN" sz="2800" dirty="0">
                <a:solidFill>
                  <a:srgbClr val="CC3300"/>
                </a:solidFill>
              </a:rPr>
              <a:t>30</a:t>
            </a:r>
            <a:r>
              <a:rPr lang="zh-CN" altLang="en-US" sz="2800" dirty="0"/>
              <a:t>颗中等高度轨道卫星（</a:t>
            </a:r>
            <a:r>
              <a:rPr lang="en-US" altLang="zh-CN" sz="2800" dirty="0"/>
              <a:t>MEO</a:t>
            </a:r>
            <a:r>
              <a:rPr lang="zh-CN" altLang="en-US" sz="2800" dirty="0"/>
              <a:t>）构成，每个轨道面</a:t>
            </a:r>
            <a:r>
              <a:rPr lang="en-US" altLang="zh-CN" sz="2800" dirty="0">
                <a:solidFill>
                  <a:srgbClr val="CC3300"/>
                </a:solidFill>
              </a:rPr>
              <a:t>10</a:t>
            </a:r>
            <a:r>
              <a:rPr lang="zh-CN" altLang="en-US" sz="2800" dirty="0"/>
              <a:t>颗卫星（</a:t>
            </a:r>
            <a:r>
              <a:rPr lang="en-US" altLang="zh-CN" sz="2800" dirty="0"/>
              <a:t> 9</a:t>
            </a:r>
            <a:r>
              <a:rPr lang="zh-CN" altLang="en-US" sz="2800" dirty="0"/>
              <a:t>颗工作，</a:t>
            </a:r>
            <a:r>
              <a:rPr lang="en-US" altLang="zh-CN" sz="2800" dirty="0"/>
              <a:t> 1</a:t>
            </a:r>
            <a:r>
              <a:rPr lang="zh-CN" altLang="en-US" sz="2800" dirty="0"/>
              <a:t>颗备用）；轨道面倾角</a:t>
            </a:r>
            <a:r>
              <a:rPr lang="en-US" altLang="zh-CN" sz="2800" dirty="0"/>
              <a:t>56</a:t>
            </a:r>
            <a:r>
              <a:rPr lang="zh-CN" altLang="en-US" sz="2800" dirty="0"/>
              <a:t>度；</a:t>
            </a:r>
            <a:r>
              <a:rPr lang="zh-CN" altLang="en-US" sz="2800" dirty="0">
                <a:ea typeface="宋体" panose="02010600030101010101" pitchFamily="2" charset="-122"/>
              </a:rPr>
              <a:t>轨道高度</a:t>
            </a:r>
            <a:r>
              <a:rPr lang="en-US" altLang="zh-CN" sz="2800" dirty="0">
                <a:ea typeface="宋体" panose="02010600030101010101" pitchFamily="2" charset="-122"/>
              </a:rPr>
              <a:t>23 222km </a:t>
            </a:r>
            <a:r>
              <a:rPr lang="zh-CN" altLang="en-US" sz="2800" dirty="0">
                <a:ea typeface="宋体" panose="02010600030101010101" pitchFamily="2" charset="-122"/>
              </a:rPr>
              <a:t>，运行周期</a:t>
            </a:r>
            <a:r>
              <a:rPr lang="en-US" altLang="zh-CN" sz="2800" dirty="0">
                <a:ea typeface="宋体" panose="02010600030101010101" pitchFamily="2" charset="-122"/>
              </a:rPr>
              <a:t>14h </a:t>
            </a:r>
            <a:r>
              <a:rPr lang="zh-CN" altLang="en-US" sz="2800" dirty="0"/>
              <a:t>。 </a:t>
            </a:r>
            <a:endParaRPr lang="en-US" altLang="zh-CN" sz="2800" dirty="0"/>
          </a:p>
          <a:p>
            <a:pPr eaLnBrk="1" hangingPunct="1">
              <a:lnSpc>
                <a:spcPct val="130000"/>
              </a:lnSpc>
            </a:pPr>
            <a:r>
              <a:rPr lang="zh-CN" altLang="en-US" sz="2800" dirty="0">
                <a:ea typeface="宋体" panose="02010600030101010101" pitchFamily="2" charset="-122"/>
              </a:rPr>
              <a:t>调整后：</a:t>
            </a:r>
            <a:r>
              <a:rPr lang="zh-CN" altLang="en-US" sz="2800" b="1" dirty="0">
                <a:solidFill>
                  <a:srgbClr val="CC3300"/>
                </a:solidFill>
              </a:rPr>
              <a:t>三</a:t>
            </a:r>
            <a:r>
              <a:rPr lang="zh-CN" altLang="en-US" sz="2800" dirty="0"/>
              <a:t>个轨道上的</a:t>
            </a:r>
            <a:r>
              <a:rPr lang="en-US" altLang="zh-CN" sz="2800" dirty="0">
                <a:solidFill>
                  <a:srgbClr val="CC3300"/>
                </a:solidFill>
              </a:rPr>
              <a:t>30</a:t>
            </a:r>
            <a:r>
              <a:rPr lang="zh-CN" altLang="en-US" sz="2800" dirty="0"/>
              <a:t>颗中等高度轨道卫星（</a:t>
            </a:r>
            <a:r>
              <a:rPr lang="en-US" altLang="zh-CN" sz="2800" dirty="0"/>
              <a:t>MEO</a:t>
            </a:r>
            <a:r>
              <a:rPr lang="zh-CN" altLang="en-US" sz="2800" dirty="0"/>
              <a:t>）构成，</a:t>
            </a:r>
            <a:r>
              <a:rPr lang="en-US" altLang="zh-CN" sz="2800" dirty="0"/>
              <a:t>24</a:t>
            </a:r>
            <a:r>
              <a:rPr lang="zh-CN" altLang="en-US" sz="2800" dirty="0"/>
              <a:t>颗工作卫星，</a:t>
            </a:r>
            <a:r>
              <a:rPr lang="en-US" altLang="zh-CN" sz="2800" dirty="0"/>
              <a:t>6</a:t>
            </a:r>
            <a:r>
              <a:rPr lang="zh-CN" altLang="en-US" sz="2800" dirty="0"/>
              <a:t>颗备用卫星，采用</a:t>
            </a:r>
            <a:r>
              <a:rPr lang="en-US" altLang="zh-CN" sz="2800" dirty="0"/>
              <a:t>Walker24/3/1</a:t>
            </a:r>
            <a:r>
              <a:rPr lang="zh-CN" altLang="en-US" sz="2800" dirty="0"/>
              <a:t>星座，轨道面倾角</a:t>
            </a:r>
            <a:r>
              <a:rPr lang="en-US" altLang="zh-CN" sz="2800" dirty="0"/>
              <a:t>56</a:t>
            </a:r>
            <a:r>
              <a:rPr lang="zh-CN" altLang="en-US" sz="2800" dirty="0"/>
              <a:t>度；</a:t>
            </a:r>
            <a:r>
              <a:rPr lang="zh-CN" altLang="en-US" sz="2800" dirty="0">
                <a:ea typeface="宋体" panose="02010600030101010101" pitchFamily="2" charset="-122"/>
              </a:rPr>
              <a:t>轨道半径</a:t>
            </a:r>
            <a:r>
              <a:rPr lang="en-US" altLang="zh-CN" sz="2800" dirty="0">
                <a:ea typeface="宋体" panose="02010600030101010101" pitchFamily="2" charset="-122"/>
              </a:rPr>
              <a:t>29599.8km </a:t>
            </a:r>
            <a:r>
              <a:rPr lang="zh-CN" altLang="en-US" sz="2800" dirty="0">
                <a:ea typeface="宋体" panose="02010600030101010101" pitchFamily="2" charset="-122"/>
              </a:rPr>
              <a:t>，运行周期</a:t>
            </a:r>
            <a:r>
              <a:rPr lang="en-US" altLang="zh-CN" sz="2800" dirty="0">
                <a:ea typeface="宋体" panose="02010600030101010101" pitchFamily="2" charset="-122"/>
              </a:rPr>
              <a:t>14h4min42s</a:t>
            </a:r>
            <a:endParaRPr lang="zh-CN" altLang="en-US" sz="2800" dirty="0"/>
          </a:p>
          <a:p>
            <a:pPr eaLnBrk="1" hangingPunct="1">
              <a:lnSpc>
                <a:spcPct val="130000"/>
              </a:lnSpc>
            </a:pPr>
            <a:endParaRPr lang="zh-CN" altLang="en-US" sz="2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AF30752-34AC-42FC-8EFD-89C7548580AA}"/>
              </a:ext>
            </a:extLst>
          </p:cNvPr>
          <p:cNvSpPr>
            <a:spLocks noGrp="1"/>
          </p:cNvSpPr>
          <p:nvPr>
            <p:ph type="title"/>
          </p:nvPr>
        </p:nvSpPr>
        <p:spPr/>
        <p:txBody>
          <a:bodyPr/>
          <a:lstStyle/>
          <a:p>
            <a:endParaRPr lang="zh-CN" altLang="en-US"/>
          </a:p>
        </p:txBody>
      </p:sp>
      <p:sp>
        <p:nvSpPr>
          <p:cNvPr id="3" name="文本占位符 2">
            <a:extLst>
              <a:ext uri="{FF2B5EF4-FFF2-40B4-BE49-F238E27FC236}">
                <a16:creationId xmlns:a16="http://schemas.microsoft.com/office/drawing/2014/main" id="{2B73F891-2479-4E07-8A27-66C099C05530}"/>
              </a:ext>
            </a:extLst>
          </p:cNvPr>
          <p:cNvSpPr>
            <a:spLocks noGrp="1"/>
          </p:cNvSpPr>
          <p:nvPr>
            <p:ph type="body" sz="half" idx="1"/>
          </p:nvPr>
        </p:nvSpPr>
        <p:spPr/>
        <p:txBody>
          <a:bodyPr/>
          <a:lstStyle/>
          <a:p>
            <a:endParaRPr lang="zh-CN" altLang="en-US"/>
          </a:p>
        </p:txBody>
      </p:sp>
      <p:sp>
        <p:nvSpPr>
          <p:cNvPr id="4" name="内容占位符 3">
            <a:extLst>
              <a:ext uri="{FF2B5EF4-FFF2-40B4-BE49-F238E27FC236}">
                <a16:creationId xmlns:a16="http://schemas.microsoft.com/office/drawing/2014/main" id="{229F5519-AC21-4679-99A2-49927DC51D72}"/>
              </a:ext>
            </a:extLst>
          </p:cNvPr>
          <p:cNvSpPr>
            <a:spLocks noGrp="1"/>
          </p:cNvSpPr>
          <p:nvPr>
            <p:ph sz="half" idx="2"/>
          </p:nvPr>
        </p:nvSpPr>
        <p:spPr/>
        <p:txBody>
          <a:bodyPr/>
          <a:lstStyle/>
          <a:p>
            <a:endParaRPr lang="zh-CN" altLang="en-US"/>
          </a:p>
        </p:txBody>
      </p:sp>
      <p:pic>
        <p:nvPicPr>
          <p:cNvPr id="44034" name="Picture 2">
            <a:extLst>
              <a:ext uri="{FF2B5EF4-FFF2-40B4-BE49-F238E27FC236}">
                <a16:creationId xmlns:a16="http://schemas.microsoft.com/office/drawing/2014/main" id="{8DA53B6D-B351-4E63-84B1-D42DFF8C66A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237" y="1736725"/>
            <a:ext cx="9144000" cy="5486400"/>
          </a:xfrm>
          <a:prstGeom prst="rect">
            <a:avLst/>
          </a:prstGeom>
          <a:noFill/>
          <a:extLst>
            <a:ext uri="{909E8E84-426E-40DD-AFC4-6F175D3DCCD1}">
              <a14:hiddenFill xmlns:a14="http://schemas.microsoft.com/office/drawing/2010/main">
                <a:solidFill>
                  <a:srgbClr val="FFFFFF"/>
                </a:solidFill>
              </a14:hiddenFill>
            </a:ext>
          </a:extLst>
        </p:spPr>
      </p:pic>
      <p:sp>
        <p:nvSpPr>
          <p:cNvPr id="5" name="文本框 4">
            <a:extLst>
              <a:ext uri="{FF2B5EF4-FFF2-40B4-BE49-F238E27FC236}">
                <a16:creationId xmlns:a16="http://schemas.microsoft.com/office/drawing/2014/main" id="{156243B9-1C24-4CF0-9CCF-3841B0DA1408}"/>
              </a:ext>
            </a:extLst>
          </p:cNvPr>
          <p:cNvSpPr txBox="1"/>
          <p:nvPr/>
        </p:nvSpPr>
        <p:spPr>
          <a:xfrm>
            <a:off x="6852281" y="5085184"/>
            <a:ext cx="1569660" cy="369332"/>
          </a:xfrm>
          <a:prstGeom prst="rect">
            <a:avLst/>
          </a:prstGeom>
          <a:noFill/>
        </p:spPr>
        <p:txBody>
          <a:bodyPr wrap="none" rtlCol="0">
            <a:spAutoFit/>
          </a:bodyPr>
          <a:lstStyle/>
          <a:p>
            <a:r>
              <a:rPr lang="zh-CN" altLang="en-US" dirty="0"/>
              <a:t>正常轨道卫星</a:t>
            </a:r>
          </a:p>
        </p:txBody>
      </p:sp>
      <p:sp>
        <p:nvSpPr>
          <p:cNvPr id="7" name="文本框 6">
            <a:extLst>
              <a:ext uri="{FF2B5EF4-FFF2-40B4-BE49-F238E27FC236}">
                <a16:creationId xmlns:a16="http://schemas.microsoft.com/office/drawing/2014/main" id="{DC4C4133-2A70-4FC7-832D-BBDDE8F71C2D}"/>
              </a:ext>
            </a:extLst>
          </p:cNvPr>
          <p:cNvSpPr txBox="1"/>
          <p:nvPr/>
        </p:nvSpPr>
        <p:spPr>
          <a:xfrm>
            <a:off x="6852281" y="5898857"/>
            <a:ext cx="1107996" cy="369332"/>
          </a:xfrm>
          <a:prstGeom prst="rect">
            <a:avLst/>
          </a:prstGeom>
          <a:noFill/>
        </p:spPr>
        <p:txBody>
          <a:bodyPr wrap="none" rtlCol="0">
            <a:spAutoFit/>
          </a:bodyPr>
          <a:lstStyle/>
          <a:p>
            <a:r>
              <a:rPr lang="zh-CN" altLang="en-US" dirty="0"/>
              <a:t>辅助卫星</a:t>
            </a:r>
          </a:p>
        </p:txBody>
      </p:sp>
    </p:spTree>
    <p:extLst>
      <p:ext uri="{BB962C8B-B14F-4D97-AF65-F5344CB8AC3E}">
        <p14:creationId xmlns:p14="http://schemas.microsoft.com/office/powerpoint/2010/main" val="25134076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F1F27040-B512-4916-B04A-338D80AE24FE}"/>
              </a:ext>
            </a:extLst>
          </p:cNvPr>
          <p:cNvSpPr>
            <a:spLocks noGrp="1"/>
          </p:cNvSpPr>
          <p:nvPr>
            <p:ph type="title"/>
          </p:nvPr>
        </p:nvSpPr>
        <p:spPr/>
        <p:txBody>
          <a:bodyPr/>
          <a:lstStyle/>
          <a:p>
            <a:r>
              <a:rPr lang="zh-CN" altLang="en-US" dirty="0"/>
              <a:t>卫星组成</a:t>
            </a:r>
          </a:p>
        </p:txBody>
      </p:sp>
      <p:sp>
        <p:nvSpPr>
          <p:cNvPr id="6" name="内容占位符 5">
            <a:extLst>
              <a:ext uri="{FF2B5EF4-FFF2-40B4-BE49-F238E27FC236}">
                <a16:creationId xmlns:a16="http://schemas.microsoft.com/office/drawing/2014/main" id="{72EDA997-3F79-47CC-A955-B1A372014A68}"/>
              </a:ext>
            </a:extLst>
          </p:cNvPr>
          <p:cNvSpPr>
            <a:spLocks noGrp="1"/>
          </p:cNvSpPr>
          <p:nvPr>
            <p:ph idx="1"/>
          </p:nvPr>
        </p:nvSpPr>
        <p:spPr/>
        <p:txBody>
          <a:bodyPr/>
          <a:lstStyle/>
          <a:p>
            <a:endParaRPr lang="zh-CN" altLang="en-US"/>
          </a:p>
        </p:txBody>
      </p:sp>
      <p:pic>
        <p:nvPicPr>
          <p:cNvPr id="43010" name="Picture 2" descr="Galileo satellite in orbit">
            <a:extLst>
              <a:ext uri="{FF2B5EF4-FFF2-40B4-BE49-F238E27FC236}">
                <a16:creationId xmlns:a16="http://schemas.microsoft.com/office/drawing/2014/main" id="{BE46679B-F8C9-49C2-BA20-B0AFECA9B79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600" y="1862826"/>
            <a:ext cx="8172400" cy="4995174"/>
          </a:xfrm>
          <a:prstGeom prst="rect">
            <a:avLst/>
          </a:prstGeom>
          <a:noFill/>
          <a:extLst>
            <a:ext uri="{909E8E84-426E-40DD-AFC4-6F175D3DCCD1}">
              <a14:hiddenFill xmlns:a14="http://schemas.microsoft.com/office/drawing/2010/main">
                <a:solidFill>
                  <a:srgbClr val="FFFFFF"/>
                </a:solidFill>
              </a14:hiddenFill>
            </a:ext>
          </a:extLst>
        </p:spPr>
      </p:pic>
      <p:sp>
        <p:nvSpPr>
          <p:cNvPr id="7" name="文本框 6">
            <a:extLst>
              <a:ext uri="{FF2B5EF4-FFF2-40B4-BE49-F238E27FC236}">
                <a16:creationId xmlns:a16="http://schemas.microsoft.com/office/drawing/2014/main" id="{32706E0D-1C63-41CD-AB97-238C580688A2}"/>
              </a:ext>
            </a:extLst>
          </p:cNvPr>
          <p:cNvSpPr txBox="1"/>
          <p:nvPr/>
        </p:nvSpPr>
        <p:spPr>
          <a:xfrm>
            <a:off x="971600" y="1866093"/>
            <a:ext cx="8172400" cy="5010987"/>
          </a:xfrm>
          <a:prstGeom prst="rect">
            <a:avLst/>
          </a:prstGeom>
          <a:solidFill>
            <a:schemeClr val="tx1">
              <a:lumMod val="95000"/>
              <a:lumOff val="5000"/>
              <a:alpha val="18000"/>
            </a:schemeClr>
          </a:solidFill>
          <a:effectLst>
            <a:glow>
              <a:schemeClr val="accent1">
                <a:alpha val="16000"/>
              </a:schemeClr>
            </a:glow>
          </a:effectLst>
        </p:spPr>
        <p:txBody>
          <a:bodyPr wrap="square" rtlCol="0">
            <a:spAutoFit/>
          </a:bodyPr>
          <a:lstStyle/>
          <a:p>
            <a:pPr marL="342900" indent="-342900">
              <a:lnSpc>
                <a:spcPct val="150000"/>
              </a:lnSpc>
              <a:buFont typeface="Arial" panose="020B0604020202020204" pitchFamily="34" charset="0"/>
              <a:buChar char="•"/>
            </a:pPr>
            <a:r>
              <a:rPr lang="en-US" altLang="zh-CN" sz="2400" dirty="0">
                <a:solidFill>
                  <a:schemeClr val="bg2"/>
                </a:solidFill>
                <a:latin typeface="+mn-ea"/>
                <a:ea typeface="+mn-ea"/>
              </a:rPr>
              <a:t>L</a:t>
            </a:r>
            <a:r>
              <a:rPr lang="zh-CN" altLang="en-US" sz="2400" dirty="0">
                <a:solidFill>
                  <a:schemeClr val="bg2"/>
                </a:solidFill>
                <a:latin typeface="+mn-ea"/>
                <a:ea typeface="+mn-ea"/>
              </a:rPr>
              <a:t>波段天线：传输</a:t>
            </a:r>
            <a:r>
              <a:rPr lang="en-US" altLang="zh-CN" sz="2400" dirty="0">
                <a:solidFill>
                  <a:schemeClr val="bg2"/>
                </a:solidFill>
                <a:latin typeface="+mn-ea"/>
                <a:ea typeface="+mn-ea"/>
              </a:rPr>
              <a:t>1200-1600 MHz</a:t>
            </a:r>
            <a:r>
              <a:rPr lang="zh-CN" altLang="en-US" sz="2400" dirty="0">
                <a:solidFill>
                  <a:schemeClr val="bg2"/>
                </a:solidFill>
                <a:latin typeface="+mn-ea"/>
                <a:ea typeface="+mn-ea"/>
              </a:rPr>
              <a:t>的导航信号；</a:t>
            </a:r>
            <a:endParaRPr lang="en-US" altLang="zh-CN" sz="2400" dirty="0">
              <a:solidFill>
                <a:schemeClr val="bg2"/>
              </a:solidFill>
              <a:latin typeface="+mn-ea"/>
              <a:ea typeface="+mn-ea"/>
            </a:endParaRPr>
          </a:p>
          <a:p>
            <a:pPr marL="342900" indent="-342900">
              <a:lnSpc>
                <a:spcPct val="150000"/>
              </a:lnSpc>
              <a:buFont typeface="Arial" panose="020B0604020202020204" pitchFamily="34" charset="0"/>
              <a:buChar char="•"/>
            </a:pPr>
            <a:r>
              <a:rPr lang="en-US" altLang="zh-CN" sz="2400" dirty="0">
                <a:solidFill>
                  <a:schemeClr val="bg2"/>
                </a:solidFill>
                <a:latin typeface="+mn-ea"/>
                <a:ea typeface="+mn-ea"/>
              </a:rPr>
              <a:t>SAR</a:t>
            </a:r>
            <a:r>
              <a:rPr lang="zh-CN" altLang="en-US" sz="2400" dirty="0">
                <a:solidFill>
                  <a:schemeClr val="bg2"/>
                </a:solidFill>
                <a:latin typeface="+mn-ea"/>
                <a:ea typeface="+mn-ea"/>
              </a:rPr>
              <a:t>（搜救）天线：接收并转发搜救信号；</a:t>
            </a:r>
            <a:endParaRPr lang="en-US" altLang="zh-CN" sz="2400" dirty="0">
              <a:solidFill>
                <a:schemeClr val="bg2"/>
              </a:solidFill>
              <a:latin typeface="+mn-ea"/>
              <a:ea typeface="+mn-ea"/>
            </a:endParaRPr>
          </a:p>
          <a:p>
            <a:pPr marL="342900" indent="-342900">
              <a:lnSpc>
                <a:spcPct val="150000"/>
              </a:lnSpc>
              <a:buFont typeface="Arial" panose="020B0604020202020204" pitchFamily="34" charset="0"/>
              <a:buChar char="•"/>
            </a:pPr>
            <a:r>
              <a:rPr lang="en-US" altLang="zh-CN" sz="2400" dirty="0">
                <a:solidFill>
                  <a:schemeClr val="bg2"/>
                </a:solidFill>
                <a:latin typeface="+mn-ea"/>
                <a:ea typeface="+mn-ea"/>
              </a:rPr>
              <a:t>C</a:t>
            </a:r>
            <a:r>
              <a:rPr lang="zh-CN" altLang="en-US" sz="2400" dirty="0">
                <a:solidFill>
                  <a:schemeClr val="bg2"/>
                </a:solidFill>
                <a:latin typeface="+mn-ea"/>
                <a:ea typeface="+mn-ea"/>
              </a:rPr>
              <a:t>波段天线：接收上行链路数据；</a:t>
            </a:r>
            <a:endParaRPr lang="en-US" altLang="zh-CN" sz="2400" dirty="0">
              <a:solidFill>
                <a:schemeClr val="bg2"/>
              </a:solidFill>
              <a:latin typeface="+mn-ea"/>
              <a:ea typeface="+mn-ea"/>
            </a:endParaRPr>
          </a:p>
          <a:p>
            <a:pPr marL="342900" indent="-342900">
              <a:lnSpc>
                <a:spcPct val="150000"/>
              </a:lnSpc>
              <a:buFont typeface="Arial" panose="020B0604020202020204" pitchFamily="34" charset="0"/>
              <a:buChar char="•"/>
            </a:pPr>
            <a:r>
              <a:rPr lang="en-US" altLang="zh-CN" sz="2400" dirty="0">
                <a:solidFill>
                  <a:schemeClr val="bg2"/>
                </a:solidFill>
                <a:latin typeface="+mn-ea"/>
                <a:ea typeface="+mn-ea"/>
              </a:rPr>
              <a:t>S</a:t>
            </a:r>
            <a:r>
              <a:rPr lang="zh-CN" altLang="en-US" sz="2400" dirty="0">
                <a:solidFill>
                  <a:schemeClr val="bg2"/>
                </a:solidFill>
                <a:latin typeface="+mn-ea"/>
                <a:ea typeface="+mn-ea"/>
              </a:rPr>
              <a:t>波段天线：</a:t>
            </a:r>
            <a:endParaRPr lang="en-US" altLang="zh-CN" sz="2400" dirty="0">
              <a:solidFill>
                <a:schemeClr val="bg2"/>
              </a:solidFill>
              <a:latin typeface="+mn-ea"/>
              <a:ea typeface="+mn-ea"/>
            </a:endParaRPr>
          </a:p>
          <a:p>
            <a:pPr marL="342900" indent="-342900">
              <a:lnSpc>
                <a:spcPct val="150000"/>
              </a:lnSpc>
              <a:buFont typeface="Arial" panose="020B0604020202020204" pitchFamily="34" charset="0"/>
              <a:buChar char="•"/>
            </a:pPr>
            <a:endParaRPr lang="en-US" altLang="zh-CN" sz="2400" dirty="0">
              <a:solidFill>
                <a:schemeClr val="bg2"/>
              </a:solidFill>
              <a:latin typeface="+mn-ea"/>
              <a:ea typeface="+mn-ea"/>
            </a:endParaRPr>
          </a:p>
          <a:p>
            <a:pPr marL="342900" indent="-342900">
              <a:lnSpc>
                <a:spcPct val="150000"/>
              </a:lnSpc>
              <a:buFont typeface="Arial" panose="020B0604020202020204" pitchFamily="34" charset="0"/>
              <a:buChar char="•"/>
            </a:pPr>
            <a:endParaRPr lang="en-US" altLang="zh-CN" sz="2400" dirty="0">
              <a:solidFill>
                <a:schemeClr val="bg2"/>
              </a:solidFill>
              <a:latin typeface="+mn-ea"/>
              <a:ea typeface="+mn-ea"/>
            </a:endParaRPr>
          </a:p>
          <a:p>
            <a:pPr marL="342900" indent="-342900">
              <a:lnSpc>
                <a:spcPct val="150000"/>
              </a:lnSpc>
              <a:buFont typeface="Arial" panose="020B0604020202020204" pitchFamily="34" charset="0"/>
              <a:buChar char="•"/>
            </a:pPr>
            <a:endParaRPr lang="en-US" altLang="zh-CN" sz="2400" dirty="0">
              <a:solidFill>
                <a:schemeClr val="bg2"/>
              </a:solidFill>
              <a:latin typeface="+mn-ea"/>
              <a:ea typeface="+mn-ea"/>
            </a:endParaRPr>
          </a:p>
          <a:p>
            <a:pPr marL="342900" indent="-342900">
              <a:lnSpc>
                <a:spcPct val="150000"/>
              </a:lnSpc>
              <a:buFont typeface="Arial" panose="020B0604020202020204" pitchFamily="34" charset="0"/>
              <a:buChar char="•"/>
            </a:pPr>
            <a:endParaRPr lang="en-US" altLang="zh-CN" sz="2400" dirty="0">
              <a:solidFill>
                <a:schemeClr val="bg2"/>
              </a:solidFill>
              <a:latin typeface="+mn-ea"/>
              <a:ea typeface="+mn-ea"/>
            </a:endParaRPr>
          </a:p>
          <a:p>
            <a:pPr marL="342900" indent="-342900">
              <a:lnSpc>
                <a:spcPct val="150000"/>
              </a:lnSpc>
              <a:buFont typeface="Arial" panose="020B0604020202020204" pitchFamily="34" charset="0"/>
              <a:buChar char="•"/>
            </a:pPr>
            <a:endParaRPr lang="en-US" altLang="zh-CN" sz="2400" dirty="0">
              <a:solidFill>
                <a:schemeClr val="bg2"/>
              </a:solidFill>
              <a:latin typeface="+mn-ea"/>
              <a:ea typeface="+mn-ea"/>
            </a:endParaRPr>
          </a:p>
        </p:txBody>
      </p:sp>
    </p:spTree>
    <p:extLst>
      <p:ext uri="{BB962C8B-B14F-4D97-AF65-F5344CB8AC3E}">
        <p14:creationId xmlns:p14="http://schemas.microsoft.com/office/powerpoint/2010/main" val="30230165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6">
            <a:extLst>
              <a:ext uri="{FF2B5EF4-FFF2-40B4-BE49-F238E27FC236}">
                <a16:creationId xmlns:a16="http://schemas.microsoft.com/office/drawing/2014/main" id="{0E589DE5-4DD5-4EB4-8483-850B2A65055C}"/>
              </a:ext>
            </a:extLst>
          </p:cNvPr>
          <p:cNvSpPr>
            <a:spLocks noGrp="1" noChangeArrowheads="1"/>
          </p:cNvSpPr>
          <p:nvPr>
            <p:ph type="title"/>
          </p:nvPr>
        </p:nvSpPr>
        <p:spPr/>
        <p:txBody>
          <a:bodyPr/>
          <a:lstStyle/>
          <a:p>
            <a:pPr eaLnBrk="1" hangingPunct="1"/>
            <a:r>
              <a:rPr lang="zh-CN" altLang="en-US" dirty="0"/>
              <a:t>地面段</a:t>
            </a:r>
          </a:p>
        </p:txBody>
      </p:sp>
      <p:sp>
        <p:nvSpPr>
          <p:cNvPr id="12291" name="Rectangle 3">
            <a:extLst>
              <a:ext uri="{FF2B5EF4-FFF2-40B4-BE49-F238E27FC236}">
                <a16:creationId xmlns:a16="http://schemas.microsoft.com/office/drawing/2014/main" id="{911BA326-FDC7-4404-B570-AFA46D0208D3}"/>
              </a:ext>
            </a:extLst>
          </p:cNvPr>
          <p:cNvSpPr>
            <a:spLocks noGrp="1" noChangeArrowheads="1"/>
          </p:cNvSpPr>
          <p:nvPr>
            <p:ph type="body" sz="half" idx="1"/>
          </p:nvPr>
        </p:nvSpPr>
        <p:spPr/>
        <p:txBody>
          <a:bodyPr/>
          <a:lstStyle/>
          <a:p>
            <a:pPr eaLnBrk="1" hangingPunct="1"/>
            <a:r>
              <a:rPr lang="zh-CN" altLang="en-US" sz="2800" dirty="0"/>
              <a:t>包括全球地面控制段、全球地面任务段、全球域网、导航管理中心、地面支持设施、地面管理机构。 </a:t>
            </a:r>
          </a:p>
        </p:txBody>
      </p:sp>
      <p:pic>
        <p:nvPicPr>
          <p:cNvPr id="12292" name="Picture 5">
            <a:extLst>
              <a:ext uri="{FF2B5EF4-FFF2-40B4-BE49-F238E27FC236}">
                <a16:creationId xmlns:a16="http://schemas.microsoft.com/office/drawing/2014/main" id="{3773078A-4BB0-4C11-8732-2AF2781D79D4}"/>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a:xfrm>
            <a:off x="5170488" y="908050"/>
            <a:ext cx="3973512" cy="5400675"/>
          </a:xfrm>
          <a:noFill/>
        </p:spPr>
      </p:pic>
      <p:pic>
        <p:nvPicPr>
          <p:cNvPr id="12293" name="Picture 9" descr="8_14_38_3_3B3">
            <a:extLst>
              <a:ext uri="{FF2B5EF4-FFF2-40B4-BE49-F238E27FC236}">
                <a16:creationId xmlns:a16="http://schemas.microsoft.com/office/drawing/2014/main" id="{E47F50A6-1A23-49F6-9CDE-D298BFC2BD9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2988" y="5373688"/>
            <a:ext cx="3810000" cy="1266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56497920-00FE-4531-BF60-8A574F5BEA6A}"/>
              </a:ext>
            </a:extLst>
          </p:cNvPr>
          <p:cNvSpPr>
            <a:spLocks noGrp="1" noChangeArrowheads="1"/>
          </p:cNvSpPr>
          <p:nvPr>
            <p:ph type="title"/>
          </p:nvPr>
        </p:nvSpPr>
        <p:spPr/>
        <p:txBody>
          <a:bodyPr/>
          <a:lstStyle/>
          <a:p>
            <a:pPr eaLnBrk="1" hangingPunct="1"/>
            <a:r>
              <a:rPr lang="zh-CN" altLang="en-US" dirty="0"/>
              <a:t>用户段</a:t>
            </a:r>
          </a:p>
        </p:txBody>
      </p:sp>
      <p:sp>
        <p:nvSpPr>
          <p:cNvPr id="14339" name="Rectangle 3">
            <a:extLst>
              <a:ext uri="{FF2B5EF4-FFF2-40B4-BE49-F238E27FC236}">
                <a16:creationId xmlns:a16="http://schemas.microsoft.com/office/drawing/2014/main" id="{64CE88D2-0D9C-4BED-BC6C-358D08164813}"/>
              </a:ext>
            </a:extLst>
          </p:cNvPr>
          <p:cNvSpPr>
            <a:spLocks noGrp="1" noChangeArrowheads="1"/>
          </p:cNvSpPr>
          <p:nvPr>
            <p:ph type="body" idx="1"/>
          </p:nvPr>
        </p:nvSpPr>
        <p:spPr/>
        <p:txBody>
          <a:bodyPr/>
          <a:lstStyle/>
          <a:p>
            <a:pPr eaLnBrk="1" hangingPunct="1"/>
            <a:r>
              <a:rPr lang="zh-CN" altLang="en-US" dirty="0"/>
              <a:t>用户端主要就是用户接收机及其等同产品，伽利略系统考虑将与</a:t>
            </a:r>
            <a:r>
              <a:rPr lang="en-US" altLang="zh-CN" dirty="0"/>
              <a:t>GPS</a:t>
            </a:r>
            <a:r>
              <a:rPr lang="zh-CN" altLang="en-US" dirty="0"/>
              <a:t>、</a:t>
            </a:r>
            <a:r>
              <a:rPr lang="en-US" altLang="zh-CN" dirty="0"/>
              <a:t>GLONASS</a:t>
            </a:r>
            <a:r>
              <a:rPr lang="zh-CN" altLang="en-US" dirty="0"/>
              <a:t>的导航信号一起组成复合型卫星导航系统，因此用户接收机将是多用途、兼容性接收机。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12CDAE58-9217-4C36-8C90-6D69C713F782}"/>
              </a:ext>
            </a:extLst>
          </p:cNvPr>
          <p:cNvSpPr>
            <a:spLocks noGrp="1"/>
          </p:cNvSpPr>
          <p:nvPr>
            <p:ph type="title"/>
          </p:nvPr>
        </p:nvSpPr>
        <p:spPr>
          <a:xfrm>
            <a:off x="898525" y="620713"/>
            <a:ext cx="4752975" cy="1295400"/>
          </a:xfrm>
          <a:extLst>
            <a:ext uri="{909E8E84-426E-40DD-AFC4-6F175D3DCCD1}">
              <a14:hiddenFill xmlns:a14="http://schemas.microsoft.com/office/drawing/2010/main">
                <a:solidFill>
                  <a:schemeClr val="bg1"/>
                </a:solidFill>
              </a14:hiddenFill>
            </a:ext>
          </a:extLst>
        </p:spPr>
        <p:txBody>
          <a:bodyPr/>
          <a:lstStyle/>
          <a:p>
            <a:pPr defTabSz="762000" eaLnBrk="1" hangingPunct="1"/>
            <a:r>
              <a:rPr lang="en-GB" altLang="zh-CN" b="1">
                <a:ea typeface="宋体" panose="02010600030101010101" pitchFamily="2" charset="-122"/>
              </a:rPr>
              <a:t>Galileo Implementation Plan</a:t>
            </a:r>
          </a:p>
        </p:txBody>
      </p:sp>
      <p:sp>
        <p:nvSpPr>
          <p:cNvPr id="211971" name="Freeform 3">
            <a:extLst>
              <a:ext uri="{FF2B5EF4-FFF2-40B4-BE49-F238E27FC236}">
                <a16:creationId xmlns:a16="http://schemas.microsoft.com/office/drawing/2014/main" id="{3C0ED646-1F56-4DC2-A3E0-F6C578546DCD}"/>
              </a:ext>
            </a:extLst>
          </p:cNvPr>
          <p:cNvSpPr>
            <a:spLocks/>
          </p:cNvSpPr>
          <p:nvPr/>
        </p:nvSpPr>
        <p:spPr bwMode="auto">
          <a:xfrm>
            <a:off x="1808163" y="969963"/>
            <a:ext cx="5788025" cy="5680075"/>
          </a:xfrm>
          <a:custGeom>
            <a:avLst/>
            <a:gdLst>
              <a:gd name="T0" fmla="*/ 0 w 3646"/>
              <a:gd name="T1" fmla="*/ 3578 h 3578"/>
              <a:gd name="T2" fmla="*/ 0 w 3646"/>
              <a:gd name="T3" fmla="*/ 3340 h 3578"/>
              <a:gd name="T4" fmla="*/ 0 w 3646"/>
              <a:gd name="T5" fmla="*/ 2919 h 3578"/>
              <a:gd name="T6" fmla="*/ 859 w 3646"/>
              <a:gd name="T7" fmla="*/ 2919 h 3578"/>
              <a:gd name="T8" fmla="*/ 859 w 3646"/>
              <a:gd name="T9" fmla="*/ 2231 h 3578"/>
              <a:gd name="T10" fmla="*/ 1782 w 3646"/>
              <a:gd name="T11" fmla="*/ 2231 h 3578"/>
              <a:gd name="T12" fmla="*/ 1782 w 3646"/>
              <a:gd name="T13" fmla="*/ 1465 h 3578"/>
              <a:gd name="T14" fmla="*/ 2724 w 3646"/>
              <a:gd name="T15" fmla="*/ 1465 h 3578"/>
              <a:gd name="T16" fmla="*/ 2724 w 3646"/>
              <a:gd name="T17" fmla="*/ 689 h 3578"/>
              <a:gd name="T18" fmla="*/ 3646 w 3646"/>
              <a:gd name="T19" fmla="*/ 691 h 3578"/>
              <a:gd name="T20" fmla="*/ 3645 w 3646"/>
              <a:gd name="T21" fmla="*/ 0 h 35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646" h="3578">
                <a:moveTo>
                  <a:pt x="0" y="3578"/>
                </a:moveTo>
                <a:lnTo>
                  <a:pt x="0" y="3340"/>
                </a:lnTo>
                <a:lnTo>
                  <a:pt x="0" y="2919"/>
                </a:lnTo>
                <a:lnTo>
                  <a:pt x="859" y="2919"/>
                </a:lnTo>
                <a:lnTo>
                  <a:pt x="859" y="2231"/>
                </a:lnTo>
                <a:lnTo>
                  <a:pt x="1782" y="2231"/>
                </a:lnTo>
                <a:lnTo>
                  <a:pt x="1782" y="1465"/>
                </a:lnTo>
                <a:lnTo>
                  <a:pt x="2724" y="1465"/>
                </a:lnTo>
                <a:lnTo>
                  <a:pt x="2724" y="689"/>
                </a:lnTo>
                <a:lnTo>
                  <a:pt x="3646" y="691"/>
                </a:lnTo>
                <a:lnTo>
                  <a:pt x="3645" y="0"/>
                </a:lnTo>
              </a:path>
            </a:pathLst>
          </a:custGeom>
          <a:noFill/>
          <a:ln w="76200" cap="flat" cmpd="sng">
            <a:solidFill>
              <a:schemeClr val="accent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lstStyle/>
          <a:p>
            <a:pPr eaLnBrk="1" hangingPunct="1">
              <a:defRPr/>
            </a:pPr>
            <a:endParaRPr lang="zh-CN" altLang="en-US">
              <a:solidFill>
                <a:srgbClr val="000000"/>
              </a:solidFill>
              <a:latin typeface="Arial" charset="0"/>
              <a:ea typeface="+mn-ea"/>
            </a:endParaRPr>
          </a:p>
        </p:txBody>
      </p:sp>
      <p:sp>
        <p:nvSpPr>
          <p:cNvPr id="16388" name="Rectangle 4">
            <a:extLst>
              <a:ext uri="{FF2B5EF4-FFF2-40B4-BE49-F238E27FC236}">
                <a16:creationId xmlns:a16="http://schemas.microsoft.com/office/drawing/2014/main" id="{C60087D0-E968-4279-8928-084873D53E05}"/>
              </a:ext>
            </a:extLst>
          </p:cNvPr>
          <p:cNvSpPr>
            <a:spLocks noChangeArrowheads="1"/>
          </p:cNvSpPr>
          <p:nvPr/>
        </p:nvSpPr>
        <p:spPr bwMode="auto">
          <a:xfrm>
            <a:off x="179388" y="4662488"/>
            <a:ext cx="2954337" cy="581025"/>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a:spAutoFit/>
          </a:bodyPr>
          <a:lstStyle>
            <a:lvl1pPr>
              <a:buClr>
                <a:srgbClr val="005BAB"/>
              </a:buClr>
              <a:buSzPct val="400000"/>
              <a:buFont typeface="Trebuchet MS" panose="020B0603020202020204" pitchFamily="34" charset="0"/>
              <a:buChar char="."/>
              <a:defRPr sz="2800">
                <a:solidFill>
                  <a:schemeClr val="tx1"/>
                </a:solidFill>
                <a:latin typeface="Arial" panose="020B0604020202020204" pitchFamily="34" charset="0"/>
              </a:defRPr>
            </a:lvl1pPr>
            <a:lvl2pPr marL="742950" indent="-285750">
              <a:buClr>
                <a:srgbClr val="005BAB"/>
              </a:buClr>
              <a:buSzPct val="125000"/>
              <a:buFont typeface="Trebuchet MS" panose="020B0603020202020204" pitchFamily="34" charset="0"/>
              <a:buChar char="»"/>
              <a:defRPr sz="2600">
                <a:solidFill>
                  <a:schemeClr val="tx1"/>
                </a:solidFill>
                <a:latin typeface="Arial" panose="020B0604020202020204" pitchFamily="34" charset="0"/>
              </a:defRPr>
            </a:lvl2pPr>
            <a:lvl3pPr marL="1143000" indent="-228600">
              <a:buClr>
                <a:srgbClr val="005BAB"/>
              </a:buClr>
              <a:buFont typeface="Arial" panose="020B0604020202020204" pitchFamily="34" charset="0"/>
              <a:buChar char="•"/>
              <a:defRPr sz="2400">
                <a:solidFill>
                  <a:schemeClr val="tx1"/>
                </a:solidFill>
                <a:latin typeface="Arial" panose="020B0604020202020204" pitchFamily="34" charset="0"/>
              </a:defRPr>
            </a:lvl3pPr>
            <a:lvl4pPr marL="1600200" indent="-228600">
              <a:buClr>
                <a:srgbClr val="005BAB"/>
              </a:buClr>
              <a:buSzPct val="125000"/>
              <a:buFont typeface="Arial" panose="020B0604020202020204" pitchFamily="34" charset="0"/>
              <a:buChar char="­"/>
              <a:defRPr sz="2200">
                <a:solidFill>
                  <a:schemeClr val="tx1"/>
                </a:solidFill>
                <a:latin typeface="Arial" panose="020B0604020202020204" pitchFamily="34" charset="0"/>
              </a:defRPr>
            </a:lvl4pPr>
            <a:lvl5pPr marL="2057400" indent="-228600">
              <a:buClr>
                <a:srgbClr val="005BAB"/>
              </a:buClr>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0"/>
              </a:spcBef>
              <a:spcAft>
                <a:spcPct val="0"/>
              </a:spcAft>
              <a:buClr>
                <a:srgbClr val="005BAB"/>
              </a:buClr>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0"/>
              </a:spcBef>
              <a:spcAft>
                <a:spcPct val="0"/>
              </a:spcAft>
              <a:buClr>
                <a:srgbClr val="005BAB"/>
              </a:buClr>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0"/>
              </a:spcBef>
              <a:spcAft>
                <a:spcPct val="0"/>
              </a:spcAft>
              <a:buClr>
                <a:srgbClr val="005BAB"/>
              </a:buClr>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0"/>
              </a:spcBef>
              <a:spcAft>
                <a:spcPct val="0"/>
              </a:spcAft>
              <a:buClr>
                <a:srgbClr val="005BAB"/>
              </a:buClr>
              <a:buFont typeface="Arial" panose="020B0604020202020204" pitchFamily="34" charset="0"/>
              <a:buChar char="•"/>
              <a:defRPr sz="2000">
                <a:solidFill>
                  <a:schemeClr val="tx1"/>
                </a:solidFill>
                <a:latin typeface="Arial" panose="020B0604020202020204" pitchFamily="34" charset="0"/>
              </a:defRPr>
            </a:lvl9pPr>
          </a:lstStyle>
          <a:p>
            <a:pPr algn="r">
              <a:buClrTx/>
              <a:buSzTx/>
              <a:buFontTx/>
              <a:buNone/>
            </a:pPr>
            <a:r>
              <a:rPr lang="en-GB" altLang="zh-CN" sz="1600" b="1">
                <a:solidFill>
                  <a:srgbClr val="003399"/>
                </a:solidFill>
                <a:latin typeface="Helvetica" panose="020B0604020202020204" pitchFamily="34" charset="0"/>
              </a:rPr>
              <a:t>Galileo System Testbed v1</a:t>
            </a:r>
          </a:p>
          <a:p>
            <a:pPr algn="r">
              <a:buClrTx/>
              <a:buSzTx/>
              <a:buFontTx/>
              <a:buNone/>
            </a:pPr>
            <a:r>
              <a:rPr lang="en-GB" altLang="zh-CN" sz="1600">
                <a:solidFill>
                  <a:srgbClr val="003399"/>
                </a:solidFill>
                <a:latin typeface="Helvetica" panose="020B0604020202020204" pitchFamily="34" charset="0"/>
              </a:rPr>
              <a:t>Validation of critical algorithms</a:t>
            </a:r>
          </a:p>
        </p:txBody>
      </p:sp>
      <p:sp>
        <p:nvSpPr>
          <p:cNvPr id="16389" name="Rectangle 5">
            <a:extLst>
              <a:ext uri="{FF2B5EF4-FFF2-40B4-BE49-F238E27FC236}">
                <a16:creationId xmlns:a16="http://schemas.microsoft.com/office/drawing/2014/main" id="{257F6FF2-7560-4FFE-BD78-D03FCC089DC2}"/>
              </a:ext>
            </a:extLst>
          </p:cNvPr>
          <p:cNvSpPr>
            <a:spLocks noChangeArrowheads="1"/>
          </p:cNvSpPr>
          <p:nvPr/>
        </p:nvSpPr>
        <p:spPr bwMode="auto">
          <a:xfrm>
            <a:off x="1657350" y="3489325"/>
            <a:ext cx="2873375"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a:spAutoFit/>
          </a:bodyPr>
          <a:lstStyle>
            <a:lvl1pPr>
              <a:buClr>
                <a:srgbClr val="005BAB"/>
              </a:buClr>
              <a:buSzPct val="400000"/>
              <a:buFont typeface="Trebuchet MS" panose="020B0603020202020204" pitchFamily="34" charset="0"/>
              <a:buChar char="."/>
              <a:defRPr sz="2800">
                <a:solidFill>
                  <a:schemeClr val="tx1"/>
                </a:solidFill>
                <a:latin typeface="Arial" panose="020B0604020202020204" pitchFamily="34" charset="0"/>
              </a:defRPr>
            </a:lvl1pPr>
            <a:lvl2pPr marL="742950" indent="-285750">
              <a:buClr>
                <a:srgbClr val="005BAB"/>
              </a:buClr>
              <a:buSzPct val="125000"/>
              <a:buFont typeface="Trebuchet MS" panose="020B0603020202020204" pitchFamily="34" charset="0"/>
              <a:buChar char="»"/>
              <a:defRPr sz="2600">
                <a:solidFill>
                  <a:schemeClr val="tx1"/>
                </a:solidFill>
                <a:latin typeface="Arial" panose="020B0604020202020204" pitchFamily="34" charset="0"/>
              </a:defRPr>
            </a:lvl2pPr>
            <a:lvl3pPr marL="1143000" indent="-228600">
              <a:buClr>
                <a:srgbClr val="005BAB"/>
              </a:buClr>
              <a:buFont typeface="Arial" panose="020B0604020202020204" pitchFamily="34" charset="0"/>
              <a:buChar char="•"/>
              <a:defRPr sz="2400">
                <a:solidFill>
                  <a:schemeClr val="tx1"/>
                </a:solidFill>
                <a:latin typeface="Arial" panose="020B0604020202020204" pitchFamily="34" charset="0"/>
              </a:defRPr>
            </a:lvl3pPr>
            <a:lvl4pPr marL="1600200" indent="-228600">
              <a:buClr>
                <a:srgbClr val="005BAB"/>
              </a:buClr>
              <a:buSzPct val="125000"/>
              <a:buFont typeface="Arial" panose="020B0604020202020204" pitchFamily="34" charset="0"/>
              <a:buChar char="­"/>
              <a:defRPr sz="2200">
                <a:solidFill>
                  <a:schemeClr val="tx1"/>
                </a:solidFill>
                <a:latin typeface="Arial" panose="020B0604020202020204" pitchFamily="34" charset="0"/>
              </a:defRPr>
            </a:lvl4pPr>
            <a:lvl5pPr marL="2057400" indent="-228600">
              <a:buClr>
                <a:srgbClr val="005BAB"/>
              </a:buClr>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0"/>
              </a:spcBef>
              <a:spcAft>
                <a:spcPct val="0"/>
              </a:spcAft>
              <a:buClr>
                <a:srgbClr val="005BAB"/>
              </a:buClr>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0"/>
              </a:spcBef>
              <a:spcAft>
                <a:spcPct val="0"/>
              </a:spcAft>
              <a:buClr>
                <a:srgbClr val="005BAB"/>
              </a:buClr>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0"/>
              </a:spcBef>
              <a:spcAft>
                <a:spcPct val="0"/>
              </a:spcAft>
              <a:buClr>
                <a:srgbClr val="005BAB"/>
              </a:buClr>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0"/>
              </a:spcBef>
              <a:spcAft>
                <a:spcPct val="0"/>
              </a:spcAft>
              <a:buClr>
                <a:srgbClr val="005BAB"/>
              </a:buClr>
              <a:buFont typeface="Arial" panose="020B0604020202020204" pitchFamily="34" charset="0"/>
              <a:buChar char="•"/>
              <a:defRPr sz="2000">
                <a:solidFill>
                  <a:schemeClr val="tx1"/>
                </a:solidFill>
                <a:latin typeface="Arial" panose="020B0604020202020204" pitchFamily="34" charset="0"/>
              </a:defRPr>
            </a:lvl9pPr>
          </a:lstStyle>
          <a:p>
            <a:pPr algn="r">
              <a:buClrTx/>
              <a:buSzTx/>
              <a:buFontTx/>
              <a:buNone/>
            </a:pPr>
            <a:r>
              <a:rPr lang="en-GB" altLang="zh-CN" sz="1600" b="1">
                <a:solidFill>
                  <a:srgbClr val="003399"/>
                </a:solidFill>
                <a:latin typeface="Helvetica" panose="020B0604020202020204" pitchFamily="34" charset="0"/>
              </a:rPr>
              <a:t>Galileo System Testbed v2</a:t>
            </a:r>
          </a:p>
          <a:p>
            <a:pPr algn="r">
              <a:buClrTx/>
              <a:buSzTx/>
              <a:buFontTx/>
              <a:buNone/>
            </a:pPr>
            <a:r>
              <a:rPr lang="en-GB" altLang="zh-CN" sz="1600">
                <a:solidFill>
                  <a:srgbClr val="003399"/>
                </a:solidFill>
                <a:latin typeface="Helvetica" panose="020B0604020202020204" pitchFamily="34" charset="0"/>
              </a:rPr>
              <a:t>2 initial test satellites</a:t>
            </a:r>
          </a:p>
        </p:txBody>
      </p:sp>
      <p:sp>
        <p:nvSpPr>
          <p:cNvPr id="16390" name="Rectangle 6">
            <a:extLst>
              <a:ext uri="{FF2B5EF4-FFF2-40B4-BE49-F238E27FC236}">
                <a16:creationId xmlns:a16="http://schemas.microsoft.com/office/drawing/2014/main" id="{8D7F2585-B55F-46D8-8F45-F57EBE1CE810}"/>
              </a:ext>
            </a:extLst>
          </p:cNvPr>
          <p:cNvSpPr>
            <a:spLocks noChangeArrowheads="1"/>
          </p:cNvSpPr>
          <p:nvPr/>
        </p:nvSpPr>
        <p:spPr bwMode="auto">
          <a:xfrm>
            <a:off x="2676525" y="2189163"/>
            <a:ext cx="3308350" cy="825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a:spAutoFit/>
          </a:bodyPr>
          <a:lstStyle>
            <a:lvl1pPr>
              <a:buClr>
                <a:srgbClr val="005BAB"/>
              </a:buClr>
              <a:buSzPct val="400000"/>
              <a:buFont typeface="Trebuchet MS" panose="020B0603020202020204" pitchFamily="34" charset="0"/>
              <a:buChar char="."/>
              <a:defRPr sz="2800">
                <a:solidFill>
                  <a:schemeClr val="tx1"/>
                </a:solidFill>
                <a:latin typeface="Arial" panose="020B0604020202020204" pitchFamily="34" charset="0"/>
              </a:defRPr>
            </a:lvl1pPr>
            <a:lvl2pPr marL="742950" indent="-285750">
              <a:buClr>
                <a:srgbClr val="005BAB"/>
              </a:buClr>
              <a:buSzPct val="125000"/>
              <a:buFont typeface="Trebuchet MS" panose="020B0603020202020204" pitchFamily="34" charset="0"/>
              <a:buChar char="»"/>
              <a:defRPr sz="2600">
                <a:solidFill>
                  <a:schemeClr val="tx1"/>
                </a:solidFill>
                <a:latin typeface="Arial" panose="020B0604020202020204" pitchFamily="34" charset="0"/>
              </a:defRPr>
            </a:lvl2pPr>
            <a:lvl3pPr marL="1143000" indent="-228600">
              <a:buClr>
                <a:srgbClr val="005BAB"/>
              </a:buClr>
              <a:buFont typeface="Arial" panose="020B0604020202020204" pitchFamily="34" charset="0"/>
              <a:buChar char="•"/>
              <a:defRPr sz="2400">
                <a:solidFill>
                  <a:schemeClr val="tx1"/>
                </a:solidFill>
                <a:latin typeface="Arial" panose="020B0604020202020204" pitchFamily="34" charset="0"/>
              </a:defRPr>
            </a:lvl3pPr>
            <a:lvl4pPr marL="1600200" indent="-228600">
              <a:buClr>
                <a:srgbClr val="005BAB"/>
              </a:buClr>
              <a:buSzPct val="125000"/>
              <a:buFont typeface="Arial" panose="020B0604020202020204" pitchFamily="34" charset="0"/>
              <a:buChar char="­"/>
              <a:defRPr sz="2200">
                <a:solidFill>
                  <a:schemeClr val="tx1"/>
                </a:solidFill>
                <a:latin typeface="Arial" panose="020B0604020202020204" pitchFamily="34" charset="0"/>
              </a:defRPr>
            </a:lvl4pPr>
            <a:lvl5pPr marL="2057400" indent="-228600">
              <a:buClr>
                <a:srgbClr val="005BAB"/>
              </a:buClr>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0"/>
              </a:spcBef>
              <a:spcAft>
                <a:spcPct val="0"/>
              </a:spcAft>
              <a:buClr>
                <a:srgbClr val="005BAB"/>
              </a:buClr>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0"/>
              </a:spcBef>
              <a:spcAft>
                <a:spcPct val="0"/>
              </a:spcAft>
              <a:buClr>
                <a:srgbClr val="005BAB"/>
              </a:buClr>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0"/>
              </a:spcBef>
              <a:spcAft>
                <a:spcPct val="0"/>
              </a:spcAft>
              <a:buClr>
                <a:srgbClr val="005BAB"/>
              </a:buClr>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0"/>
              </a:spcBef>
              <a:spcAft>
                <a:spcPct val="0"/>
              </a:spcAft>
              <a:buClr>
                <a:srgbClr val="005BAB"/>
              </a:buClr>
              <a:buFont typeface="Arial" panose="020B0604020202020204" pitchFamily="34" charset="0"/>
              <a:buChar char="•"/>
              <a:defRPr sz="2000">
                <a:solidFill>
                  <a:schemeClr val="tx1"/>
                </a:solidFill>
                <a:latin typeface="Arial" panose="020B0604020202020204" pitchFamily="34" charset="0"/>
              </a:defRPr>
            </a:lvl9pPr>
          </a:lstStyle>
          <a:p>
            <a:pPr algn="r">
              <a:buClrTx/>
              <a:buSzTx/>
              <a:buFontTx/>
              <a:buNone/>
            </a:pPr>
            <a:r>
              <a:rPr lang="en-GB" altLang="zh-CN" sz="1600" b="1">
                <a:solidFill>
                  <a:srgbClr val="003399"/>
                </a:solidFill>
                <a:latin typeface="Helvetica" panose="020B0604020202020204" pitchFamily="34" charset="0"/>
              </a:rPr>
              <a:t>In-Orbit Validation</a:t>
            </a:r>
          </a:p>
          <a:p>
            <a:pPr algn="r">
              <a:buClrTx/>
              <a:buSzTx/>
              <a:buFontTx/>
              <a:buNone/>
            </a:pPr>
            <a:r>
              <a:rPr lang="en-GB" altLang="zh-CN" sz="1600">
                <a:solidFill>
                  <a:srgbClr val="003399"/>
                </a:solidFill>
                <a:latin typeface="Helvetica" panose="020B0604020202020204" pitchFamily="34" charset="0"/>
              </a:rPr>
              <a:t>	4 IOV satellites plus</a:t>
            </a:r>
            <a:br>
              <a:rPr lang="en-GB" altLang="zh-CN" sz="1600">
                <a:solidFill>
                  <a:srgbClr val="003399"/>
                </a:solidFill>
                <a:latin typeface="Helvetica" panose="020B0604020202020204" pitchFamily="34" charset="0"/>
              </a:rPr>
            </a:br>
            <a:r>
              <a:rPr lang="en-GB" altLang="zh-CN" sz="1600">
                <a:solidFill>
                  <a:srgbClr val="003399"/>
                </a:solidFill>
                <a:latin typeface="Helvetica" panose="020B0604020202020204" pitchFamily="34" charset="0"/>
              </a:rPr>
              <a:t>ground segment</a:t>
            </a:r>
          </a:p>
        </p:txBody>
      </p:sp>
      <p:sp>
        <p:nvSpPr>
          <p:cNvPr id="16391" name="Rectangle 7">
            <a:extLst>
              <a:ext uri="{FF2B5EF4-FFF2-40B4-BE49-F238E27FC236}">
                <a16:creationId xmlns:a16="http://schemas.microsoft.com/office/drawing/2014/main" id="{391D472B-B86B-4138-ACA8-AAC692DA717A}"/>
              </a:ext>
            </a:extLst>
          </p:cNvPr>
          <p:cNvSpPr>
            <a:spLocks noChangeArrowheads="1"/>
          </p:cNvSpPr>
          <p:nvPr/>
        </p:nvSpPr>
        <p:spPr bwMode="auto">
          <a:xfrm>
            <a:off x="4243388" y="1136650"/>
            <a:ext cx="3281362"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a:spAutoFit/>
          </a:bodyPr>
          <a:lstStyle>
            <a:lvl1pPr>
              <a:buClr>
                <a:srgbClr val="005BAB"/>
              </a:buClr>
              <a:buSzPct val="400000"/>
              <a:buFont typeface="Trebuchet MS" panose="020B0603020202020204" pitchFamily="34" charset="0"/>
              <a:buChar char="."/>
              <a:defRPr sz="2800">
                <a:solidFill>
                  <a:schemeClr val="tx1"/>
                </a:solidFill>
                <a:latin typeface="Arial" panose="020B0604020202020204" pitchFamily="34" charset="0"/>
              </a:defRPr>
            </a:lvl1pPr>
            <a:lvl2pPr marL="742950" indent="-285750">
              <a:buClr>
                <a:srgbClr val="005BAB"/>
              </a:buClr>
              <a:buSzPct val="125000"/>
              <a:buFont typeface="Trebuchet MS" panose="020B0603020202020204" pitchFamily="34" charset="0"/>
              <a:buChar char="»"/>
              <a:defRPr sz="2600">
                <a:solidFill>
                  <a:schemeClr val="tx1"/>
                </a:solidFill>
                <a:latin typeface="Arial" panose="020B0604020202020204" pitchFamily="34" charset="0"/>
              </a:defRPr>
            </a:lvl2pPr>
            <a:lvl3pPr marL="1143000" indent="-228600">
              <a:buClr>
                <a:srgbClr val="005BAB"/>
              </a:buClr>
              <a:buFont typeface="Arial" panose="020B0604020202020204" pitchFamily="34" charset="0"/>
              <a:buChar char="•"/>
              <a:defRPr sz="2400">
                <a:solidFill>
                  <a:schemeClr val="tx1"/>
                </a:solidFill>
                <a:latin typeface="Arial" panose="020B0604020202020204" pitchFamily="34" charset="0"/>
              </a:defRPr>
            </a:lvl3pPr>
            <a:lvl4pPr marL="1600200" indent="-228600">
              <a:buClr>
                <a:srgbClr val="005BAB"/>
              </a:buClr>
              <a:buSzPct val="125000"/>
              <a:buFont typeface="Arial" panose="020B0604020202020204" pitchFamily="34" charset="0"/>
              <a:buChar char="­"/>
              <a:defRPr sz="2200">
                <a:solidFill>
                  <a:schemeClr val="tx1"/>
                </a:solidFill>
                <a:latin typeface="Arial" panose="020B0604020202020204" pitchFamily="34" charset="0"/>
              </a:defRPr>
            </a:lvl4pPr>
            <a:lvl5pPr marL="2057400" indent="-228600">
              <a:buClr>
                <a:srgbClr val="005BAB"/>
              </a:buClr>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0"/>
              </a:spcBef>
              <a:spcAft>
                <a:spcPct val="0"/>
              </a:spcAft>
              <a:buClr>
                <a:srgbClr val="005BAB"/>
              </a:buClr>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0"/>
              </a:spcBef>
              <a:spcAft>
                <a:spcPct val="0"/>
              </a:spcAft>
              <a:buClr>
                <a:srgbClr val="005BAB"/>
              </a:buClr>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0"/>
              </a:spcBef>
              <a:spcAft>
                <a:spcPct val="0"/>
              </a:spcAft>
              <a:buClr>
                <a:srgbClr val="005BAB"/>
              </a:buClr>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0"/>
              </a:spcBef>
              <a:spcAft>
                <a:spcPct val="0"/>
              </a:spcAft>
              <a:buClr>
                <a:srgbClr val="005BAB"/>
              </a:buClr>
              <a:buFont typeface="Arial" panose="020B0604020202020204" pitchFamily="34" charset="0"/>
              <a:buChar char="•"/>
              <a:defRPr sz="2000">
                <a:solidFill>
                  <a:schemeClr val="tx1"/>
                </a:solidFill>
                <a:latin typeface="Arial" panose="020B0604020202020204" pitchFamily="34" charset="0"/>
              </a:defRPr>
            </a:lvl9pPr>
          </a:lstStyle>
          <a:p>
            <a:pPr algn="r">
              <a:buClrTx/>
              <a:buSzTx/>
              <a:buFontTx/>
              <a:buNone/>
            </a:pPr>
            <a:r>
              <a:rPr lang="en-GB" altLang="zh-CN" sz="1600" b="1">
                <a:solidFill>
                  <a:srgbClr val="003399"/>
                </a:solidFill>
                <a:latin typeface="Helvetica" panose="020B0604020202020204" pitchFamily="34" charset="0"/>
              </a:rPr>
              <a:t>Full Operational Capability</a:t>
            </a:r>
          </a:p>
          <a:p>
            <a:pPr algn="r">
              <a:buClrTx/>
              <a:buSzTx/>
              <a:buFontTx/>
              <a:buNone/>
            </a:pPr>
            <a:r>
              <a:rPr lang="en-GB" altLang="zh-CN" sz="1600">
                <a:solidFill>
                  <a:srgbClr val="003399"/>
                </a:solidFill>
                <a:latin typeface="Helvetica" panose="020B0604020202020204" pitchFamily="34" charset="0"/>
              </a:rPr>
              <a:t> 27 (+3) Galileo satellites</a:t>
            </a:r>
          </a:p>
        </p:txBody>
      </p:sp>
      <p:pic>
        <p:nvPicPr>
          <p:cNvPr id="16392" name="Picture 8" descr="GSTB_V1_logo_120">
            <a:hlinkClick r:id="rId3"/>
            <a:extLst>
              <a:ext uri="{FF2B5EF4-FFF2-40B4-BE49-F238E27FC236}">
                <a16:creationId xmlns:a16="http://schemas.microsoft.com/office/drawing/2014/main" id="{B3C6363E-8BDA-49DC-844D-7B0DB74AE63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90738" y="5734050"/>
            <a:ext cx="815975" cy="996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93" name="Picture 9" descr="sat_ppt">
            <a:extLst>
              <a:ext uri="{FF2B5EF4-FFF2-40B4-BE49-F238E27FC236}">
                <a16:creationId xmlns:a16="http://schemas.microsoft.com/office/drawing/2014/main" id="{7DBCA158-DCEB-4F31-9C76-E874635A5A4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2582246">
            <a:off x="985838" y="1341438"/>
            <a:ext cx="1393825" cy="233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6394" name="Group 10">
            <a:extLst>
              <a:ext uri="{FF2B5EF4-FFF2-40B4-BE49-F238E27FC236}">
                <a16:creationId xmlns:a16="http://schemas.microsoft.com/office/drawing/2014/main" id="{166F149D-932A-4642-91CB-4CB89AA6361C}"/>
              </a:ext>
            </a:extLst>
          </p:cNvPr>
          <p:cNvGrpSpPr>
            <a:grpSpLocks/>
          </p:cNvGrpSpPr>
          <p:nvPr/>
        </p:nvGrpSpPr>
        <p:grpSpPr bwMode="auto">
          <a:xfrm>
            <a:off x="3500438" y="4652963"/>
            <a:ext cx="822325" cy="1004887"/>
            <a:chOff x="1522" y="1428"/>
            <a:chExt cx="1324" cy="1575"/>
          </a:xfrm>
        </p:grpSpPr>
        <p:pic>
          <p:nvPicPr>
            <p:cNvPr id="16402" name="Picture 11" descr="GIOVE_Logo">
              <a:hlinkClick r:id="rId6"/>
              <a:extLst>
                <a:ext uri="{FF2B5EF4-FFF2-40B4-BE49-F238E27FC236}">
                  <a16:creationId xmlns:a16="http://schemas.microsoft.com/office/drawing/2014/main" id="{C1D051A4-52F1-49F5-8BB4-D31B0D1C191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t="77464"/>
            <a:stretch>
              <a:fillRect/>
            </a:stretch>
          </p:blipFill>
          <p:spPr bwMode="auto">
            <a:xfrm>
              <a:off x="1545" y="2644"/>
              <a:ext cx="1301" cy="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403" name="Picture 12" descr="GSTB_V1_logo_120">
              <a:hlinkClick r:id="rId3"/>
              <a:extLst>
                <a:ext uri="{FF2B5EF4-FFF2-40B4-BE49-F238E27FC236}">
                  <a16:creationId xmlns:a16="http://schemas.microsoft.com/office/drawing/2014/main" id="{EDFB6F77-7C98-47C2-8F56-541C87A74F1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b="24950"/>
            <a:stretch>
              <a:fillRect/>
            </a:stretch>
          </p:blipFill>
          <p:spPr bwMode="auto">
            <a:xfrm>
              <a:off x="1522" y="1428"/>
              <a:ext cx="1309" cy="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16395" name="Picture 13" descr="1globe2-noCR">
            <a:extLst>
              <a:ext uri="{FF2B5EF4-FFF2-40B4-BE49-F238E27FC236}">
                <a16:creationId xmlns:a16="http://schemas.microsoft.com/office/drawing/2014/main" id="{ED6017ED-7E13-487B-BA59-2F823CA96A93}"/>
              </a:ext>
            </a:extLst>
          </p:cNvPr>
          <p:cNvPicPr>
            <a:picLocks noChangeAspect="1" noChangeArrowheads="1"/>
          </p:cNvPicPr>
          <p:nvPr/>
        </p:nvPicPr>
        <p:blipFill>
          <a:blip r:embed="rId8">
            <a:clrChange>
              <a:clrFrom>
                <a:srgbClr val="FFFFFF"/>
              </a:clrFrom>
              <a:clrTo>
                <a:srgbClr val="FFFFFF">
                  <a:alpha val="0"/>
                </a:srgbClr>
              </a:clrTo>
            </a:clrChange>
            <a:extLst>
              <a:ext uri="{28A0092B-C50C-407E-A947-70E740481C1C}">
                <a14:useLocalDpi xmlns:a14="http://schemas.microsoft.com/office/drawing/2010/main" val="0"/>
              </a:ext>
            </a:extLst>
          </a:blip>
          <a:srcRect r="48512" b="51126"/>
          <a:stretch>
            <a:fillRect/>
          </a:stretch>
        </p:blipFill>
        <p:spPr bwMode="auto">
          <a:xfrm>
            <a:off x="5521325" y="3173413"/>
            <a:ext cx="3625850" cy="3443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96" name="Picture 14" descr="Galileo constellation">
            <a:extLst>
              <a:ext uri="{FF2B5EF4-FFF2-40B4-BE49-F238E27FC236}">
                <a16:creationId xmlns:a16="http://schemas.microsoft.com/office/drawing/2014/main" id="{8994BE31-CDDB-44EB-834D-5E72A1D216A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340475" y="2205038"/>
            <a:ext cx="1166813" cy="874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97" name="Picture 15" descr="GalileoESAart750x554">
            <a:extLst>
              <a:ext uri="{FF2B5EF4-FFF2-40B4-BE49-F238E27FC236}">
                <a16:creationId xmlns:a16="http://schemas.microsoft.com/office/drawing/2014/main" id="{613F229D-26FC-4D76-9FB6-CA7E6E2122BC}"/>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827588" y="3432175"/>
            <a:ext cx="1165225" cy="860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1984" name="Text Box 16">
            <a:extLst>
              <a:ext uri="{FF2B5EF4-FFF2-40B4-BE49-F238E27FC236}">
                <a16:creationId xmlns:a16="http://schemas.microsoft.com/office/drawing/2014/main" id="{5802B3D5-B81F-4922-A6AF-896C54E6B764}"/>
              </a:ext>
            </a:extLst>
          </p:cNvPr>
          <p:cNvSpPr txBox="1">
            <a:spLocks noChangeAspect="1" noChangeArrowheads="1"/>
          </p:cNvSpPr>
          <p:nvPr/>
        </p:nvSpPr>
        <p:spPr bwMode="auto">
          <a:xfrm>
            <a:off x="2163763" y="5165725"/>
            <a:ext cx="7493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a:defRPr/>
            </a:pPr>
            <a:r>
              <a:rPr lang="en-GB" altLang="zh-CN" sz="2000" b="1">
                <a:solidFill>
                  <a:srgbClr val="000000"/>
                </a:solidFill>
                <a:latin typeface="Arial" charset="0"/>
              </a:rPr>
              <a:t>2003</a:t>
            </a:r>
            <a:endParaRPr lang="en-GB" altLang="zh-CN" sz="2000" b="1">
              <a:solidFill>
                <a:srgbClr val="000000"/>
              </a:solidFill>
              <a:effectLst>
                <a:outerShdw blurRad="38100" dist="38100" dir="2700000" algn="tl">
                  <a:srgbClr val="C0C0C0"/>
                </a:outerShdw>
              </a:effectLst>
              <a:latin typeface="Arial" charset="0"/>
            </a:endParaRPr>
          </a:p>
        </p:txBody>
      </p:sp>
      <p:sp>
        <p:nvSpPr>
          <p:cNvPr id="16399" name="Text Box 17">
            <a:extLst>
              <a:ext uri="{FF2B5EF4-FFF2-40B4-BE49-F238E27FC236}">
                <a16:creationId xmlns:a16="http://schemas.microsoft.com/office/drawing/2014/main" id="{1DAB8E39-34D1-4582-A540-EC5F92505364}"/>
              </a:ext>
            </a:extLst>
          </p:cNvPr>
          <p:cNvSpPr txBox="1">
            <a:spLocks noChangeAspect="1" noChangeArrowheads="1"/>
          </p:cNvSpPr>
          <p:nvPr/>
        </p:nvSpPr>
        <p:spPr bwMode="auto">
          <a:xfrm>
            <a:off x="3532188" y="4086225"/>
            <a:ext cx="7493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buClr>
                <a:srgbClr val="005BAB"/>
              </a:buClr>
              <a:buSzPct val="400000"/>
              <a:buFont typeface="Trebuchet MS" panose="020B0603020202020204" pitchFamily="34" charset="0"/>
              <a:buChar char="."/>
              <a:defRPr sz="2800">
                <a:solidFill>
                  <a:schemeClr val="tx1"/>
                </a:solidFill>
                <a:latin typeface="Arial" panose="020B0604020202020204" pitchFamily="34" charset="0"/>
              </a:defRPr>
            </a:lvl1pPr>
            <a:lvl2pPr marL="742950" indent="-285750">
              <a:buClr>
                <a:srgbClr val="005BAB"/>
              </a:buClr>
              <a:buSzPct val="125000"/>
              <a:buFont typeface="Trebuchet MS" panose="020B0603020202020204" pitchFamily="34" charset="0"/>
              <a:buChar char="»"/>
              <a:defRPr sz="2600">
                <a:solidFill>
                  <a:schemeClr val="tx1"/>
                </a:solidFill>
                <a:latin typeface="Arial" panose="020B0604020202020204" pitchFamily="34" charset="0"/>
              </a:defRPr>
            </a:lvl2pPr>
            <a:lvl3pPr marL="1143000" indent="-228600">
              <a:buClr>
                <a:srgbClr val="005BAB"/>
              </a:buClr>
              <a:buFont typeface="Arial" panose="020B0604020202020204" pitchFamily="34" charset="0"/>
              <a:buChar char="•"/>
              <a:defRPr sz="2400">
                <a:solidFill>
                  <a:schemeClr val="tx1"/>
                </a:solidFill>
                <a:latin typeface="Arial" panose="020B0604020202020204" pitchFamily="34" charset="0"/>
              </a:defRPr>
            </a:lvl3pPr>
            <a:lvl4pPr marL="1600200" indent="-228600">
              <a:buClr>
                <a:srgbClr val="005BAB"/>
              </a:buClr>
              <a:buSzPct val="125000"/>
              <a:buFont typeface="Arial" panose="020B0604020202020204" pitchFamily="34" charset="0"/>
              <a:buChar char="­"/>
              <a:defRPr sz="2200">
                <a:solidFill>
                  <a:schemeClr val="tx1"/>
                </a:solidFill>
                <a:latin typeface="Arial" panose="020B0604020202020204" pitchFamily="34" charset="0"/>
              </a:defRPr>
            </a:lvl4pPr>
            <a:lvl5pPr marL="2057400" indent="-228600">
              <a:buClr>
                <a:srgbClr val="005BAB"/>
              </a:buClr>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0"/>
              </a:spcBef>
              <a:spcAft>
                <a:spcPct val="0"/>
              </a:spcAft>
              <a:buClr>
                <a:srgbClr val="005BAB"/>
              </a:buClr>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0"/>
              </a:spcBef>
              <a:spcAft>
                <a:spcPct val="0"/>
              </a:spcAft>
              <a:buClr>
                <a:srgbClr val="005BAB"/>
              </a:buClr>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0"/>
              </a:spcBef>
              <a:spcAft>
                <a:spcPct val="0"/>
              </a:spcAft>
              <a:buClr>
                <a:srgbClr val="005BAB"/>
              </a:buClr>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0"/>
              </a:spcBef>
              <a:spcAft>
                <a:spcPct val="0"/>
              </a:spcAft>
              <a:buClr>
                <a:srgbClr val="005BAB"/>
              </a:buClr>
              <a:buFont typeface="Arial" panose="020B0604020202020204" pitchFamily="34" charset="0"/>
              <a:buChar char="•"/>
              <a:defRPr sz="2000">
                <a:solidFill>
                  <a:schemeClr val="tx1"/>
                </a:solidFill>
                <a:latin typeface="Arial" panose="020B0604020202020204" pitchFamily="34" charset="0"/>
              </a:defRPr>
            </a:lvl9pPr>
          </a:lstStyle>
          <a:p>
            <a:pPr>
              <a:buClrTx/>
              <a:buSzTx/>
              <a:buFontTx/>
              <a:buNone/>
            </a:pPr>
            <a:r>
              <a:rPr lang="en-GB" altLang="zh-CN" sz="2000" b="1">
                <a:solidFill>
                  <a:srgbClr val="000000"/>
                </a:solidFill>
              </a:rPr>
              <a:t>2005</a:t>
            </a:r>
          </a:p>
        </p:txBody>
      </p:sp>
      <p:sp>
        <p:nvSpPr>
          <p:cNvPr id="16400" name="Text Box 18">
            <a:extLst>
              <a:ext uri="{FF2B5EF4-FFF2-40B4-BE49-F238E27FC236}">
                <a16:creationId xmlns:a16="http://schemas.microsoft.com/office/drawing/2014/main" id="{CA4706A2-4B92-4D07-A99E-5BED261401E6}"/>
              </a:ext>
            </a:extLst>
          </p:cNvPr>
          <p:cNvSpPr txBox="1">
            <a:spLocks noChangeAspect="1" noChangeArrowheads="1"/>
          </p:cNvSpPr>
          <p:nvPr/>
        </p:nvSpPr>
        <p:spPr bwMode="auto">
          <a:xfrm>
            <a:off x="5043488" y="2897188"/>
            <a:ext cx="7493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buClr>
                <a:srgbClr val="005BAB"/>
              </a:buClr>
              <a:buSzPct val="400000"/>
              <a:buFont typeface="Trebuchet MS" panose="020B0603020202020204" pitchFamily="34" charset="0"/>
              <a:buChar char="."/>
              <a:defRPr sz="2800">
                <a:solidFill>
                  <a:schemeClr val="tx1"/>
                </a:solidFill>
                <a:latin typeface="Arial" panose="020B0604020202020204" pitchFamily="34" charset="0"/>
              </a:defRPr>
            </a:lvl1pPr>
            <a:lvl2pPr marL="742950" indent="-285750">
              <a:buClr>
                <a:srgbClr val="005BAB"/>
              </a:buClr>
              <a:buSzPct val="125000"/>
              <a:buFont typeface="Trebuchet MS" panose="020B0603020202020204" pitchFamily="34" charset="0"/>
              <a:buChar char="»"/>
              <a:defRPr sz="2600">
                <a:solidFill>
                  <a:schemeClr val="tx1"/>
                </a:solidFill>
                <a:latin typeface="Arial" panose="020B0604020202020204" pitchFamily="34" charset="0"/>
              </a:defRPr>
            </a:lvl2pPr>
            <a:lvl3pPr marL="1143000" indent="-228600">
              <a:buClr>
                <a:srgbClr val="005BAB"/>
              </a:buClr>
              <a:buFont typeface="Arial" panose="020B0604020202020204" pitchFamily="34" charset="0"/>
              <a:buChar char="•"/>
              <a:defRPr sz="2400">
                <a:solidFill>
                  <a:schemeClr val="tx1"/>
                </a:solidFill>
                <a:latin typeface="Arial" panose="020B0604020202020204" pitchFamily="34" charset="0"/>
              </a:defRPr>
            </a:lvl3pPr>
            <a:lvl4pPr marL="1600200" indent="-228600">
              <a:buClr>
                <a:srgbClr val="005BAB"/>
              </a:buClr>
              <a:buSzPct val="125000"/>
              <a:buFont typeface="Arial" panose="020B0604020202020204" pitchFamily="34" charset="0"/>
              <a:buChar char="­"/>
              <a:defRPr sz="2200">
                <a:solidFill>
                  <a:schemeClr val="tx1"/>
                </a:solidFill>
                <a:latin typeface="Arial" panose="020B0604020202020204" pitchFamily="34" charset="0"/>
              </a:defRPr>
            </a:lvl4pPr>
            <a:lvl5pPr marL="2057400" indent="-228600">
              <a:buClr>
                <a:srgbClr val="005BAB"/>
              </a:buClr>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0"/>
              </a:spcBef>
              <a:spcAft>
                <a:spcPct val="0"/>
              </a:spcAft>
              <a:buClr>
                <a:srgbClr val="005BAB"/>
              </a:buClr>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0"/>
              </a:spcBef>
              <a:spcAft>
                <a:spcPct val="0"/>
              </a:spcAft>
              <a:buClr>
                <a:srgbClr val="005BAB"/>
              </a:buClr>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0"/>
              </a:spcBef>
              <a:spcAft>
                <a:spcPct val="0"/>
              </a:spcAft>
              <a:buClr>
                <a:srgbClr val="005BAB"/>
              </a:buClr>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0"/>
              </a:spcBef>
              <a:spcAft>
                <a:spcPct val="0"/>
              </a:spcAft>
              <a:buClr>
                <a:srgbClr val="005BAB"/>
              </a:buClr>
              <a:buFont typeface="Arial" panose="020B0604020202020204" pitchFamily="34" charset="0"/>
              <a:buChar char="•"/>
              <a:defRPr sz="2000">
                <a:solidFill>
                  <a:schemeClr val="tx1"/>
                </a:solidFill>
                <a:latin typeface="Arial" panose="020B0604020202020204" pitchFamily="34" charset="0"/>
              </a:defRPr>
            </a:lvl9pPr>
          </a:lstStyle>
          <a:p>
            <a:pPr>
              <a:buClrTx/>
              <a:buSzTx/>
              <a:buFontTx/>
              <a:buNone/>
            </a:pPr>
            <a:r>
              <a:rPr lang="en-GB" altLang="zh-CN" sz="2000" b="1">
                <a:solidFill>
                  <a:srgbClr val="000000"/>
                </a:solidFill>
              </a:rPr>
              <a:t>2010</a:t>
            </a:r>
          </a:p>
        </p:txBody>
      </p:sp>
      <p:sp>
        <p:nvSpPr>
          <p:cNvPr id="16401" name="Text Box 19">
            <a:extLst>
              <a:ext uri="{FF2B5EF4-FFF2-40B4-BE49-F238E27FC236}">
                <a16:creationId xmlns:a16="http://schemas.microsoft.com/office/drawing/2014/main" id="{3ABB987B-F805-4514-B2A6-2A14A08C1B8D}"/>
              </a:ext>
            </a:extLst>
          </p:cNvPr>
          <p:cNvSpPr txBox="1">
            <a:spLocks noChangeAspect="1" noChangeArrowheads="1"/>
          </p:cNvSpPr>
          <p:nvPr/>
        </p:nvSpPr>
        <p:spPr bwMode="auto">
          <a:xfrm>
            <a:off x="6556375" y="1638300"/>
            <a:ext cx="7493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buClr>
                <a:srgbClr val="005BAB"/>
              </a:buClr>
              <a:buSzPct val="400000"/>
              <a:buFont typeface="Trebuchet MS" panose="020B0603020202020204" pitchFamily="34" charset="0"/>
              <a:buChar char="."/>
              <a:defRPr sz="2800">
                <a:solidFill>
                  <a:schemeClr val="tx1"/>
                </a:solidFill>
                <a:latin typeface="Arial" panose="020B0604020202020204" pitchFamily="34" charset="0"/>
              </a:defRPr>
            </a:lvl1pPr>
            <a:lvl2pPr marL="742950" indent="-285750">
              <a:buClr>
                <a:srgbClr val="005BAB"/>
              </a:buClr>
              <a:buSzPct val="125000"/>
              <a:buFont typeface="Trebuchet MS" panose="020B0603020202020204" pitchFamily="34" charset="0"/>
              <a:buChar char="»"/>
              <a:defRPr sz="2600">
                <a:solidFill>
                  <a:schemeClr val="tx1"/>
                </a:solidFill>
                <a:latin typeface="Arial" panose="020B0604020202020204" pitchFamily="34" charset="0"/>
              </a:defRPr>
            </a:lvl2pPr>
            <a:lvl3pPr marL="1143000" indent="-228600">
              <a:buClr>
                <a:srgbClr val="005BAB"/>
              </a:buClr>
              <a:buFont typeface="Arial" panose="020B0604020202020204" pitchFamily="34" charset="0"/>
              <a:buChar char="•"/>
              <a:defRPr sz="2400">
                <a:solidFill>
                  <a:schemeClr val="tx1"/>
                </a:solidFill>
                <a:latin typeface="Arial" panose="020B0604020202020204" pitchFamily="34" charset="0"/>
              </a:defRPr>
            </a:lvl3pPr>
            <a:lvl4pPr marL="1600200" indent="-228600">
              <a:buClr>
                <a:srgbClr val="005BAB"/>
              </a:buClr>
              <a:buSzPct val="125000"/>
              <a:buFont typeface="Arial" panose="020B0604020202020204" pitchFamily="34" charset="0"/>
              <a:buChar char="­"/>
              <a:defRPr sz="2200">
                <a:solidFill>
                  <a:schemeClr val="tx1"/>
                </a:solidFill>
                <a:latin typeface="Arial" panose="020B0604020202020204" pitchFamily="34" charset="0"/>
              </a:defRPr>
            </a:lvl4pPr>
            <a:lvl5pPr marL="2057400" indent="-228600">
              <a:buClr>
                <a:srgbClr val="005BAB"/>
              </a:buClr>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0"/>
              </a:spcBef>
              <a:spcAft>
                <a:spcPct val="0"/>
              </a:spcAft>
              <a:buClr>
                <a:srgbClr val="005BAB"/>
              </a:buClr>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0"/>
              </a:spcBef>
              <a:spcAft>
                <a:spcPct val="0"/>
              </a:spcAft>
              <a:buClr>
                <a:srgbClr val="005BAB"/>
              </a:buClr>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0"/>
              </a:spcBef>
              <a:spcAft>
                <a:spcPct val="0"/>
              </a:spcAft>
              <a:buClr>
                <a:srgbClr val="005BAB"/>
              </a:buClr>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0"/>
              </a:spcBef>
              <a:spcAft>
                <a:spcPct val="0"/>
              </a:spcAft>
              <a:buClr>
                <a:srgbClr val="005BAB"/>
              </a:buClr>
              <a:buFont typeface="Arial" panose="020B0604020202020204" pitchFamily="34" charset="0"/>
              <a:buChar char="•"/>
              <a:defRPr sz="2000">
                <a:solidFill>
                  <a:schemeClr val="tx1"/>
                </a:solidFill>
                <a:latin typeface="Arial" panose="020B0604020202020204" pitchFamily="34" charset="0"/>
              </a:defRPr>
            </a:lvl9pPr>
          </a:lstStyle>
          <a:p>
            <a:pPr>
              <a:buClrTx/>
              <a:buSzTx/>
              <a:buFontTx/>
              <a:buNone/>
            </a:pPr>
            <a:r>
              <a:rPr lang="en-GB" altLang="zh-CN" sz="2000" b="1">
                <a:solidFill>
                  <a:srgbClr val="000000"/>
                </a:solidFill>
              </a:rPr>
              <a:t>2013</a:t>
            </a:r>
          </a:p>
        </p:txBody>
      </p:sp>
    </p:spTree>
  </p:cSld>
  <p:clrMapOvr>
    <a:masterClrMapping/>
  </p:clrMapOvr>
  <p:transition spd="med">
    <p:spli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5B2C2B60-3F9A-4738-9218-C606772D469C}"/>
              </a:ext>
            </a:extLst>
          </p:cNvPr>
          <p:cNvSpPr>
            <a:spLocks noGrp="1"/>
          </p:cNvSpPr>
          <p:nvPr>
            <p:ph type="title"/>
          </p:nvPr>
        </p:nvSpPr>
        <p:spPr/>
        <p:txBody>
          <a:bodyPr/>
          <a:lstStyle/>
          <a:p>
            <a:pPr defTabSz="762000" eaLnBrk="1" hangingPunct="1"/>
            <a:r>
              <a:rPr lang="en-GB" altLang="zh-CN" b="1" dirty="0">
                <a:ea typeface="宋体" panose="02010600030101010101" pitchFamily="2" charset="-122"/>
              </a:rPr>
              <a:t>Galileo IOV vs FOC</a:t>
            </a:r>
          </a:p>
        </p:txBody>
      </p:sp>
      <p:graphicFrame>
        <p:nvGraphicFramePr>
          <p:cNvPr id="226364" name="Group 60">
            <a:extLst>
              <a:ext uri="{FF2B5EF4-FFF2-40B4-BE49-F238E27FC236}">
                <a16:creationId xmlns:a16="http://schemas.microsoft.com/office/drawing/2014/main" id="{9A376428-6950-4035-A5F8-262BEA561022}"/>
              </a:ext>
            </a:extLst>
          </p:cNvPr>
          <p:cNvGraphicFramePr>
            <a:graphicFrameLocks noGrp="1"/>
          </p:cNvGraphicFramePr>
          <p:nvPr>
            <p:extLst>
              <p:ext uri="{D42A27DB-BD31-4B8C-83A1-F6EECF244321}">
                <p14:modId xmlns:p14="http://schemas.microsoft.com/office/powerpoint/2010/main" val="122767457"/>
              </p:ext>
            </p:extLst>
          </p:nvPr>
        </p:nvGraphicFramePr>
        <p:xfrm>
          <a:off x="1116013" y="1700213"/>
          <a:ext cx="6696347" cy="4129089"/>
        </p:xfrm>
        <a:graphic>
          <a:graphicData uri="http://schemas.openxmlformats.org/drawingml/2006/table">
            <a:tbl>
              <a:tblPr/>
              <a:tblGrid>
                <a:gridCol w="1056772">
                  <a:extLst>
                    <a:ext uri="{9D8B030D-6E8A-4147-A177-3AD203B41FA5}">
                      <a16:colId xmlns:a16="http://schemas.microsoft.com/office/drawing/2014/main" val="20000"/>
                    </a:ext>
                  </a:extLst>
                </a:gridCol>
                <a:gridCol w="2607741">
                  <a:extLst>
                    <a:ext uri="{9D8B030D-6E8A-4147-A177-3AD203B41FA5}">
                      <a16:colId xmlns:a16="http://schemas.microsoft.com/office/drawing/2014/main" val="20001"/>
                    </a:ext>
                  </a:extLst>
                </a:gridCol>
                <a:gridCol w="1340027">
                  <a:extLst>
                    <a:ext uri="{9D8B030D-6E8A-4147-A177-3AD203B41FA5}">
                      <a16:colId xmlns:a16="http://schemas.microsoft.com/office/drawing/2014/main" val="20002"/>
                    </a:ext>
                  </a:extLst>
                </a:gridCol>
                <a:gridCol w="1691807">
                  <a:extLst>
                    <a:ext uri="{9D8B030D-6E8A-4147-A177-3AD203B41FA5}">
                      <a16:colId xmlns:a16="http://schemas.microsoft.com/office/drawing/2014/main" val="20003"/>
                    </a:ext>
                  </a:extLst>
                </a:gridCol>
              </a:tblGrid>
              <a:tr h="457200">
                <a:tc>
                  <a:txBody>
                    <a:bodyPr/>
                    <a:lstStyle/>
                    <a:p>
                      <a:pPr marL="0" marR="0" lvl="0" indent="0" algn="l" defTabSz="762000" rtl="0" eaLnBrk="1" fontAlgn="base" latinLnBrk="0" hangingPunct="1">
                        <a:lnSpc>
                          <a:spcPct val="100000"/>
                        </a:lnSpc>
                        <a:spcBef>
                          <a:spcPct val="0"/>
                        </a:spcBef>
                        <a:spcAft>
                          <a:spcPct val="0"/>
                        </a:spcAft>
                        <a:buClr>
                          <a:srgbClr val="005BAB"/>
                        </a:buClr>
                        <a:buSzPct val="400000"/>
                        <a:buFont typeface="Trebuchet MS" pitchFamily="34" charset="0"/>
                        <a:buNone/>
                        <a:tabLst/>
                      </a:pPr>
                      <a:endParaRPr kumimoji="0" lang="en-GB" sz="2400" b="0" i="0" u="none" strike="noStrike" cap="none" normalizeH="0" baseline="0">
                        <a:ln>
                          <a:noFill/>
                        </a:ln>
                        <a:solidFill>
                          <a:schemeClr val="bg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762000" rtl="0" eaLnBrk="1" fontAlgn="base" latinLnBrk="0" hangingPunct="1">
                        <a:lnSpc>
                          <a:spcPct val="100000"/>
                        </a:lnSpc>
                        <a:spcBef>
                          <a:spcPct val="0"/>
                        </a:spcBef>
                        <a:spcAft>
                          <a:spcPct val="0"/>
                        </a:spcAft>
                        <a:buClr>
                          <a:srgbClr val="005BAB"/>
                        </a:buClr>
                        <a:buSzPct val="400000"/>
                        <a:buFont typeface="Trebuchet MS" pitchFamily="34" charset="0"/>
                        <a:buNone/>
                        <a:tabLst/>
                      </a:pPr>
                      <a:r>
                        <a:rPr kumimoji="0" lang="en-GB" sz="1800" b="0" i="0" u="none" strike="noStrike" cap="none" normalizeH="0" baseline="0">
                          <a:ln>
                            <a:noFill/>
                          </a:ln>
                          <a:solidFill>
                            <a:schemeClr val="bg1"/>
                          </a:solidFill>
                          <a:effectLst/>
                          <a:latin typeface="Arial" charset="0"/>
                        </a:rPr>
                        <a:t>Component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762000" rtl="0" eaLnBrk="1" fontAlgn="base" latinLnBrk="0" hangingPunct="1">
                        <a:lnSpc>
                          <a:spcPct val="100000"/>
                        </a:lnSpc>
                        <a:spcBef>
                          <a:spcPct val="0"/>
                        </a:spcBef>
                        <a:spcAft>
                          <a:spcPct val="0"/>
                        </a:spcAft>
                        <a:buClr>
                          <a:srgbClr val="005BAB"/>
                        </a:buClr>
                        <a:buSzPct val="400000"/>
                        <a:buFont typeface="Trebuchet MS" pitchFamily="34" charset="0"/>
                        <a:buNone/>
                        <a:tabLst/>
                      </a:pPr>
                      <a:r>
                        <a:rPr kumimoji="0" lang="en-GB" sz="1800" b="0" i="0" u="none" strike="noStrike" cap="none" normalizeH="0" baseline="0">
                          <a:ln>
                            <a:noFill/>
                          </a:ln>
                          <a:solidFill>
                            <a:schemeClr val="bg1"/>
                          </a:solidFill>
                          <a:effectLst/>
                          <a:latin typeface="Arial" charset="0"/>
                        </a:rPr>
                        <a:t>IOV Phase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762000" rtl="0" eaLnBrk="1" fontAlgn="base" latinLnBrk="0" hangingPunct="1">
                        <a:lnSpc>
                          <a:spcPct val="100000"/>
                        </a:lnSpc>
                        <a:spcBef>
                          <a:spcPct val="0"/>
                        </a:spcBef>
                        <a:spcAft>
                          <a:spcPct val="0"/>
                        </a:spcAft>
                        <a:buClr>
                          <a:srgbClr val="005BAB"/>
                        </a:buClr>
                        <a:buSzPct val="400000"/>
                        <a:buFont typeface="Trebuchet MS" pitchFamily="34" charset="0"/>
                        <a:buNone/>
                        <a:tabLst/>
                      </a:pPr>
                      <a:r>
                        <a:rPr kumimoji="0" lang="en-GB" sz="1800" b="0" i="0" u="none" strike="noStrike" cap="none" normalizeH="0" baseline="0" dirty="0">
                          <a:ln>
                            <a:noFill/>
                          </a:ln>
                          <a:solidFill>
                            <a:schemeClr val="bg1"/>
                          </a:solidFill>
                          <a:effectLst/>
                          <a:latin typeface="Arial" charset="0"/>
                        </a:rPr>
                        <a:t>FOC Phase</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730250">
                <a:tc>
                  <a:txBody>
                    <a:bodyPr/>
                    <a:lstStyle/>
                    <a:p>
                      <a:pPr marL="0" marR="0" lvl="0" indent="0" algn="l" defTabSz="762000" rtl="0" eaLnBrk="1" fontAlgn="base" latinLnBrk="0" hangingPunct="1">
                        <a:lnSpc>
                          <a:spcPct val="100000"/>
                        </a:lnSpc>
                        <a:spcBef>
                          <a:spcPct val="0"/>
                        </a:spcBef>
                        <a:spcAft>
                          <a:spcPct val="0"/>
                        </a:spcAft>
                        <a:buClr>
                          <a:srgbClr val="005BAB"/>
                        </a:buClr>
                        <a:buSzPct val="400000"/>
                        <a:buFont typeface="Trebuchet MS" pitchFamily="34" charset="0"/>
                        <a:buNone/>
                        <a:tabLst/>
                      </a:pPr>
                      <a:endParaRPr kumimoji="0" lang="en-GB" sz="2400" b="0" i="0" u="none" strike="noStrike" cap="none" normalizeH="0" baseline="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762000" rtl="0" eaLnBrk="1" fontAlgn="base" latinLnBrk="0" hangingPunct="1">
                        <a:lnSpc>
                          <a:spcPct val="100000"/>
                        </a:lnSpc>
                        <a:spcBef>
                          <a:spcPct val="0"/>
                        </a:spcBef>
                        <a:spcAft>
                          <a:spcPct val="0"/>
                        </a:spcAft>
                        <a:buClr>
                          <a:srgbClr val="005BAB"/>
                        </a:buClr>
                        <a:buSzPct val="400000"/>
                        <a:buFont typeface="Trebuchet MS" pitchFamily="34" charset="0"/>
                        <a:buNone/>
                        <a:tabLst/>
                      </a:pPr>
                      <a:r>
                        <a:rPr kumimoji="0" lang="en-GB" sz="1800" b="0" i="0" u="none" strike="noStrike" cap="none" normalizeH="0" baseline="0">
                          <a:ln>
                            <a:noFill/>
                          </a:ln>
                          <a:solidFill>
                            <a:schemeClr val="tx1"/>
                          </a:solidFill>
                          <a:effectLst/>
                          <a:latin typeface="Arial" charset="0"/>
                        </a:rPr>
                        <a:t>Satellites</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762000" rtl="0" eaLnBrk="1" fontAlgn="base" latinLnBrk="0" hangingPunct="1">
                        <a:lnSpc>
                          <a:spcPct val="100000"/>
                        </a:lnSpc>
                        <a:spcBef>
                          <a:spcPct val="0"/>
                        </a:spcBef>
                        <a:spcAft>
                          <a:spcPct val="0"/>
                        </a:spcAft>
                        <a:buClr>
                          <a:srgbClr val="005BAB"/>
                        </a:buClr>
                        <a:buSzPct val="400000"/>
                        <a:buFont typeface="Trebuchet MS" pitchFamily="34" charset="0"/>
                        <a:buNone/>
                        <a:tabLst/>
                      </a:pPr>
                      <a:r>
                        <a:rPr kumimoji="0" lang="en-GB" sz="1800" b="0" i="0" u="none" strike="noStrike" cap="none" normalizeH="0" baseline="0">
                          <a:ln>
                            <a:noFill/>
                          </a:ln>
                          <a:solidFill>
                            <a:schemeClr val="tx1"/>
                          </a:solidFill>
                          <a:effectLst/>
                          <a:latin typeface="Arial" charset="0"/>
                        </a:rPr>
                        <a:t>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762000" rtl="0" eaLnBrk="1" fontAlgn="base" latinLnBrk="0" hangingPunct="1">
                        <a:lnSpc>
                          <a:spcPct val="100000"/>
                        </a:lnSpc>
                        <a:spcBef>
                          <a:spcPct val="0"/>
                        </a:spcBef>
                        <a:spcAft>
                          <a:spcPct val="0"/>
                        </a:spcAft>
                        <a:buClr>
                          <a:srgbClr val="005BAB"/>
                        </a:buClr>
                        <a:buSzPct val="400000"/>
                        <a:buFont typeface="Trebuchet MS" pitchFamily="34" charset="0"/>
                        <a:buNone/>
                        <a:tabLst/>
                      </a:pPr>
                      <a:r>
                        <a:rPr kumimoji="0" lang="en-GB" sz="1800" b="0" i="0" u="none" strike="noStrike" cap="none" normalizeH="0" baseline="0" dirty="0">
                          <a:ln>
                            <a:noFill/>
                          </a:ln>
                          <a:solidFill>
                            <a:schemeClr val="tx1"/>
                          </a:solidFill>
                          <a:effectLst/>
                          <a:latin typeface="Arial" charset="0"/>
                        </a:rPr>
                        <a:t>27(+3)</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735013">
                <a:tc>
                  <a:txBody>
                    <a:bodyPr/>
                    <a:lstStyle/>
                    <a:p>
                      <a:pPr marL="0" marR="0" lvl="0" indent="0" algn="l" defTabSz="762000" rtl="0" eaLnBrk="1" fontAlgn="base" latinLnBrk="0" hangingPunct="1">
                        <a:lnSpc>
                          <a:spcPct val="100000"/>
                        </a:lnSpc>
                        <a:spcBef>
                          <a:spcPct val="0"/>
                        </a:spcBef>
                        <a:spcAft>
                          <a:spcPct val="0"/>
                        </a:spcAft>
                        <a:buClr>
                          <a:srgbClr val="005BAB"/>
                        </a:buClr>
                        <a:buSzPct val="400000"/>
                        <a:buFont typeface="Trebuchet MS" pitchFamily="34" charset="0"/>
                        <a:buNone/>
                        <a:tabLst/>
                      </a:pPr>
                      <a:endParaRPr kumimoji="0" lang="en-GB" sz="2400" b="0" i="0" u="none" strike="noStrike" cap="none" normalizeH="0" baseline="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762000" rtl="0" eaLnBrk="1" fontAlgn="base" latinLnBrk="0" hangingPunct="1">
                        <a:lnSpc>
                          <a:spcPct val="100000"/>
                        </a:lnSpc>
                        <a:spcBef>
                          <a:spcPct val="0"/>
                        </a:spcBef>
                        <a:spcAft>
                          <a:spcPct val="0"/>
                        </a:spcAft>
                        <a:buClr>
                          <a:srgbClr val="005BAB"/>
                        </a:buClr>
                        <a:buSzPct val="400000"/>
                        <a:buFont typeface="Trebuchet MS" pitchFamily="34" charset="0"/>
                        <a:buNone/>
                        <a:tabLst/>
                      </a:pPr>
                      <a:r>
                        <a:rPr kumimoji="0" lang="en-GB" sz="1800" b="0" i="0" u="none" strike="noStrike" cap="none" normalizeH="0" baseline="0">
                          <a:ln>
                            <a:noFill/>
                          </a:ln>
                          <a:solidFill>
                            <a:schemeClr val="tx1"/>
                          </a:solidFill>
                          <a:effectLst/>
                          <a:latin typeface="Arial" charset="0"/>
                        </a:rPr>
                        <a:t>Control Centres</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762000" rtl="0" eaLnBrk="1" fontAlgn="base" latinLnBrk="0" hangingPunct="1">
                        <a:lnSpc>
                          <a:spcPct val="100000"/>
                        </a:lnSpc>
                        <a:spcBef>
                          <a:spcPct val="0"/>
                        </a:spcBef>
                        <a:spcAft>
                          <a:spcPct val="0"/>
                        </a:spcAft>
                        <a:buClr>
                          <a:srgbClr val="005BAB"/>
                        </a:buClr>
                        <a:buSzPct val="400000"/>
                        <a:buFont typeface="Trebuchet MS" pitchFamily="34" charset="0"/>
                        <a:buNone/>
                        <a:tabLst/>
                      </a:pPr>
                      <a:r>
                        <a:rPr kumimoji="0" lang="en-GB" sz="1800" b="0" i="0" u="none" strike="noStrike" cap="none" normalizeH="0" baseline="0">
                          <a:ln>
                            <a:noFill/>
                          </a:ln>
                          <a:solidFill>
                            <a:schemeClr val="tx1"/>
                          </a:solidFill>
                          <a:effectLst/>
                          <a:latin typeface="Arial"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762000" rtl="0" eaLnBrk="1" fontAlgn="base" latinLnBrk="0" hangingPunct="1">
                        <a:lnSpc>
                          <a:spcPct val="100000"/>
                        </a:lnSpc>
                        <a:spcBef>
                          <a:spcPct val="0"/>
                        </a:spcBef>
                        <a:spcAft>
                          <a:spcPct val="0"/>
                        </a:spcAft>
                        <a:buClr>
                          <a:srgbClr val="005BAB"/>
                        </a:buClr>
                        <a:buSzPct val="400000"/>
                        <a:buFont typeface="Trebuchet MS" pitchFamily="34" charset="0"/>
                        <a:buNone/>
                        <a:tabLst/>
                      </a:pPr>
                      <a:r>
                        <a:rPr kumimoji="0" lang="en-GB" sz="1800" b="0" i="0" u="none" strike="noStrike" cap="none" normalizeH="0" baseline="0">
                          <a:ln>
                            <a:noFill/>
                          </a:ln>
                          <a:solidFill>
                            <a:schemeClr val="tx1"/>
                          </a:solidFill>
                          <a:effectLst/>
                          <a:latin typeface="Arial" charset="0"/>
                        </a:rPr>
                        <a:t>3</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744538">
                <a:tc>
                  <a:txBody>
                    <a:bodyPr/>
                    <a:lstStyle/>
                    <a:p>
                      <a:pPr marL="0" marR="0" lvl="0" indent="0" algn="l" defTabSz="762000" rtl="0" eaLnBrk="1" fontAlgn="base" latinLnBrk="0" hangingPunct="1">
                        <a:lnSpc>
                          <a:spcPct val="100000"/>
                        </a:lnSpc>
                        <a:spcBef>
                          <a:spcPct val="0"/>
                        </a:spcBef>
                        <a:spcAft>
                          <a:spcPct val="0"/>
                        </a:spcAft>
                        <a:buClr>
                          <a:srgbClr val="005BAB"/>
                        </a:buClr>
                        <a:buSzPct val="400000"/>
                        <a:buFont typeface="Trebuchet MS" pitchFamily="34" charset="0"/>
                        <a:buNone/>
                        <a:tabLst/>
                      </a:pPr>
                      <a:endParaRPr kumimoji="0" lang="en-GB" sz="2400" b="0" i="0" u="none" strike="noStrike" cap="none" normalizeH="0" baseline="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762000" rtl="0" eaLnBrk="1" fontAlgn="base" latinLnBrk="0" hangingPunct="1">
                        <a:lnSpc>
                          <a:spcPct val="100000"/>
                        </a:lnSpc>
                        <a:spcBef>
                          <a:spcPct val="0"/>
                        </a:spcBef>
                        <a:spcAft>
                          <a:spcPct val="0"/>
                        </a:spcAft>
                        <a:buClr>
                          <a:srgbClr val="005BAB"/>
                        </a:buClr>
                        <a:buSzPct val="400000"/>
                        <a:buFont typeface="Trebuchet MS" pitchFamily="34" charset="0"/>
                        <a:buNone/>
                        <a:tabLst/>
                      </a:pPr>
                      <a:r>
                        <a:rPr kumimoji="0" lang="en-GB" sz="1800" b="0" i="0" u="none" strike="noStrike" cap="none" normalizeH="0" baseline="0" dirty="0">
                          <a:ln>
                            <a:noFill/>
                          </a:ln>
                          <a:solidFill>
                            <a:schemeClr val="tx1"/>
                          </a:solidFill>
                          <a:effectLst/>
                          <a:latin typeface="Arial" charset="0"/>
                        </a:rPr>
                        <a:t>Mission Uplink Stations</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762000" rtl="0" eaLnBrk="1" fontAlgn="base" latinLnBrk="0" hangingPunct="1">
                        <a:lnSpc>
                          <a:spcPct val="100000"/>
                        </a:lnSpc>
                        <a:spcBef>
                          <a:spcPct val="0"/>
                        </a:spcBef>
                        <a:spcAft>
                          <a:spcPct val="0"/>
                        </a:spcAft>
                        <a:buClr>
                          <a:srgbClr val="005BAB"/>
                        </a:buClr>
                        <a:buSzPct val="400000"/>
                        <a:buFont typeface="Trebuchet MS" pitchFamily="34" charset="0"/>
                        <a:buNone/>
                        <a:tabLst/>
                      </a:pPr>
                      <a:r>
                        <a:rPr kumimoji="0" lang="en-GB" sz="1800" b="0" i="0" u="none" strike="noStrike" cap="none" normalizeH="0" baseline="0">
                          <a:ln>
                            <a:noFill/>
                          </a:ln>
                          <a:solidFill>
                            <a:schemeClr val="tx1"/>
                          </a:solidFill>
                          <a:effectLst/>
                          <a:latin typeface="Arial" charset="0"/>
                        </a:rPr>
                        <a:t>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762000" rtl="0" eaLnBrk="1" fontAlgn="base" latinLnBrk="0" hangingPunct="1">
                        <a:lnSpc>
                          <a:spcPct val="100000"/>
                        </a:lnSpc>
                        <a:spcBef>
                          <a:spcPct val="0"/>
                        </a:spcBef>
                        <a:spcAft>
                          <a:spcPct val="0"/>
                        </a:spcAft>
                        <a:buClr>
                          <a:srgbClr val="005BAB"/>
                        </a:buClr>
                        <a:buSzPct val="400000"/>
                        <a:buFont typeface="Trebuchet MS" pitchFamily="34" charset="0"/>
                        <a:buNone/>
                        <a:tabLst/>
                      </a:pPr>
                      <a:r>
                        <a:rPr kumimoji="0" lang="en-GB" sz="1800" b="0" i="0" u="none" strike="noStrike" cap="none" normalizeH="0" baseline="0" dirty="0">
                          <a:ln>
                            <a:noFill/>
                          </a:ln>
                          <a:solidFill>
                            <a:schemeClr val="tx1"/>
                          </a:solidFill>
                          <a:effectLst/>
                          <a:latin typeface="Arial" charset="0"/>
                        </a:rPr>
                        <a:t>9</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730250">
                <a:tc>
                  <a:txBody>
                    <a:bodyPr/>
                    <a:lstStyle/>
                    <a:p>
                      <a:pPr marL="0" marR="0" lvl="0" indent="0" algn="l" defTabSz="762000" rtl="0" eaLnBrk="1" fontAlgn="base" latinLnBrk="0" hangingPunct="1">
                        <a:lnSpc>
                          <a:spcPct val="100000"/>
                        </a:lnSpc>
                        <a:spcBef>
                          <a:spcPct val="0"/>
                        </a:spcBef>
                        <a:spcAft>
                          <a:spcPct val="0"/>
                        </a:spcAft>
                        <a:buClr>
                          <a:srgbClr val="005BAB"/>
                        </a:buClr>
                        <a:buSzPct val="400000"/>
                        <a:buFont typeface="Trebuchet MS" pitchFamily="34" charset="0"/>
                        <a:buNone/>
                        <a:tabLst/>
                      </a:pPr>
                      <a:endParaRPr kumimoji="0" lang="en-GB" sz="2400" b="0" i="0" u="none" strike="noStrike" cap="none" normalizeH="0" baseline="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762000" rtl="0" eaLnBrk="1" fontAlgn="base" latinLnBrk="0" hangingPunct="1">
                        <a:lnSpc>
                          <a:spcPct val="100000"/>
                        </a:lnSpc>
                        <a:spcBef>
                          <a:spcPct val="0"/>
                        </a:spcBef>
                        <a:spcAft>
                          <a:spcPct val="0"/>
                        </a:spcAft>
                        <a:buClr>
                          <a:srgbClr val="005BAB"/>
                        </a:buClr>
                        <a:buSzPct val="400000"/>
                        <a:buFont typeface="Trebuchet MS" pitchFamily="34" charset="0"/>
                        <a:buNone/>
                        <a:tabLst/>
                      </a:pPr>
                      <a:r>
                        <a:rPr kumimoji="0" lang="en-GB" sz="1800" b="0" i="0" u="none" strike="noStrike" cap="none" normalizeH="0" baseline="0">
                          <a:ln>
                            <a:noFill/>
                          </a:ln>
                          <a:solidFill>
                            <a:schemeClr val="tx1"/>
                          </a:solidFill>
                          <a:effectLst/>
                          <a:latin typeface="Arial" charset="0"/>
                        </a:rPr>
                        <a:t>TT&amp;C Stations</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762000" rtl="0" eaLnBrk="1" fontAlgn="base" latinLnBrk="0" hangingPunct="1">
                        <a:lnSpc>
                          <a:spcPct val="100000"/>
                        </a:lnSpc>
                        <a:spcBef>
                          <a:spcPct val="0"/>
                        </a:spcBef>
                        <a:spcAft>
                          <a:spcPct val="0"/>
                        </a:spcAft>
                        <a:buClr>
                          <a:srgbClr val="005BAB"/>
                        </a:buClr>
                        <a:buSzPct val="400000"/>
                        <a:buFont typeface="Trebuchet MS" pitchFamily="34" charset="0"/>
                        <a:buNone/>
                        <a:tabLst/>
                      </a:pPr>
                      <a:r>
                        <a:rPr kumimoji="0" lang="en-GB" sz="1800" b="0" i="0" u="none" strike="noStrike" cap="none" normalizeH="0" baseline="0" dirty="0">
                          <a:ln>
                            <a:noFill/>
                          </a:ln>
                          <a:solidFill>
                            <a:schemeClr val="tx1"/>
                          </a:solidFill>
                          <a:effectLst/>
                          <a:latin typeface="Arial" charset="0"/>
                        </a:rPr>
                        <a:t>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762000" rtl="0" eaLnBrk="1" fontAlgn="base" latinLnBrk="0" hangingPunct="1">
                        <a:lnSpc>
                          <a:spcPct val="100000"/>
                        </a:lnSpc>
                        <a:spcBef>
                          <a:spcPct val="0"/>
                        </a:spcBef>
                        <a:spcAft>
                          <a:spcPct val="0"/>
                        </a:spcAft>
                        <a:buClr>
                          <a:srgbClr val="005BAB"/>
                        </a:buClr>
                        <a:buSzPct val="400000"/>
                        <a:buFont typeface="Trebuchet MS" pitchFamily="34" charset="0"/>
                        <a:buNone/>
                        <a:tabLst/>
                      </a:pPr>
                      <a:r>
                        <a:rPr kumimoji="0" lang="en-GB" sz="1800" b="0" i="0" u="none" strike="noStrike" cap="none" normalizeH="0" baseline="0">
                          <a:ln>
                            <a:noFill/>
                          </a:ln>
                          <a:solidFill>
                            <a:schemeClr val="tx1"/>
                          </a:solidFill>
                          <a:effectLst/>
                          <a:latin typeface="Arial" charset="0"/>
                        </a:rPr>
                        <a:t>5</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731838">
                <a:tc>
                  <a:txBody>
                    <a:bodyPr/>
                    <a:lstStyle/>
                    <a:p>
                      <a:pPr marL="0" marR="0" lvl="0" indent="0" algn="l" defTabSz="762000" rtl="0" eaLnBrk="1" fontAlgn="base" latinLnBrk="0" hangingPunct="1">
                        <a:lnSpc>
                          <a:spcPct val="100000"/>
                        </a:lnSpc>
                        <a:spcBef>
                          <a:spcPct val="0"/>
                        </a:spcBef>
                        <a:spcAft>
                          <a:spcPct val="0"/>
                        </a:spcAft>
                        <a:buClr>
                          <a:srgbClr val="005BAB"/>
                        </a:buClr>
                        <a:buSzPct val="400000"/>
                        <a:buFont typeface="Trebuchet MS" pitchFamily="34" charset="0"/>
                        <a:buNone/>
                        <a:tabLst/>
                      </a:pPr>
                      <a:endParaRPr kumimoji="0" lang="en-GB" sz="2400" b="0" i="0" u="none" strike="noStrike" cap="none" normalizeH="0" baseline="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762000" rtl="0" eaLnBrk="1" fontAlgn="base" latinLnBrk="0" hangingPunct="1">
                        <a:lnSpc>
                          <a:spcPct val="100000"/>
                        </a:lnSpc>
                        <a:spcBef>
                          <a:spcPct val="0"/>
                        </a:spcBef>
                        <a:spcAft>
                          <a:spcPct val="0"/>
                        </a:spcAft>
                        <a:buClr>
                          <a:srgbClr val="005BAB"/>
                        </a:buClr>
                        <a:buSzPct val="400000"/>
                        <a:buFont typeface="Trebuchet MS" pitchFamily="34" charset="0"/>
                        <a:buNone/>
                        <a:tabLst/>
                      </a:pPr>
                      <a:r>
                        <a:rPr kumimoji="0" lang="en-GB" sz="1800" b="0" i="0" u="none" strike="noStrike" cap="none" normalizeH="0" baseline="0">
                          <a:ln>
                            <a:noFill/>
                          </a:ln>
                          <a:solidFill>
                            <a:schemeClr val="tx1"/>
                          </a:solidFill>
                          <a:effectLst/>
                          <a:latin typeface="Arial" charset="0"/>
                        </a:rPr>
                        <a:t>Sensor Stations</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762000" rtl="0" eaLnBrk="1" fontAlgn="base" latinLnBrk="0" hangingPunct="1">
                        <a:lnSpc>
                          <a:spcPct val="100000"/>
                        </a:lnSpc>
                        <a:spcBef>
                          <a:spcPct val="0"/>
                        </a:spcBef>
                        <a:spcAft>
                          <a:spcPct val="0"/>
                        </a:spcAft>
                        <a:buClr>
                          <a:srgbClr val="005BAB"/>
                        </a:buClr>
                        <a:buSzPct val="400000"/>
                        <a:buFont typeface="Trebuchet MS" pitchFamily="34" charset="0"/>
                        <a:buNone/>
                        <a:tabLst/>
                      </a:pPr>
                      <a:r>
                        <a:rPr kumimoji="0" lang="en-GB" sz="1800" b="0" i="0" u="none" strike="noStrike" cap="none" normalizeH="0" baseline="0" dirty="0">
                          <a:ln>
                            <a:noFill/>
                          </a:ln>
                          <a:solidFill>
                            <a:schemeClr val="tx1"/>
                          </a:solidFill>
                          <a:effectLst/>
                          <a:latin typeface="Arial" charset="0"/>
                        </a:rPr>
                        <a:t>20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762000" rtl="0" eaLnBrk="1" fontAlgn="base" latinLnBrk="0" hangingPunct="1">
                        <a:lnSpc>
                          <a:spcPct val="100000"/>
                        </a:lnSpc>
                        <a:spcBef>
                          <a:spcPct val="0"/>
                        </a:spcBef>
                        <a:spcAft>
                          <a:spcPct val="0"/>
                        </a:spcAft>
                        <a:buClr>
                          <a:srgbClr val="005BAB"/>
                        </a:buClr>
                        <a:buSzPct val="400000"/>
                        <a:buFont typeface="Trebuchet MS" pitchFamily="34" charset="0"/>
                        <a:buNone/>
                        <a:tabLst/>
                      </a:pPr>
                      <a:r>
                        <a:rPr kumimoji="0" lang="en-GB" sz="1800" b="0" i="0" u="none" strike="noStrike" cap="none" normalizeH="0" baseline="0" dirty="0">
                          <a:ln>
                            <a:noFill/>
                          </a:ln>
                          <a:solidFill>
                            <a:schemeClr val="tx1"/>
                          </a:solidFill>
                          <a:effectLst/>
                          <a:latin typeface="Arial" charset="0"/>
                        </a:rPr>
                        <a:t>30-40</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pic>
        <p:nvPicPr>
          <p:cNvPr id="19496" name="Picture 41">
            <a:extLst>
              <a:ext uri="{FF2B5EF4-FFF2-40B4-BE49-F238E27FC236}">
                <a16:creationId xmlns:a16="http://schemas.microsoft.com/office/drawing/2014/main" id="{D394DC8F-FB5C-4BC6-964D-3E3351855C3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46126" t="68279" r="40332" b="20531"/>
          <a:stretch>
            <a:fillRect/>
          </a:stretch>
        </p:blipFill>
        <p:spPr bwMode="auto">
          <a:xfrm>
            <a:off x="1116013" y="2886075"/>
            <a:ext cx="1079500" cy="730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FFFF"/>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pic>
      <p:pic>
        <p:nvPicPr>
          <p:cNvPr id="19497" name="Picture 42" descr="galileo">
            <a:extLst>
              <a:ext uri="{FF2B5EF4-FFF2-40B4-BE49-F238E27FC236}">
                <a16:creationId xmlns:a16="http://schemas.microsoft.com/office/drawing/2014/main" id="{50C3221A-7CAA-4BD8-AE8F-1EC3CE518ED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7600" y="2160588"/>
            <a:ext cx="1068388"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FF"/>
                </a:solidFill>
                <a:miter lim="800000"/>
                <a:headEnd/>
                <a:tailEnd/>
              </a14:hiddenLine>
            </a:ext>
          </a:extLst>
        </p:spPr>
      </p:pic>
      <p:pic>
        <p:nvPicPr>
          <p:cNvPr id="19498" name="Picture 43" descr="chilbolton_dish_02_400x300">
            <a:extLst>
              <a:ext uri="{FF2B5EF4-FFF2-40B4-BE49-F238E27FC236}">
                <a16:creationId xmlns:a16="http://schemas.microsoft.com/office/drawing/2014/main" id="{4693567E-25A4-4C49-B7E6-035D8753E3F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25538" y="3624263"/>
            <a:ext cx="1063625" cy="722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FF"/>
                </a:solidFill>
                <a:miter lim="800000"/>
                <a:headEnd/>
                <a:tailEnd/>
              </a14:hiddenLine>
            </a:ext>
          </a:extLst>
        </p:spPr>
      </p:pic>
      <p:pic>
        <p:nvPicPr>
          <p:cNvPr id="19499" name="Picture 44" descr="antennes-uplink-stations_M">
            <a:extLst>
              <a:ext uri="{FF2B5EF4-FFF2-40B4-BE49-F238E27FC236}">
                <a16:creationId xmlns:a16="http://schemas.microsoft.com/office/drawing/2014/main" id="{C1A8FEBB-D6FB-43FA-ADB1-8517F88956A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25538" y="4356100"/>
            <a:ext cx="1058862" cy="725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500" name="Picture 45" descr="FangshangAntRIMS2_L">
            <a:extLst>
              <a:ext uri="{FF2B5EF4-FFF2-40B4-BE49-F238E27FC236}">
                <a16:creationId xmlns:a16="http://schemas.microsoft.com/office/drawing/2014/main" id="{3AB20F84-5581-4B92-9AF9-178BB7A331B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27125" y="5089525"/>
            <a:ext cx="1062038"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6350" name="Line 46">
            <a:extLst>
              <a:ext uri="{FF2B5EF4-FFF2-40B4-BE49-F238E27FC236}">
                <a16:creationId xmlns:a16="http://schemas.microsoft.com/office/drawing/2014/main" id="{6E9589FA-D260-44B4-9EB3-7FC8E1531515}"/>
              </a:ext>
            </a:extLst>
          </p:cNvPr>
          <p:cNvSpPr>
            <a:spLocks noChangeShapeType="1"/>
          </p:cNvSpPr>
          <p:nvPr/>
        </p:nvSpPr>
        <p:spPr bwMode="auto">
          <a:xfrm>
            <a:off x="2195513" y="2160588"/>
            <a:ext cx="3175" cy="3652837"/>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lstStyle/>
          <a:p>
            <a:pPr eaLnBrk="1" hangingPunct="1">
              <a:defRPr/>
            </a:pPr>
            <a:endParaRPr lang="zh-CN" altLang="en-US">
              <a:solidFill>
                <a:srgbClr val="000000"/>
              </a:solidFill>
              <a:latin typeface="Arial" charset="0"/>
              <a:ea typeface="+mn-ea"/>
            </a:endParaRPr>
          </a:p>
        </p:txBody>
      </p:sp>
      <p:sp>
        <p:nvSpPr>
          <p:cNvPr id="226351" name="Text Box 47">
            <a:extLst>
              <a:ext uri="{FF2B5EF4-FFF2-40B4-BE49-F238E27FC236}">
                <a16:creationId xmlns:a16="http://schemas.microsoft.com/office/drawing/2014/main" id="{3C199672-DF18-4565-941D-9B4B0617283F}"/>
              </a:ext>
            </a:extLst>
          </p:cNvPr>
          <p:cNvSpPr txBox="1">
            <a:spLocks noChangeArrowheads="1"/>
          </p:cNvSpPr>
          <p:nvPr/>
        </p:nvSpPr>
        <p:spPr bwMode="auto">
          <a:xfrm>
            <a:off x="1023938" y="6257925"/>
            <a:ext cx="4132262"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lang="de-AT" sz="1200">
                <a:solidFill>
                  <a:srgbClr val="000000"/>
                </a:solidFill>
                <a:latin typeface="Arial" charset="0"/>
                <a:ea typeface="+mn-ea"/>
              </a:rPr>
              <a:t>IOV (In Orbit Validation), FOC (Full Operational </a:t>
            </a:r>
            <a:r>
              <a:rPr lang="en-US" altLang="zh-CN" sz="1200">
                <a:solidFill>
                  <a:srgbClr val="000000"/>
                </a:solidFill>
                <a:latin typeface="Arial" charset="0"/>
              </a:rPr>
              <a:t>Capability</a:t>
            </a:r>
            <a:r>
              <a:rPr lang="de-AT" sz="1200">
                <a:solidFill>
                  <a:srgbClr val="000000"/>
                </a:solidFill>
                <a:latin typeface="Arial" charset="0"/>
                <a:ea typeface="+mn-ea"/>
              </a:rPr>
              <a:t>)</a:t>
            </a:r>
            <a:endParaRPr lang="en-GB" sz="1200">
              <a:solidFill>
                <a:srgbClr val="000000"/>
              </a:solidFill>
              <a:latin typeface="Arial" charset="0"/>
              <a:ea typeface="+mn-ea"/>
            </a:endParaRPr>
          </a:p>
        </p:txBody>
      </p:sp>
    </p:spTree>
  </p:cSld>
  <p:clrMapOvr>
    <a:masterClrMapping/>
  </p:clrMapOvr>
  <p:transition spd="med">
    <p:split/>
  </p:transition>
</p:sld>
</file>

<file path=ppt/theme/theme1.xml><?xml version="1.0" encoding="utf-8"?>
<a:theme xmlns:a="http://schemas.openxmlformats.org/drawingml/2006/main" name="Shimmer">
  <a:themeElements>
    <a:clrScheme name="Shimmer 8">
      <a:dk1>
        <a:srgbClr val="000000"/>
      </a:dk1>
      <a:lt1>
        <a:srgbClr val="D6DAE4"/>
      </a:lt1>
      <a:dk2>
        <a:srgbClr val="000099"/>
      </a:dk2>
      <a:lt2>
        <a:srgbClr val="FFFFFF"/>
      </a:lt2>
      <a:accent1>
        <a:srgbClr val="BFDEE3"/>
      </a:accent1>
      <a:accent2>
        <a:srgbClr val="C0C0C0"/>
      </a:accent2>
      <a:accent3>
        <a:srgbClr val="E8EAEF"/>
      </a:accent3>
      <a:accent4>
        <a:srgbClr val="000000"/>
      </a:accent4>
      <a:accent5>
        <a:srgbClr val="DCECEF"/>
      </a:accent5>
      <a:accent6>
        <a:srgbClr val="AEAEAE"/>
      </a:accent6>
      <a:hlink>
        <a:srgbClr val="3333CC"/>
      </a:hlink>
      <a:folHlink>
        <a:srgbClr val="5E93C9"/>
      </a:folHlink>
    </a:clrScheme>
    <a:fontScheme name="Shimmer">
      <a:majorFont>
        <a:latin typeface="Tahoma"/>
        <a:ea typeface="黑体"/>
        <a:cs typeface=""/>
      </a:majorFont>
      <a:minorFont>
        <a:latin typeface="Tahoma"/>
        <a:ea typeface="华文细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Shimmer 1">
        <a:dk1>
          <a:srgbClr val="BD3737"/>
        </a:dk1>
        <a:lt1>
          <a:srgbClr val="FFFFFF"/>
        </a:lt1>
        <a:dk2>
          <a:srgbClr val="721E1E"/>
        </a:dk2>
        <a:lt2>
          <a:srgbClr val="FFCC00"/>
        </a:lt2>
        <a:accent1>
          <a:srgbClr val="FF6600"/>
        </a:accent1>
        <a:accent2>
          <a:srgbClr val="CC3300"/>
        </a:accent2>
        <a:accent3>
          <a:srgbClr val="BCABAB"/>
        </a:accent3>
        <a:accent4>
          <a:srgbClr val="DADADA"/>
        </a:accent4>
        <a:accent5>
          <a:srgbClr val="FFB8AA"/>
        </a:accent5>
        <a:accent6>
          <a:srgbClr val="B92D00"/>
        </a:accent6>
        <a:hlink>
          <a:srgbClr val="F7CC2F"/>
        </a:hlink>
        <a:folHlink>
          <a:srgbClr val="C7C6B1"/>
        </a:folHlink>
      </a:clrScheme>
      <a:clrMap bg1="dk2" tx1="lt1" bg2="dk1" tx2="lt2" accent1="accent1" accent2="accent2" accent3="accent3" accent4="accent4" accent5="accent5" accent6="accent6" hlink="hlink" folHlink="folHlink"/>
    </a:extraClrScheme>
    <a:extraClrScheme>
      <a:clrScheme name="Shimmer 2">
        <a:dk1>
          <a:srgbClr val="000099"/>
        </a:dk1>
        <a:lt1>
          <a:srgbClr val="FFFFFF"/>
        </a:lt1>
        <a:dk2>
          <a:srgbClr val="000066"/>
        </a:dk2>
        <a:lt2>
          <a:srgbClr val="EAEAEA"/>
        </a:lt2>
        <a:accent1>
          <a:srgbClr val="66CCFF"/>
        </a:accent1>
        <a:accent2>
          <a:srgbClr val="0066FF"/>
        </a:accent2>
        <a:accent3>
          <a:srgbClr val="AAAAB8"/>
        </a:accent3>
        <a:accent4>
          <a:srgbClr val="DADADA"/>
        </a:accent4>
        <a:accent5>
          <a:srgbClr val="B8E2FF"/>
        </a:accent5>
        <a:accent6>
          <a:srgbClr val="005CE7"/>
        </a:accent6>
        <a:hlink>
          <a:srgbClr val="FFFFCC"/>
        </a:hlink>
        <a:folHlink>
          <a:srgbClr val="99CC00"/>
        </a:folHlink>
      </a:clrScheme>
      <a:clrMap bg1="dk2" tx1="lt1" bg2="dk1" tx2="lt2" accent1="accent1" accent2="accent2" accent3="accent3" accent4="accent4" accent5="accent5" accent6="accent6" hlink="hlink" folHlink="folHlink"/>
    </a:extraClrScheme>
    <a:extraClrScheme>
      <a:clrScheme name="Shimmer 3">
        <a:dk1>
          <a:srgbClr val="6600CC"/>
        </a:dk1>
        <a:lt1>
          <a:srgbClr val="FFFFFF"/>
        </a:lt1>
        <a:dk2>
          <a:srgbClr val="4B0096"/>
        </a:dk2>
        <a:lt2>
          <a:srgbClr val="CDD7DF"/>
        </a:lt2>
        <a:accent1>
          <a:srgbClr val="9999FF"/>
        </a:accent1>
        <a:accent2>
          <a:srgbClr val="7850BA"/>
        </a:accent2>
        <a:accent3>
          <a:srgbClr val="B1AAC9"/>
        </a:accent3>
        <a:accent4>
          <a:srgbClr val="DADADA"/>
        </a:accent4>
        <a:accent5>
          <a:srgbClr val="CACAFF"/>
        </a:accent5>
        <a:accent6>
          <a:srgbClr val="6C48A8"/>
        </a:accent6>
        <a:hlink>
          <a:srgbClr val="00CCFF"/>
        </a:hlink>
        <a:folHlink>
          <a:srgbClr val="0796B3"/>
        </a:folHlink>
      </a:clrScheme>
      <a:clrMap bg1="dk2" tx1="lt1" bg2="dk1" tx2="lt2" accent1="accent1" accent2="accent2" accent3="accent3" accent4="accent4" accent5="accent5" accent6="accent6" hlink="hlink" folHlink="folHlink"/>
    </a:extraClrScheme>
    <a:extraClrScheme>
      <a:clrScheme name="Shimmer 4">
        <a:dk1>
          <a:srgbClr val="55863C"/>
        </a:dk1>
        <a:lt1>
          <a:srgbClr val="FFFFFF"/>
        </a:lt1>
        <a:dk2>
          <a:srgbClr val="375F2F"/>
        </a:dk2>
        <a:lt2>
          <a:srgbClr val="D1EFB3"/>
        </a:lt2>
        <a:accent1>
          <a:srgbClr val="00CC66"/>
        </a:accent1>
        <a:accent2>
          <a:srgbClr val="8EAC66"/>
        </a:accent2>
        <a:accent3>
          <a:srgbClr val="AEB6AD"/>
        </a:accent3>
        <a:accent4>
          <a:srgbClr val="DADADA"/>
        </a:accent4>
        <a:accent5>
          <a:srgbClr val="AAE2B8"/>
        </a:accent5>
        <a:accent6>
          <a:srgbClr val="809B5C"/>
        </a:accent6>
        <a:hlink>
          <a:srgbClr val="B4EF7F"/>
        </a:hlink>
        <a:folHlink>
          <a:srgbClr val="F8F6AC"/>
        </a:folHlink>
      </a:clrScheme>
      <a:clrMap bg1="dk2" tx1="lt1" bg2="dk1" tx2="lt2" accent1="accent1" accent2="accent2" accent3="accent3" accent4="accent4" accent5="accent5" accent6="accent6" hlink="hlink" folHlink="folHlink"/>
    </a:extraClrScheme>
    <a:extraClrScheme>
      <a:clrScheme name="Shimmer 5">
        <a:dk1>
          <a:srgbClr val="588073"/>
        </a:dk1>
        <a:lt1>
          <a:srgbClr val="FFFFFF"/>
        </a:lt1>
        <a:dk2>
          <a:srgbClr val="486768"/>
        </a:dk2>
        <a:lt2>
          <a:srgbClr val="DDDDDD"/>
        </a:lt2>
        <a:accent1>
          <a:srgbClr val="33CCCC"/>
        </a:accent1>
        <a:accent2>
          <a:srgbClr val="008871"/>
        </a:accent2>
        <a:accent3>
          <a:srgbClr val="B1B8B9"/>
        </a:accent3>
        <a:accent4>
          <a:srgbClr val="DADADA"/>
        </a:accent4>
        <a:accent5>
          <a:srgbClr val="ADE2E2"/>
        </a:accent5>
        <a:accent6>
          <a:srgbClr val="007B66"/>
        </a:accent6>
        <a:hlink>
          <a:srgbClr val="00CC99"/>
        </a:hlink>
        <a:folHlink>
          <a:srgbClr val="A8A8A8"/>
        </a:folHlink>
      </a:clrScheme>
      <a:clrMap bg1="dk2" tx1="lt1" bg2="dk1" tx2="lt2" accent1="accent1" accent2="accent2" accent3="accent3" accent4="accent4" accent5="accent5" accent6="accent6" hlink="hlink" folHlink="folHlink"/>
    </a:extraClrScheme>
    <a:extraClrScheme>
      <a:clrScheme name="Shimmer 6">
        <a:dk1>
          <a:srgbClr val="6B6C75"/>
        </a:dk1>
        <a:lt1>
          <a:srgbClr val="FFFFFF"/>
        </a:lt1>
        <a:dk2>
          <a:srgbClr val="575863"/>
        </a:dk2>
        <a:lt2>
          <a:srgbClr val="FFFFCC"/>
        </a:lt2>
        <a:accent1>
          <a:srgbClr val="677481"/>
        </a:accent1>
        <a:accent2>
          <a:srgbClr val="697E5E"/>
        </a:accent2>
        <a:accent3>
          <a:srgbClr val="B4B4B7"/>
        </a:accent3>
        <a:accent4>
          <a:srgbClr val="DADADA"/>
        </a:accent4>
        <a:accent5>
          <a:srgbClr val="B8BCC1"/>
        </a:accent5>
        <a:accent6>
          <a:srgbClr val="5E7254"/>
        </a:accent6>
        <a:hlink>
          <a:srgbClr val="E9E77F"/>
        </a:hlink>
        <a:folHlink>
          <a:srgbClr val="D3A44F"/>
        </a:folHlink>
      </a:clrScheme>
      <a:clrMap bg1="dk2" tx1="lt1" bg2="dk1" tx2="lt2" accent1="accent1" accent2="accent2" accent3="accent3" accent4="accent4" accent5="accent5" accent6="accent6" hlink="hlink" folHlink="folHlink"/>
    </a:extraClrScheme>
    <a:extraClrScheme>
      <a:clrScheme name="Shimmer 7">
        <a:dk1>
          <a:srgbClr val="000000"/>
        </a:dk1>
        <a:lt1>
          <a:srgbClr val="C4D6BE"/>
        </a:lt1>
        <a:dk2>
          <a:srgbClr val="339966"/>
        </a:dk2>
        <a:lt2>
          <a:srgbClr val="EFFBF0"/>
        </a:lt2>
        <a:accent1>
          <a:srgbClr val="DDDDDD"/>
        </a:accent1>
        <a:accent2>
          <a:srgbClr val="CCFF99"/>
        </a:accent2>
        <a:accent3>
          <a:srgbClr val="DEE8DB"/>
        </a:accent3>
        <a:accent4>
          <a:srgbClr val="000000"/>
        </a:accent4>
        <a:accent5>
          <a:srgbClr val="EBEBEB"/>
        </a:accent5>
        <a:accent6>
          <a:srgbClr val="B9E78A"/>
        </a:accent6>
        <a:hlink>
          <a:srgbClr val="009900"/>
        </a:hlink>
        <a:folHlink>
          <a:srgbClr val="336600"/>
        </a:folHlink>
      </a:clrScheme>
      <a:clrMap bg1="lt1" tx1="dk1" bg2="lt2" tx2="dk2" accent1="accent1" accent2="accent2" accent3="accent3" accent4="accent4" accent5="accent5" accent6="accent6" hlink="hlink" folHlink="folHlink"/>
    </a:extraClrScheme>
    <a:extraClrScheme>
      <a:clrScheme name="Shimmer 8">
        <a:dk1>
          <a:srgbClr val="000000"/>
        </a:dk1>
        <a:lt1>
          <a:srgbClr val="D6DAE4"/>
        </a:lt1>
        <a:dk2>
          <a:srgbClr val="000099"/>
        </a:dk2>
        <a:lt2>
          <a:srgbClr val="FFFFFF"/>
        </a:lt2>
        <a:accent1>
          <a:srgbClr val="BFDEE3"/>
        </a:accent1>
        <a:accent2>
          <a:srgbClr val="C0C0C0"/>
        </a:accent2>
        <a:accent3>
          <a:srgbClr val="E8EAEF"/>
        </a:accent3>
        <a:accent4>
          <a:srgbClr val="000000"/>
        </a:accent4>
        <a:accent5>
          <a:srgbClr val="DCECEF"/>
        </a:accent5>
        <a:accent6>
          <a:srgbClr val="AEAEAE"/>
        </a:accent6>
        <a:hlink>
          <a:srgbClr val="3333CC"/>
        </a:hlink>
        <a:folHlink>
          <a:srgbClr val="5E93C9"/>
        </a:folHlink>
      </a:clrScheme>
      <a:clrMap bg1="lt1" tx1="dk1" bg2="lt2" tx2="dk2" accent1="accent1" accent2="accent2" accent3="accent3" accent4="accent4" accent5="accent5" accent6="accent6" hlink="hlink" folHlink="folHlink"/>
    </a:extraClrScheme>
    <a:extraClrScheme>
      <a:clrScheme name="Shimmer 9">
        <a:dk1>
          <a:srgbClr val="4A2500"/>
        </a:dk1>
        <a:lt1>
          <a:srgbClr val="C2C0BA"/>
        </a:lt1>
        <a:dk2>
          <a:srgbClr val="788569"/>
        </a:dk2>
        <a:lt2>
          <a:srgbClr val="F4F4EC"/>
        </a:lt2>
        <a:accent1>
          <a:srgbClr val="E1DFC1"/>
        </a:accent1>
        <a:accent2>
          <a:srgbClr val="A5A7AF"/>
        </a:accent2>
        <a:accent3>
          <a:srgbClr val="DDDCD9"/>
        </a:accent3>
        <a:accent4>
          <a:srgbClr val="3E1E00"/>
        </a:accent4>
        <a:accent5>
          <a:srgbClr val="EEECDD"/>
        </a:accent5>
        <a:accent6>
          <a:srgbClr val="95979E"/>
        </a:accent6>
        <a:hlink>
          <a:srgbClr val="9C9800"/>
        </a:hlink>
        <a:folHlink>
          <a:srgbClr val="666633"/>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2_Office Theme">
  <a:themeElements>
    <a:clrScheme name="2_Office Theme 1">
      <a:dk1>
        <a:srgbClr val="000000"/>
      </a:dk1>
      <a:lt1>
        <a:srgbClr val="FFFFFF"/>
      </a:lt1>
      <a:dk2>
        <a:srgbClr val="000000"/>
      </a:dk2>
      <a:lt2>
        <a:srgbClr val="EAEAEA"/>
      </a:lt2>
      <a:accent1>
        <a:srgbClr val="9ECC3B"/>
      </a:accent1>
      <a:accent2>
        <a:srgbClr val="005BAB"/>
      </a:accent2>
      <a:accent3>
        <a:srgbClr val="FFFFFF"/>
      </a:accent3>
      <a:accent4>
        <a:srgbClr val="000000"/>
      </a:accent4>
      <a:accent5>
        <a:srgbClr val="CCE2AF"/>
      </a:accent5>
      <a:accent6>
        <a:srgbClr val="00529B"/>
      </a:accent6>
      <a:hlink>
        <a:srgbClr val="39ABEB"/>
      </a:hlink>
      <a:folHlink>
        <a:srgbClr val="FC5E1A"/>
      </a:folHlink>
    </a:clrScheme>
    <a:fontScheme name="2_Office Them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2_Office Theme 1">
        <a:dk1>
          <a:srgbClr val="000000"/>
        </a:dk1>
        <a:lt1>
          <a:srgbClr val="FFFFFF"/>
        </a:lt1>
        <a:dk2>
          <a:srgbClr val="000000"/>
        </a:dk2>
        <a:lt2>
          <a:srgbClr val="EAEAEA"/>
        </a:lt2>
        <a:accent1>
          <a:srgbClr val="9ECC3B"/>
        </a:accent1>
        <a:accent2>
          <a:srgbClr val="005BAB"/>
        </a:accent2>
        <a:accent3>
          <a:srgbClr val="FFFFFF"/>
        </a:accent3>
        <a:accent4>
          <a:srgbClr val="000000"/>
        </a:accent4>
        <a:accent5>
          <a:srgbClr val="CCE2AF"/>
        </a:accent5>
        <a:accent6>
          <a:srgbClr val="00529B"/>
        </a:accent6>
        <a:hlink>
          <a:srgbClr val="39ABEB"/>
        </a:hlink>
        <a:folHlink>
          <a:srgbClr val="FC5E1A"/>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Shimmer</Template>
  <TotalTime>907</TotalTime>
  <Words>1183</Words>
  <Application>Microsoft Office PowerPoint</Application>
  <PresentationFormat>全屏显示(4:3)</PresentationFormat>
  <Paragraphs>132</Paragraphs>
  <Slides>12</Slides>
  <Notes>11</Notes>
  <HiddenSlides>1</HiddenSlides>
  <MMClips>0</MMClips>
  <ScaleCrop>false</ScaleCrop>
  <HeadingPairs>
    <vt:vector size="6" baseType="variant">
      <vt:variant>
        <vt:lpstr>已用的字体</vt:lpstr>
      </vt:variant>
      <vt:variant>
        <vt:i4>10</vt:i4>
      </vt:variant>
      <vt:variant>
        <vt:lpstr>主题</vt:lpstr>
      </vt:variant>
      <vt:variant>
        <vt:i4>2</vt:i4>
      </vt:variant>
      <vt:variant>
        <vt:lpstr>幻灯片标题</vt:lpstr>
      </vt:variant>
      <vt:variant>
        <vt:i4>12</vt:i4>
      </vt:variant>
    </vt:vector>
  </HeadingPairs>
  <TitlesOfParts>
    <vt:vector size="24" baseType="lpstr">
      <vt:lpstr>NotesESAbold</vt:lpstr>
      <vt:lpstr>华文细黑</vt:lpstr>
      <vt:lpstr>Arial</vt:lpstr>
      <vt:lpstr>Helvetica</vt:lpstr>
      <vt:lpstr>Lato</vt:lpstr>
      <vt:lpstr>Open Sans</vt:lpstr>
      <vt:lpstr>Tahoma</vt:lpstr>
      <vt:lpstr>Times New Roman</vt:lpstr>
      <vt:lpstr>Trebuchet MS</vt:lpstr>
      <vt:lpstr>Wingdings</vt:lpstr>
      <vt:lpstr>Shimmer</vt:lpstr>
      <vt:lpstr>2_Office Theme</vt:lpstr>
      <vt:lpstr>伽利略(Galileo)系统  </vt:lpstr>
      <vt:lpstr>系统构成</vt:lpstr>
      <vt:lpstr>空间段</vt:lpstr>
      <vt:lpstr>PowerPoint 演示文稿</vt:lpstr>
      <vt:lpstr>卫星组成</vt:lpstr>
      <vt:lpstr>地面段</vt:lpstr>
      <vt:lpstr>用户段</vt:lpstr>
      <vt:lpstr>Galileo Implementation Plan</vt:lpstr>
      <vt:lpstr>Galileo IOV vs FOC</vt:lpstr>
      <vt:lpstr>IOV Ground Segment Sites</vt:lpstr>
      <vt:lpstr>伽利略系统应用和服务 </vt:lpstr>
      <vt:lpstr>Galileo进展</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hwl</dc:creator>
  <cp:lastModifiedBy>hwl</cp:lastModifiedBy>
  <cp:revision>64</cp:revision>
  <dcterms:created xsi:type="dcterms:W3CDTF">1601-01-01T00:00:00Z</dcterms:created>
  <dcterms:modified xsi:type="dcterms:W3CDTF">2023-02-15T08:55:58Z</dcterms:modified>
</cp:coreProperties>
</file>