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9" r:id="rId2"/>
    <p:sldId id="310" r:id="rId3"/>
    <p:sldId id="285" r:id="rId4"/>
    <p:sldId id="326" r:id="rId5"/>
    <p:sldId id="298" r:id="rId6"/>
    <p:sldId id="299" r:id="rId7"/>
    <p:sldId id="300" r:id="rId8"/>
    <p:sldId id="288" r:id="rId9"/>
    <p:sldId id="319" r:id="rId10"/>
    <p:sldId id="320" r:id="rId11"/>
    <p:sldId id="330" r:id="rId12"/>
    <p:sldId id="323" r:id="rId13"/>
    <p:sldId id="322" r:id="rId14"/>
    <p:sldId id="328" r:id="rId15"/>
    <p:sldId id="329" r:id="rId16"/>
    <p:sldId id="327" r:id="rId17"/>
    <p:sldId id="321" r:id="rId18"/>
    <p:sldId id="325" r:id="rId19"/>
    <p:sldId id="314" r:id="rId20"/>
    <p:sldId id="316" r:id="rId21"/>
    <p:sldId id="297" r:id="rId22"/>
    <p:sldId id="30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l" initials="h" lastIdx="1" clrIdx="0">
    <p:extLst>
      <p:ext uri="{19B8F6BF-5375-455C-9EA6-DF929625EA0E}">
        <p15:presenceInfo xmlns:p15="http://schemas.microsoft.com/office/powerpoint/2012/main" userId="hw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5238" autoAdjust="0"/>
  </p:normalViewPr>
  <p:slideViewPr>
    <p:cSldViewPr snapToGrid="0">
      <p:cViewPr varScale="1">
        <p:scale>
          <a:sx n="85" d="100"/>
          <a:sy n="85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32E6B-A002-4812-83C1-F8FC519524E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3E1D5ED-44A9-4B6C-AD91-806BD2F2F8BF}">
      <dgm:prSet phldrT="[文本]" custT="1"/>
      <dgm:spPr/>
      <dgm:t>
        <a:bodyPr/>
        <a:lstStyle/>
        <a:p>
          <a:r>
            <a:rPr lang="zh-CN" altLang="en-US" sz="1600" dirty="0"/>
            <a:t>要素类型</a:t>
          </a:r>
        </a:p>
      </dgm:t>
    </dgm:pt>
    <dgm:pt modelId="{7CD3E3BC-D949-4C69-BF6A-AA55F8DF9669}" type="parTrans" cxnId="{5E1CE76D-10A6-4E2B-B41E-7633176E14EB}">
      <dgm:prSet/>
      <dgm:spPr/>
      <dgm:t>
        <a:bodyPr/>
        <a:lstStyle/>
        <a:p>
          <a:endParaRPr lang="zh-CN" altLang="en-US" sz="1600"/>
        </a:p>
      </dgm:t>
    </dgm:pt>
    <dgm:pt modelId="{6156382E-3762-48B2-82E7-5AB6BAAF0C9E}" type="sibTrans" cxnId="{5E1CE76D-10A6-4E2B-B41E-7633176E14EB}">
      <dgm:prSet/>
      <dgm:spPr/>
      <dgm:t>
        <a:bodyPr/>
        <a:lstStyle/>
        <a:p>
          <a:endParaRPr lang="zh-CN" altLang="en-US" sz="1600"/>
        </a:p>
      </dgm:t>
    </dgm:pt>
    <dgm:pt modelId="{31C9207C-CD79-440B-97C8-B9EBE493F736}">
      <dgm:prSet phldrT="[文本]" custT="1"/>
      <dgm:spPr/>
      <dgm:t>
        <a:bodyPr/>
        <a:lstStyle/>
        <a:p>
          <a:r>
            <a:rPr lang="zh-CN" altLang="en-US" sz="1600" dirty="0"/>
            <a:t>要素属性</a:t>
          </a:r>
        </a:p>
      </dgm:t>
    </dgm:pt>
    <dgm:pt modelId="{B1C85279-EA67-4F29-9B84-DB34C1E92319}" type="parTrans" cxnId="{3CD70FA6-97BC-44CD-8ACD-35B82205CFBF}">
      <dgm:prSet/>
      <dgm:spPr/>
      <dgm:t>
        <a:bodyPr/>
        <a:lstStyle/>
        <a:p>
          <a:endParaRPr lang="zh-CN" altLang="en-US" sz="1600"/>
        </a:p>
      </dgm:t>
    </dgm:pt>
    <dgm:pt modelId="{574B657F-77E9-42E5-933E-D7CFBD2815E3}" type="sibTrans" cxnId="{3CD70FA6-97BC-44CD-8ACD-35B82205CFBF}">
      <dgm:prSet/>
      <dgm:spPr/>
      <dgm:t>
        <a:bodyPr/>
        <a:lstStyle/>
        <a:p>
          <a:endParaRPr lang="zh-CN" altLang="en-US" sz="1600"/>
        </a:p>
      </dgm:t>
    </dgm:pt>
    <dgm:pt modelId="{89A5C3A6-9C3A-4E4F-846B-DC32DC114688}">
      <dgm:prSet phldrT="[文本]" custT="1"/>
      <dgm:spPr/>
      <dgm:t>
        <a:bodyPr/>
        <a:lstStyle/>
        <a:p>
          <a:r>
            <a:rPr lang="zh-CN" altLang="en-US" sz="1600" dirty="0"/>
            <a:t>属性类型与取值</a:t>
          </a:r>
        </a:p>
      </dgm:t>
    </dgm:pt>
    <dgm:pt modelId="{CB9B1DD4-0AF9-4064-B0AC-1DE54B796171}" type="parTrans" cxnId="{7B4CC8D6-163F-411B-B3EB-DDDDCAFDE4FD}">
      <dgm:prSet/>
      <dgm:spPr/>
      <dgm:t>
        <a:bodyPr/>
        <a:lstStyle/>
        <a:p>
          <a:endParaRPr lang="zh-CN" altLang="en-US" sz="1600"/>
        </a:p>
      </dgm:t>
    </dgm:pt>
    <dgm:pt modelId="{80DA5A1B-0AB5-4148-88F3-B0357CD97C86}" type="sibTrans" cxnId="{7B4CC8D6-163F-411B-B3EB-DDDDCAFDE4FD}">
      <dgm:prSet/>
      <dgm:spPr/>
      <dgm:t>
        <a:bodyPr/>
        <a:lstStyle/>
        <a:p>
          <a:endParaRPr lang="zh-CN" altLang="en-US" sz="1600"/>
        </a:p>
      </dgm:t>
    </dgm:pt>
    <dgm:pt modelId="{AD9AE0F5-B4E0-4B3F-86F6-B2FEB7A8A7CF}" type="pres">
      <dgm:prSet presAssocID="{B3232E6B-A002-4812-83C1-F8FC519524EC}" presName="Name0" presStyleCnt="0">
        <dgm:presLayoutVars>
          <dgm:dir/>
          <dgm:resizeHandles val="exact"/>
        </dgm:presLayoutVars>
      </dgm:prSet>
      <dgm:spPr/>
    </dgm:pt>
    <dgm:pt modelId="{F06ADB21-DF04-4686-A38C-76A5D2521164}" type="pres">
      <dgm:prSet presAssocID="{B3232E6B-A002-4812-83C1-F8FC519524EC}" presName="arrow" presStyleLbl="bgShp" presStyleIdx="0" presStyleCnt="1"/>
      <dgm:spPr/>
    </dgm:pt>
    <dgm:pt modelId="{E49174DE-EEF0-4D41-9F11-A1A40700F196}" type="pres">
      <dgm:prSet presAssocID="{B3232E6B-A002-4812-83C1-F8FC519524EC}" presName="points" presStyleCnt="0"/>
      <dgm:spPr/>
    </dgm:pt>
    <dgm:pt modelId="{77CE5EB2-05F3-4916-B42F-2297F6E0E098}" type="pres">
      <dgm:prSet presAssocID="{F3E1D5ED-44A9-4B6C-AD91-806BD2F2F8BF}" presName="compositeA" presStyleCnt="0"/>
      <dgm:spPr/>
    </dgm:pt>
    <dgm:pt modelId="{40C3D5C8-8F59-4621-B7AC-AD769669DA50}" type="pres">
      <dgm:prSet presAssocID="{F3E1D5ED-44A9-4B6C-AD91-806BD2F2F8BF}" presName="textA" presStyleLbl="revTx" presStyleIdx="0" presStyleCnt="3">
        <dgm:presLayoutVars>
          <dgm:bulletEnabled val="1"/>
        </dgm:presLayoutVars>
      </dgm:prSet>
      <dgm:spPr/>
    </dgm:pt>
    <dgm:pt modelId="{7C038492-5F76-4E76-92D5-55B4602B070D}" type="pres">
      <dgm:prSet presAssocID="{F3E1D5ED-44A9-4B6C-AD91-806BD2F2F8BF}" presName="circleA" presStyleLbl="node1" presStyleIdx="0" presStyleCnt="3"/>
      <dgm:spPr/>
    </dgm:pt>
    <dgm:pt modelId="{AD0F3309-A4B6-48AA-B3DF-4CCB32F1DD5D}" type="pres">
      <dgm:prSet presAssocID="{F3E1D5ED-44A9-4B6C-AD91-806BD2F2F8BF}" presName="spaceA" presStyleCnt="0"/>
      <dgm:spPr/>
    </dgm:pt>
    <dgm:pt modelId="{5A2E2D62-23BF-491C-82FF-BBC9490DE6EB}" type="pres">
      <dgm:prSet presAssocID="{6156382E-3762-48B2-82E7-5AB6BAAF0C9E}" presName="space" presStyleCnt="0"/>
      <dgm:spPr/>
    </dgm:pt>
    <dgm:pt modelId="{D64F0BE1-D866-4AB8-AF41-5D66F353BEA1}" type="pres">
      <dgm:prSet presAssocID="{31C9207C-CD79-440B-97C8-B9EBE493F736}" presName="compositeB" presStyleCnt="0"/>
      <dgm:spPr/>
    </dgm:pt>
    <dgm:pt modelId="{A050244B-A769-45C7-84AC-E4CA6FB883CF}" type="pres">
      <dgm:prSet presAssocID="{31C9207C-CD79-440B-97C8-B9EBE493F736}" presName="textB" presStyleLbl="revTx" presStyleIdx="1" presStyleCnt="3">
        <dgm:presLayoutVars>
          <dgm:bulletEnabled val="1"/>
        </dgm:presLayoutVars>
      </dgm:prSet>
      <dgm:spPr/>
    </dgm:pt>
    <dgm:pt modelId="{F1C4EA7D-3DB2-43E0-9807-01C261A162CA}" type="pres">
      <dgm:prSet presAssocID="{31C9207C-CD79-440B-97C8-B9EBE493F736}" presName="circleB" presStyleLbl="node1" presStyleIdx="1" presStyleCnt="3"/>
      <dgm:spPr/>
    </dgm:pt>
    <dgm:pt modelId="{E056AA2C-BCFB-4394-A89F-3E6D85F12F9C}" type="pres">
      <dgm:prSet presAssocID="{31C9207C-CD79-440B-97C8-B9EBE493F736}" presName="spaceB" presStyleCnt="0"/>
      <dgm:spPr/>
    </dgm:pt>
    <dgm:pt modelId="{3327C2A4-FEBC-4BB9-81B6-F766E4580576}" type="pres">
      <dgm:prSet presAssocID="{574B657F-77E9-42E5-933E-D7CFBD2815E3}" presName="space" presStyleCnt="0"/>
      <dgm:spPr/>
    </dgm:pt>
    <dgm:pt modelId="{9C05F538-F414-4E74-BF8C-8BABDAA4FEED}" type="pres">
      <dgm:prSet presAssocID="{89A5C3A6-9C3A-4E4F-846B-DC32DC114688}" presName="compositeA" presStyleCnt="0"/>
      <dgm:spPr/>
    </dgm:pt>
    <dgm:pt modelId="{6CB2E537-4F42-438B-80FB-01E7D3380954}" type="pres">
      <dgm:prSet presAssocID="{89A5C3A6-9C3A-4E4F-846B-DC32DC114688}" presName="textA" presStyleLbl="revTx" presStyleIdx="2" presStyleCnt="3" custScaleX="136918">
        <dgm:presLayoutVars>
          <dgm:bulletEnabled val="1"/>
        </dgm:presLayoutVars>
      </dgm:prSet>
      <dgm:spPr/>
    </dgm:pt>
    <dgm:pt modelId="{DD7712DA-BC87-4626-B30B-C1F9E70B4779}" type="pres">
      <dgm:prSet presAssocID="{89A5C3A6-9C3A-4E4F-846B-DC32DC114688}" presName="circleA" presStyleLbl="node1" presStyleIdx="2" presStyleCnt="3"/>
      <dgm:spPr/>
    </dgm:pt>
    <dgm:pt modelId="{91F3A7F0-02E8-4811-8D8D-C338E92B7EAC}" type="pres">
      <dgm:prSet presAssocID="{89A5C3A6-9C3A-4E4F-846B-DC32DC114688}" presName="spaceA" presStyleCnt="0"/>
      <dgm:spPr/>
    </dgm:pt>
  </dgm:ptLst>
  <dgm:cxnLst>
    <dgm:cxn modelId="{5E1CE76D-10A6-4E2B-B41E-7633176E14EB}" srcId="{B3232E6B-A002-4812-83C1-F8FC519524EC}" destId="{F3E1D5ED-44A9-4B6C-AD91-806BD2F2F8BF}" srcOrd="0" destOrd="0" parTransId="{7CD3E3BC-D949-4C69-BF6A-AA55F8DF9669}" sibTransId="{6156382E-3762-48B2-82E7-5AB6BAAF0C9E}"/>
    <dgm:cxn modelId="{24534757-4832-4D6E-BC33-F4CBECB95491}" type="presOf" srcId="{B3232E6B-A002-4812-83C1-F8FC519524EC}" destId="{AD9AE0F5-B4E0-4B3F-86F6-B2FEB7A8A7CF}" srcOrd="0" destOrd="0" presId="urn:microsoft.com/office/officeart/2005/8/layout/hProcess11"/>
    <dgm:cxn modelId="{0E174F96-A9B9-4F48-A682-792300512FAB}" type="presOf" srcId="{F3E1D5ED-44A9-4B6C-AD91-806BD2F2F8BF}" destId="{40C3D5C8-8F59-4621-B7AC-AD769669DA50}" srcOrd="0" destOrd="0" presId="urn:microsoft.com/office/officeart/2005/8/layout/hProcess11"/>
    <dgm:cxn modelId="{3CD70FA6-97BC-44CD-8ACD-35B82205CFBF}" srcId="{B3232E6B-A002-4812-83C1-F8FC519524EC}" destId="{31C9207C-CD79-440B-97C8-B9EBE493F736}" srcOrd="1" destOrd="0" parTransId="{B1C85279-EA67-4F29-9B84-DB34C1E92319}" sibTransId="{574B657F-77E9-42E5-933E-D7CFBD2815E3}"/>
    <dgm:cxn modelId="{32F87EB5-093C-4584-BBF8-540852765BD1}" type="presOf" srcId="{89A5C3A6-9C3A-4E4F-846B-DC32DC114688}" destId="{6CB2E537-4F42-438B-80FB-01E7D3380954}" srcOrd="0" destOrd="0" presId="urn:microsoft.com/office/officeart/2005/8/layout/hProcess11"/>
    <dgm:cxn modelId="{7B4CC8D6-163F-411B-B3EB-DDDDCAFDE4FD}" srcId="{B3232E6B-A002-4812-83C1-F8FC519524EC}" destId="{89A5C3A6-9C3A-4E4F-846B-DC32DC114688}" srcOrd="2" destOrd="0" parTransId="{CB9B1DD4-0AF9-4064-B0AC-1DE54B796171}" sibTransId="{80DA5A1B-0AB5-4148-88F3-B0357CD97C86}"/>
    <dgm:cxn modelId="{E20D8FF7-CF2E-434C-AE60-53B98212BF3D}" type="presOf" srcId="{31C9207C-CD79-440B-97C8-B9EBE493F736}" destId="{A050244B-A769-45C7-84AC-E4CA6FB883CF}" srcOrd="0" destOrd="0" presId="urn:microsoft.com/office/officeart/2005/8/layout/hProcess11"/>
    <dgm:cxn modelId="{98D99B51-E0A3-43E4-8F84-CD481D15FC60}" type="presParOf" srcId="{AD9AE0F5-B4E0-4B3F-86F6-B2FEB7A8A7CF}" destId="{F06ADB21-DF04-4686-A38C-76A5D2521164}" srcOrd="0" destOrd="0" presId="urn:microsoft.com/office/officeart/2005/8/layout/hProcess11"/>
    <dgm:cxn modelId="{35C9BC11-1543-4CA2-ADF9-1377DFD6E975}" type="presParOf" srcId="{AD9AE0F5-B4E0-4B3F-86F6-B2FEB7A8A7CF}" destId="{E49174DE-EEF0-4D41-9F11-A1A40700F196}" srcOrd="1" destOrd="0" presId="urn:microsoft.com/office/officeart/2005/8/layout/hProcess11"/>
    <dgm:cxn modelId="{5A62B451-F0F8-4A47-AE7F-FE1149DE9BE4}" type="presParOf" srcId="{E49174DE-EEF0-4D41-9F11-A1A40700F196}" destId="{77CE5EB2-05F3-4916-B42F-2297F6E0E098}" srcOrd="0" destOrd="0" presId="urn:microsoft.com/office/officeart/2005/8/layout/hProcess11"/>
    <dgm:cxn modelId="{BD161DCF-0E5E-4706-A56D-AE9CE0503C6D}" type="presParOf" srcId="{77CE5EB2-05F3-4916-B42F-2297F6E0E098}" destId="{40C3D5C8-8F59-4621-B7AC-AD769669DA50}" srcOrd="0" destOrd="0" presId="urn:microsoft.com/office/officeart/2005/8/layout/hProcess11"/>
    <dgm:cxn modelId="{7006F0CC-034E-4965-9416-4640C6D315CF}" type="presParOf" srcId="{77CE5EB2-05F3-4916-B42F-2297F6E0E098}" destId="{7C038492-5F76-4E76-92D5-55B4602B070D}" srcOrd="1" destOrd="0" presId="urn:microsoft.com/office/officeart/2005/8/layout/hProcess11"/>
    <dgm:cxn modelId="{91FFAEC9-19B2-4C82-B20E-115E50B03D78}" type="presParOf" srcId="{77CE5EB2-05F3-4916-B42F-2297F6E0E098}" destId="{AD0F3309-A4B6-48AA-B3DF-4CCB32F1DD5D}" srcOrd="2" destOrd="0" presId="urn:microsoft.com/office/officeart/2005/8/layout/hProcess11"/>
    <dgm:cxn modelId="{FFEDA4F7-0A10-4D85-807E-FD4D6A57E9CB}" type="presParOf" srcId="{E49174DE-EEF0-4D41-9F11-A1A40700F196}" destId="{5A2E2D62-23BF-491C-82FF-BBC9490DE6EB}" srcOrd="1" destOrd="0" presId="urn:microsoft.com/office/officeart/2005/8/layout/hProcess11"/>
    <dgm:cxn modelId="{1C0EA2C1-F011-43D0-AD07-AD466EF16E5C}" type="presParOf" srcId="{E49174DE-EEF0-4D41-9F11-A1A40700F196}" destId="{D64F0BE1-D866-4AB8-AF41-5D66F353BEA1}" srcOrd="2" destOrd="0" presId="urn:microsoft.com/office/officeart/2005/8/layout/hProcess11"/>
    <dgm:cxn modelId="{ACE2C0F9-6406-4A8C-BD6C-5D4477116CFD}" type="presParOf" srcId="{D64F0BE1-D866-4AB8-AF41-5D66F353BEA1}" destId="{A050244B-A769-45C7-84AC-E4CA6FB883CF}" srcOrd="0" destOrd="0" presId="urn:microsoft.com/office/officeart/2005/8/layout/hProcess11"/>
    <dgm:cxn modelId="{21D7E0DB-1E21-482D-A3BF-397E1A2429AD}" type="presParOf" srcId="{D64F0BE1-D866-4AB8-AF41-5D66F353BEA1}" destId="{F1C4EA7D-3DB2-43E0-9807-01C261A162CA}" srcOrd="1" destOrd="0" presId="urn:microsoft.com/office/officeart/2005/8/layout/hProcess11"/>
    <dgm:cxn modelId="{391F03FC-03D8-48AF-AF32-95F119A34F05}" type="presParOf" srcId="{D64F0BE1-D866-4AB8-AF41-5D66F353BEA1}" destId="{E056AA2C-BCFB-4394-A89F-3E6D85F12F9C}" srcOrd="2" destOrd="0" presId="urn:microsoft.com/office/officeart/2005/8/layout/hProcess11"/>
    <dgm:cxn modelId="{BB60D4A8-9FA3-47D6-932C-A75B3F1E80E3}" type="presParOf" srcId="{E49174DE-EEF0-4D41-9F11-A1A40700F196}" destId="{3327C2A4-FEBC-4BB9-81B6-F766E4580576}" srcOrd="3" destOrd="0" presId="urn:microsoft.com/office/officeart/2005/8/layout/hProcess11"/>
    <dgm:cxn modelId="{7AEBEC44-12F3-4640-B9FF-1FFB8D41FA76}" type="presParOf" srcId="{E49174DE-EEF0-4D41-9F11-A1A40700F196}" destId="{9C05F538-F414-4E74-BF8C-8BABDAA4FEED}" srcOrd="4" destOrd="0" presId="urn:microsoft.com/office/officeart/2005/8/layout/hProcess11"/>
    <dgm:cxn modelId="{0EAA0D5B-9CEC-4634-B8C0-06E4FCD8F72C}" type="presParOf" srcId="{9C05F538-F414-4E74-BF8C-8BABDAA4FEED}" destId="{6CB2E537-4F42-438B-80FB-01E7D3380954}" srcOrd="0" destOrd="0" presId="urn:microsoft.com/office/officeart/2005/8/layout/hProcess11"/>
    <dgm:cxn modelId="{52768600-73D6-4DE6-83EF-FCDC9F13A645}" type="presParOf" srcId="{9C05F538-F414-4E74-BF8C-8BABDAA4FEED}" destId="{DD7712DA-BC87-4626-B30B-C1F9E70B4779}" srcOrd="1" destOrd="0" presId="urn:microsoft.com/office/officeart/2005/8/layout/hProcess11"/>
    <dgm:cxn modelId="{9D011C9A-1BFC-4247-A544-112E97F25F0C}" type="presParOf" srcId="{9C05F538-F414-4E74-BF8C-8BABDAA4FEED}" destId="{91F3A7F0-02E8-4811-8D8D-C338E92B7EA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ADB21-DF04-4686-A38C-76A5D2521164}">
      <dsp:nvSpPr>
        <dsp:cNvPr id="0" name=""/>
        <dsp:cNvSpPr/>
      </dsp:nvSpPr>
      <dsp:spPr>
        <a:xfrm>
          <a:off x="0" y="397668"/>
          <a:ext cx="4914571" cy="5302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3D5C8-8F59-4621-B7AC-AD769669DA50}">
      <dsp:nvSpPr>
        <dsp:cNvPr id="0" name=""/>
        <dsp:cNvSpPr/>
      </dsp:nvSpPr>
      <dsp:spPr>
        <a:xfrm>
          <a:off x="1278" y="0"/>
          <a:ext cx="1274236" cy="5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要素类型</a:t>
          </a:r>
        </a:p>
      </dsp:txBody>
      <dsp:txXfrm>
        <a:off x="1278" y="0"/>
        <a:ext cx="1274236" cy="530225"/>
      </dsp:txXfrm>
    </dsp:sp>
    <dsp:sp modelId="{7C038492-5F76-4E76-92D5-55B4602B070D}">
      <dsp:nvSpPr>
        <dsp:cNvPr id="0" name=""/>
        <dsp:cNvSpPr/>
      </dsp:nvSpPr>
      <dsp:spPr>
        <a:xfrm>
          <a:off x="572118" y="596503"/>
          <a:ext cx="132556" cy="132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0244B-A769-45C7-84AC-E4CA6FB883CF}">
      <dsp:nvSpPr>
        <dsp:cNvPr id="0" name=""/>
        <dsp:cNvSpPr/>
      </dsp:nvSpPr>
      <dsp:spPr>
        <a:xfrm>
          <a:off x="1339227" y="795337"/>
          <a:ext cx="1274236" cy="5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要素属性</a:t>
          </a:r>
        </a:p>
      </dsp:txBody>
      <dsp:txXfrm>
        <a:off x="1339227" y="795337"/>
        <a:ext cx="1274236" cy="530225"/>
      </dsp:txXfrm>
    </dsp:sp>
    <dsp:sp modelId="{F1C4EA7D-3DB2-43E0-9807-01C261A162CA}">
      <dsp:nvSpPr>
        <dsp:cNvPr id="0" name=""/>
        <dsp:cNvSpPr/>
      </dsp:nvSpPr>
      <dsp:spPr>
        <a:xfrm>
          <a:off x="1910067" y="596503"/>
          <a:ext cx="132556" cy="132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2E537-4F42-438B-80FB-01E7D3380954}">
      <dsp:nvSpPr>
        <dsp:cNvPr id="0" name=""/>
        <dsp:cNvSpPr/>
      </dsp:nvSpPr>
      <dsp:spPr>
        <a:xfrm>
          <a:off x="2677175" y="0"/>
          <a:ext cx="1744659" cy="530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属性类型与取值</a:t>
          </a:r>
        </a:p>
      </dsp:txBody>
      <dsp:txXfrm>
        <a:off x="2677175" y="0"/>
        <a:ext cx="1744659" cy="530225"/>
      </dsp:txXfrm>
    </dsp:sp>
    <dsp:sp modelId="{DD7712DA-BC87-4626-B30B-C1F9E70B4779}">
      <dsp:nvSpPr>
        <dsp:cNvPr id="0" name=""/>
        <dsp:cNvSpPr/>
      </dsp:nvSpPr>
      <dsp:spPr>
        <a:xfrm>
          <a:off x="3483227" y="596503"/>
          <a:ext cx="132556" cy="132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BE06-33D2-41C3-A727-84445549DA7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B929D-FE11-4B04-B719-30A960369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7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B35AB4-A191-4748-AE7F-AD546AAA3B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A2580B5-1EA9-4347-B764-760D04FE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921AAF9-9A38-4428-A70B-103EE4ADD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1051DB8-F83C-48FA-8DB0-0288BD95F12E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右上角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菜单键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“导出”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点击“导出矢量数据”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选择导出文件的格式类型、待导出的点、线、面图层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即可导出；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导出的数据存放在：内部存储空间（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/storage/emulated/0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工程名称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/Export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通过</a:t>
            </a:r>
            <a:r>
              <a:rPr lang="en-US" altLang="zh-CN" dirty="0"/>
              <a:t>USB</a:t>
            </a:r>
            <a:r>
              <a:rPr lang="zh-CN" altLang="en-US" dirty="0"/>
              <a:t>数据线，将导出到手机的数据拷贝到电脑。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B929D-FE11-4B04-B719-30A96036926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47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B929D-FE11-4B04-B719-30A96036926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2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D47A969-D6D1-49A1-839B-C8F63D450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309CC8-4AEB-48CA-9C61-AF3DFC2F68D3}" type="slidenum">
              <a:rPr lang="en-US" altLang="zh-CN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BABF1C7-6CE6-4028-A0F0-2D5ED0212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831E25E-CB7C-4BE3-9998-5AC087DB7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6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67DA511D-D994-454A-823D-6D4E7EA00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52FE5D8D-0E1F-43CD-8B46-79E5E2B7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3.1-11038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下载地址：</a:t>
            </a:r>
            <a:r>
              <a:rPr lang="en-US" altLang="zh-CN" dirty="0"/>
              <a:t>http://www.huace.cn/technology/downfile?id=523</a:t>
            </a:r>
            <a:endParaRPr lang="zh-CN" altLang="en-US" dirty="0"/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AD8397D-F5B3-4CC1-B6E5-3268381DD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540EF4-AD9E-49EE-B6B5-A6177C3F9B95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128C34D-1D51-4F1D-9BCC-D7912563C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483A86A-7217-481F-AB96-9946711BDA5D}" type="slidenum">
              <a:rPr lang="en-US" altLang="zh-CN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C950C9B-B4A9-4DE0-8426-398CF4C5E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D33D28D-DD48-4F96-B81E-38B101B34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40E34E-C16E-4E8A-8687-E2F9233047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DE98E9-7C28-4B23-B1AA-9E8DAF54ED04}" type="slidenum">
              <a:rPr lang="en-US" altLang="zh-CN"/>
              <a:pPr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3CDC86-7877-481C-95CD-2A76A78B3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E61B25-C357-4731-9941-FC72D7998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7A46971-888A-4359-9A28-46B429C3D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24A3015-71FB-483A-A69E-1DC4D812A107}" type="slidenum">
              <a:rPr lang="en-US" altLang="zh-CN"/>
              <a:pPr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95A47EB-02B1-4112-940E-11A0B4D44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2E6EA63-0E34-4B06-A02B-900416B3A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AC504919-1127-469F-B28D-AFACAB0B1B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DFE7C867-EBAB-4A1D-8A41-CCD1479D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81C9F0D3-4E66-4D22-8D13-D6A59312F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9152DAD-26B1-4AA9-90BE-9010D77CA55C}" type="slidenum">
              <a:rPr lang="en-US" altLang="zh-CN"/>
              <a:pPr eaLnBrk="1" hangingPunct="1">
                <a:spcBef>
                  <a:spcPct val="0"/>
                </a:spcBef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点击右上角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︙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工程 </a:t>
            </a:r>
            <a:r>
              <a:rPr lang="en-US" altLang="zh-CN" dirty="0"/>
              <a:t>&gt;“+”</a:t>
            </a:r>
            <a:r>
              <a:rPr lang="zh-CN" altLang="en-US" dirty="0"/>
              <a:t>新建 进入新建界面。新建中包含工程的名称、路径、模板、坐标系以及工程描述的设置，打“√”保存设置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B929D-FE11-4B04-B719-30A9603692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0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点击右上角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︙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设置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“坐标系统”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“投影参数”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设置“中央经线”和“东偏移量”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打“√”保存设置；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B929D-FE11-4B04-B719-30A9603692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2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点击右下角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工具箱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“点”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点击保存完成采集（采线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面操作参考点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即可）；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点要素的采集：点击点采集工具→选择要采集的点要素类型→“设置”→采集坐标（“屏幕”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“平滑”）→输入属性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拍照→保存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“屏幕”，采集屏幕十字光标的坐标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”，采集蓝色箭头即当前位置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“平滑”，根据“设置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平滑采集”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的数量，取多个点的均值采集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进入采集设置，可以设置“平滑采集”的数量及天线高。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线要素的采集：设置→采集线的节点坐标（“屏幕”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“平滑”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“手绘”或“撤销”与“恢复”）→保存（输入属性数据，采集图片、声音与视频等多媒体数据）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“屏幕”，采集十字光标的坐标，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移动窗口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改变十字光标位置后再次单击“屏幕”按钮，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采集多个坐标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连线后点击保存。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“手绘”，在窗口滑动快速手动绘制流线型线状要素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。节点密度和移动速度大小负相关。也可通过手指在屏幕上点击来增加线的节点数量。绘制结束后单击保存。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采集蓝色箭头即当前位置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定位）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的坐标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作为线的节点；可通过“设置”中的“采集方式”设定为“时间”或“距离”后按固定的时间或距离自动根据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的定位结果添加线的节点来采集线。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“平滑”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，通过对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GNSS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定位结果的平均值生成线的节点坐标；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“撤销”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撤销上一步采集的节点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，可连续多次撤销，直到没有可撤销的节点数据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恢复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，恢复最近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撤销的节点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，可连续多次恢复，直到没有可恢复的节点数据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“设置”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进入“采集设置”，可以设置“手动”或“按时间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距离间隔”的采集方式，下方可以设置平滑采集的数量、连续采集的间隔及天线高。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“保存”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进入属性界面，可在属性界面拍照并保存采集的数据。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面要素的采集：设置→采集面的节点坐标（“屏幕”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“平滑”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“手绘”或“撤销”与“恢复”）→保存（输入属性数据，采集图片、声音与视频等多媒体数据）。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采集面要素时，采集完最后一个节点的数据后，不用回到起点，保存要素后会自动闭合到起点的位置。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要素的编辑：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移动：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选中要素，点击“移动”移动选中的要素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。可利用“撤销”和“恢复”按钮撤销和恢复要素的移动；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选中要素，点击“删除”删除选中的要素。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属性查看与修改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选中要素的情况下，点击“属性”可查看并修改选中要素的属性信息。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轨迹记录：设置轨迹记录方式→开始记录→暂停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继续→结束→轨迹导出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进入轨迹管理，设置“按时间”或“按距离”的记录方式、对应的间隔，打“√”保存设置。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点击“开始”，开始轨迹记录。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点击“暂停”，暂停轨迹记录，点击“继续”继续记录。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点击“开始”，结束轨迹记录。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导出轨迹：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轨迹记录完成后点击“工具箱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轨迹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导出轨迹”，选择轨迹导出格式（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KMZ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）、轨迹文件，打“√”后选择路径导出轨迹。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导出的轨迹数据存放在手持机的内部存储空间（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/storage/emulated/0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工程名称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/Track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文件夹下。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B929D-FE11-4B04-B719-30A96036926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27B78-83E8-44DB-A8DA-A3E31386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0FB7D3-C04C-438D-BC15-3623CBA67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A2398-0605-4103-8C30-0169097B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13531-1A73-41C0-9DE2-55F92C1A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52D12-3F23-4956-AFF3-C066322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9D3A2-854C-4170-B6EB-2AF17603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0006C-CEFC-4E07-80EC-0C298032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5620C-9FE0-47FA-8DBA-CC1BF816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5249F-7B2E-4287-9170-5D62D07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37678-F080-4114-9AB7-7E7D21DD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8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CFA1A-17CF-45E5-BCBA-2CC8666E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E9BA1-C0BE-4987-9DE7-71839E7A3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C5C1C-EC33-496D-AD32-6CEBB3A3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FCDC4-FCE1-4BF5-9F99-38F217D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BC481D-FBB0-4FFE-90F4-34224F9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4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0" y="117475"/>
            <a:ext cx="9347200" cy="115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35200" y="1700214"/>
            <a:ext cx="4572000" cy="4395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10400" y="1700214"/>
            <a:ext cx="4572000" cy="4395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BCD78-657D-49F0-A530-532CFD1B45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25C16-9F0E-4B1F-87FF-BDB69F857E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8416256-EB2A-4E51-AF9B-63381006D93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CE03D-E1AB-41BD-B3D0-D0CD9AD46A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45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5200" y="117475"/>
            <a:ext cx="9347200" cy="115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35200" y="1700214"/>
            <a:ext cx="9347200" cy="43957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2EAAC-E977-49B4-8CB2-D412D7E5A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24631E-F536-435B-B0CB-AB3086312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B12C49A-9956-4269-A086-082BDB3AA5D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A0C5662-C918-4154-811C-ABBD2844F5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14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C8DDD-EDB8-434F-A7AB-30FAB3B6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AF4B1-5BA0-4C1D-BB63-BADA51E5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AD717-0E8B-47F0-AD4E-018282C4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5F243-1C87-475C-9FEF-712D86D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2FA7E-7371-4447-8260-2589B0A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6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49B74-F50D-45BA-95B0-D3E853C3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46209-699D-4727-A4B1-56573A33B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E7CC8-A0A0-42A6-86D3-425FB351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A2E0D-14D3-4D09-A9A1-F48DE00B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9069A-8992-4049-90D0-7997D98C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0BC55-F32E-42A6-9151-C8F9A819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7E072-ED57-4496-8206-FF0548520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5BBDD0-FD98-4D6B-8E4A-340D3779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E9BE7-C280-4D50-9585-D07C805F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2DF61-2069-47E1-8881-4769A9A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6A0573-EEF3-4F6C-AEC9-D657F29A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7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B4C1C-4CFC-4801-B97B-AF3B5D4B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DBD79-9542-411A-BFFC-D0799CF5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79E57-30DC-4AE3-8B8B-5390D9CE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E7086-FD83-4B5B-9F91-E325F705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2D74CD-9DB3-46EF-BC67-48F0B3FC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98054-0654-4DCD-9315-1A01B40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F3DB1-C9E3-4D09-BC0E-F6ADF49F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17FC95-C58C-4C32-9333-80A025B9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5F39C-088D-476E-A6CD-6D0B8AA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F849CE-0975-4752-A98B-9D6FF58A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BF0CF-FED4-43F7-A8CD-1B39AC0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4AF0A7-3013-424A-BB9A-8D604DE4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B4DA1-D53C-4BC1-B728-6C3E9781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32A3B-4DDB-4CB7-9ED7-B864A68E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DBD92-7C6A-4B59-9B7E-D9EDF999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F3F8C-3CCC-4B7F-ADFC-15B37E6A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0233E-1D0E-4767-892D-EC340281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A7408-918A-40C6-97AE-C35F50A57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7278E-4C92-4965-A10B-4CBCC89D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48C54-0F8B-4987-86BB-0A5B23E5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017C3-D55A-4CB7-AEF4-38203B3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46CA3-C4DB-4732-8FCB-2157173D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A457F2-A4E2-4EE4-99EE-488A2BBF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A7551-98D0-46C9-8DD8-99D41758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93E9B-1CAD-4B69-A123-12E403BC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CF9E0-EAF8-443C-8592-8EE4B930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8E8CF-DC52-4025-945A-405D7EDE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0E4C9E9-85C6-4B37-A99E-F92835B4D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"/>
          <a:stretch/>
        </p:blipFill>
        <p:spPr>
          <a:xfrm>
            <a:off x="116732" y="93146"/>
            <a:ext cx="1750979" cy="365124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599215-0F28-42E2-8F6B-47D1EF38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8407A-5BD3-4E53-A32F-1D4E92A11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ED671-82E1-4610-AF76-71216A97E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E9F1-ECC8-4868-A9DB-E49EB93F10D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02CE2-FC69-4909-8CDA-2CE96EA34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41A5A-DECB-4C99-B109-672020B09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1A20-6BFD-43AA-8790-96507C65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7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32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51.png"/><Relationship Id="rId7" Type="http://schemas.openxmlformats.org/officeDocument/2006/relationships/image" Target="../media/image5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9.xml"/><Relationship Id="rId7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10" Type="http://schemas.openxmlformats.org/officeDocument/2006/relationships/image" Target="../media/image16.png"/><Relationship Id="rId4" Type="http://schemas.openxmlformats.org/officeDocument/2006/relationships/slide" Target="slide10.xml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C32765-0290-4838-8A24-EAB35472B9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71448" y="2130426"/>
            <a:ext cx="9046178" cy="9382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LT40</a:t>
            </a:r>
            <a:r>
              <a:rPr lang="zh-CN" altLang="en-US" dirty="0"/>
              <a:t>手持机</a:t>
            </a:r>
            <a:r>
              <a:rPr lang="en-US" altLang="zh-CN" dirty="0"/>
              <a:t>GNSS</a:t>
            </a:r>
            <a:r>
              <a:rPr lang="zh-CN" altLang="en-US" dirty="0"/>
              <a:t>接收机</a:t>
            </a:r>
            <a:br>
              <a:rPr lang="en-US" altLang="zh-CN" dirty="0"/>
            </a:br>
            <a:r>
              <a:rPr lang="zh-CN" altLang="en-US" dirty="0"/>
              <a:t>采集</a:t>
            </a:r>
            <a:r>
              <a:rPr lang="en-US" altLang="zh-CN" dirty="0"/>
              <a:t>GIS</a:t>
            </a:r>
            <a:r>
              <a:rPr lang="zh-CN" altLang="en-US" dirty="0"/>
              <a:t>数据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66AE-8B08-4D82-9213-CE521EE5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坐标系设置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E8B9873-A07F-4951-B76C-04E54BD901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66" y="1446960"/>
            <a:ext cx="2710543" cy="4818743"/>
          </a:xfr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5AF0F62-8857-4FDC-B98F-91C382642658}"/>
              </a:ext>
            </a:extLst>
          </p:cNvPr>
          <p:cNvGrpSpPr/>
          <p:nvPr/>
        </p:nvGrpSpPr>
        <p:grpSpPr>
          <a:xfrm>
            <a:off x="3017575" y="1446959"/>
            <a:ext cx="2795397" cy="4818743"/>
            <a:chOff x="8105394" y="30480"/>
            <a:chExt cx="3857625" cy="68580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A9E33ED-DDAA-40AF-B928-5F0F15E8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5394" y="30480"/>
              <a:ext cx="3857625" cy="6858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3C4AC5-6DB7-4C96-B851-8ABEF7E624D0}"/>
                </a:ext>
              </a:extLst>
            </p:cNvPr>
            <p:cNvSpPr/>
            <p:nvPr/>
          </p:nvSpPr>
          <p:spPr>
            <a:xfrm>
              <a:off x="8105394" y="1690688"/>
              <a:ext cx="3840480" cy="5430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EE87402-CF87-43F6-BFF2-6E4A5C1543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314" y="1439950"/>
            <a:ext cx="2707105" cy="4812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5BBF65-C1FE-44D2-9D3B-E4170099B97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5107" y="-107352"/>
            <a:ext cx="270710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963F65-63E0-4A88-887D-E31641273023}"/>
              </a:ext>
            </a:extLst>
          </p:cNvPr>
          <p:cNvSpPr/>
          <p:nvPr/>
        </p:nvSpPr>
        <p:spPr>
          <a:xfrm>
            <a:off x="1439226" y="3146220"/>
            <a:ext cx="1459759" cy="30986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C136EC-B366-4207-82B4-BDB52E0D677C}"/>
              </a:ext>
            </a:extLst>
          </p:cNvPr>
          <p:cNvSpPr/>
          <p:nvPr/>
        </p:nvSpPr>
        <p:spPr>
          <a:xfrm>
            <a:off x="413656" y="6220171"/>
            <a:ext cx="8273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点击右上角</a:t>
            </a:r>
            <a:r>
              <a:rPr lang="en-US" altLang="zh-CN" dirty="0"/>
              <a:t>︙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设置 </a:t>
            </a:r>
            <a:r>
              <a:rPr lang="en-US" altLang="zh-CN" dirty="0"/>
              <a:t>&gt;</a:t>
            </a:r>
            <a:r>
              <a:rPr lang="zh-CN" altLang="zh-CN" dirty="0"/>
              <a:t>“坐标系统”</a:t>
            </a:r>
            <a:r>
              <a:rPr lang="en-US" altLang="zh-CN" dirty="0"/>
              <a:t>&gt;</a:t>
            </a:r>
            <a:r>
              <a:rPr lang="zh-CN" altLang="zh-CN" dirty="0"/>
              <a:t>“投影参数”</a:t>
            </a:r>
            <a:r>
              <a:rPr lang="en-US" altLang="zh-CN" dirty="0"/>
              <a:t>&gt;</a:t>
            </a:r>
            <a:r>
              <a:rPr lang="zh-CN" altLang="zh-CN" dirty="0"/>
              <a:t>设置“中央经线”和“东偏移量”</a:t>
            </a:r>
            <a:r>
              <a:rPr lang="en-US" altLang="zh-CN" dirty="0"/>
              <a:t>&gt;</a:t>
            </a:r>
            <a:r>
              <a:rPr lang="zh-CN" altLang="zh-CN" dirty="0"/>
              <a:t>打“√”保存设置；</a:t>
            </a:r>
            <a:endParaRPr lang="en-US" altLang="zh-CN" dirty="0"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2C003DE7-3ACA-45F0-918C-3FC49EDCE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28219"/>
              </p:ext>
            </p:extLst>
          </p:nvPr>
        </p:nvGraphicFramePr>
        <p:xfrm>
          <a:off x="4638674" y="345463"/>
          <a:ext cx="40481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8" imgW="1257424" imgH="352307" progId="Equation.3">
                  <p:embed/>
                </p:oleObj>
              </mc:Choice>
              <mc:Fallback>
                <p:oleObj name="公式" r:id="rId8" imgW="1257424" imgH="352307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5048AABD-1C3C-45FC-B1C4-D20DCF46A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4" y="345463"/>
                        <a:ext cx="40481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EAAB87F-80E5-42CB-8A60-25FEAC190D43}"/>
              </a:ext>
            </a:extLst>
          </p:cNvPr>
          <p:cNvCxnSpPr>
            <a:cxnSpLocks/>
          </p:cNvCxnSpPr>
          <p:nvPr/>
        </p:nvCxnSpPr>
        <p:spPr>
          <a:xfrm>
            <a:off x="8686799" y="707571"/>
            <a:ext cx="591934" cy="408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9E2AEA3-8508-4412-ACB5-8E8F3D4329FE}"/>
              </a:ext>
            </a:extLst>
          </p:cNvPr>
          <p:cNvSpPr/>
          <p:nvPr/>
        </p:nvSpPr>
        <p:spPr>
          <a:xfrm>
            <a:off x="9255107" y="1096351"/>
            <a:ext cx="2936893" cy="35060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7F9EC1-264B-4F17-9968-119FE0CC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58" y="1920875"/>
            <a:ext cx="2571750" cy="457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670BEA-2D6D-4279-92D7-5569641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/>
              <a:t>GNSS</a:t>
            </a:r>
            <a:r>
              <a:rPr lang="zh-CN" altLang="en-US" dirty="0"/>
              <a:t>模块设置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D2C394-AFE2-4997-BAE8-96A948E46A25}"/>
              </a:ext>
            </a:extLst>
          </p:cNvPr>
          <p:cNvGrpSpPr/>
          <p:nvPr/>
        </p:nvGrpSpPr>
        <p:grpSpPr>
          <a:xfrm>
            <a:off x="851175" y="1452515"/>
            <a:ext cx="3947486" cy="369332"/>
            <a:chOff x="838200" y="2202024"/>
            <a:chExt cx="394748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593053-BA03-43D5-85B4-BC5238ED0CF6}"/>
                </a:ext>
              </a:extLst>
            </p:cNvPr>
            <p:cNvSpPr txBox="1"/>
            <p:nvPr/>
          </p:nvSpPr>
          <p:spPr>
            <a:xfrm>
              <a:off x="838200" y="2202024"/>
              <a:ext cx="372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点击主界面右上角的</a:t>
              </a:r>
              <a:r>
                <a:rPr lang="en-US" altLang="zh-CN" dirty="0" err="1"/>
                <a:t>GNSSTool</a:t>
              </a:r>
              <a:r>
                <a:rPr lang="zh-CN" altLang="en-US" dirty="0"/>
                <a:t>按钮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99279F0-DBA0-41F7-A1F1-364C3C5C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2389" y="2242862"/>
              <a:ext cx="283297" cy="28765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94EA3F-823D-46E0-BC9E-F052C73D77B2}"/>
              </a:ext>
            </a:extLst>
          </p:cNvPr>
          <p:cNvGrpSpPr/>
          <p:nvPr/>
        </p:nvGrpSpPr>
        <p:grpSpPr>
          <a:xfrm>
            <a:off x="140672" y="1920875"/>
            <a:ext cx="2571750" cy="4572000"/>
            <a:chOff x="140672" y="1920875"/>
            <a:chExt cx="2571750" cy="4572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4C12087-AE7E-483B-B14A-78BB82D6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672" y="1920875"/>
              <a:ext cx="2571750" cy="45720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DD48CDB-96F9-4FF9-9B7B-E30ABC180FF9}"/>
                </a:ext>
              </a:extLst>
            </p:cNvPr>
            <p:cNvSpPr/>
            <p:nvPr/>
          </p:nvSpPr>
          <p:spPr>
            <a:xfrm>
              <a:off x="2063578" y="2137719"/>
              <a:ext cx="333633" cy="333632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64D4A6D-781B-4268-A113-F5CD735D374D}"/>
              </a:ext>
            </a:extLst>
          </p:cNvPr>
          <p:cNvGrpSpPr/>
          <p:nvPr/>
        </p:nvGrpSpPr>
        <p:grpSpPr>
          <a:xfrm>
            <a:off x="2758515" y="1920875"/>
            <a:ext cx="2571750" cy="4572000"/>
            <a:chOff x="2845014" y="1920875"/>
            <a:chExt cx="2571750" cy="4572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79CED8-8EA8-4AC0-8F74-4164F8E6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5014" y="1920875"/>
              <a:ext cx="2571750" cy="4572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C35AB8F-ABFC-44E2-9274-15E69B019A6F}"/>
                </a:ext>
              </a:extLst>
            </p:cNvPr>
            <p:cNvSpPr/>
            <p:nvPr/>
          </p:nvSpPr>
          <p:spPr>
            <a:xfrm>
              <a:off x="2845014" y="4090086"/>
              <a:ext cx="2571750" cy="32127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9E0891-28FD-4E88-998F-AEF61BC4159C}"/>
              </a:ext>
            </a:extLst>
          </p:cNvPr>
          <p:cNvGrpSpPr/>
          <p:nvPr/>
        </p:nvGrpSpPr>
        <p:grpSpPr>
          <a:xfrm>
            <a:off x="6662233" y="2607276"/>
            <a:ext cx="1300176" cy="3533907"/>
            <a:chOff x="6835231" y="2607276"/>
            <a:chExt cx="1300176" cy="353390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AD0685-3AB3-4AA8-B0A6-4131EBAA4C1C}"/>
                </a:ext>
              </a:extLst>
            </p:cNvPr>
            <p:cNvSpPr/>
            <p:nvPr/>
          </p:nvSpPr>
          <p:spPr>
            <a:xfrm>
              <a:off x="7073006" y="2607276"/>
              <a:ext cx="95888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EA7D06-014B-4543-8994-A912A204E98C}"/>
                </a:ext>
              </a:extLst>
            </p:cNvPr>
            <p:cNvSpPr/>
            <p:nvPr/>
          </p:nvSpPr>
          <p:spPr>
            <a:xfrm>
              <a:off x="7073006" y="3064476"/>
              <a:ext cx="95888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690CC9-3A0A-42E7-A5CD-2F9B315C90DB}"/>
                </a:ext>
              </a:extLst>
            </p:cNvPr>
            <p:cNvSpPr/>
            <p:nvPr/>
          </p:nvSpPr>
          <p:spPr>
            <a:xfrm>
              <a:off x="6835231" y="5776659"/>
              <a:ext cx="130017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AD9B23-9C4E-4918-97BE-EF967F5A4547}"/>
              </a:ext>
            </a:extLst>
          </p:cNvPr>
          <p:cNvGrpSpPr/>
          <p:nvPr/>
        </p:nvGrpSpPr>
        <p:grpSpPr>
          <a:xfrm>
            <a:off x="8096669" y="1964724"/>
            <a:ext cx="2571750" cy="4572000"/>
            <a:chOff x="8096669" y="1964724"/>
            <a:chExt cx="2571750" cy="4572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464EF71-9557-455B-A877-0FBE5971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6669" y="1964724"/>
              <a:ext cx="2571750" cy="4572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AA12E32-00F1-43FD-AEB4-4C07F262FBF8}"/>
                </a:ext>
              </a:extLst>
            </p:cNvPr>
            <p:cNvSpPr/>
            <p:nvPr/>
          </p:nvSpPr>
          <p:spPr>
            <a:xfrm>
              <a:off x="10008973" y="4744995"/>
              <a:ext cx="370703" cy="345989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E38086-F49C-437A-85D2-DDF41A1EEDCD}"/>
              </a:ext>
            </a:extLst>
          </p:cNvPr>
          <p:cNvGrpSpPr/>
          <p:nvPr/>
        </p:nvGrpSpPr>
        <p:grpSpPr>
          <a:xfrm>
            <a:off x="9620250" y="18535"/>
            <a:ext cx="2571750" cy="4572000"/>
            <a:chOff x="9620250" y="18535"/>
            <a:chExt cx="2571750" cy="4572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33C8F7D-DBC9-4B07-BBD9-47F58D70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0250" y="18535"/>
              <a:ext cx="2571750" cy="457200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E021EA3-2369-4503-96B8-232BA55DA230}"/>
                </a:ext>
              </a:extLst>
            </p:cNvPr>
            <p:cNvSpPr/>
            <p:nvPr/>
          </p:nvSpPr>
          <p:spPr>
            <a:xfrm>
              <a:off x="9620250" y="234778"/>
              <a:ext cx="388723" cy="28420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29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0BEA-2D6D-4279-92D7-5569641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手机连接</a:t>
            </a:r>
            <a:r>
              <a:rPr lang="en-US" altLang="zh-CN" dirty="0"/>
              <a:t>GNSS</a:t>
            </a:r>
            <a:r>
              <a:rPr lang="zh-CN" altLang="en-US" dirty="0"/>
              <a:t>模块设置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D2C394-AFE2-4997-BAE8-96A948E46A25}"/>
              </a:ext>
            </a:extLst>
          </p:cNvPr>
          <p:cNvGrpSpPr/>
          <p:nvPr/>
        </p:nvGrpSpPr>
        <p:grpSpPr>
          <a:xfrm>
            <a:off x="851175" y="1452515"/>
            <a:ext cx="3947486" cy="369332"/>
            <a:chOff x="838200" y="2202024"/>
            <a:chExt cx="3947486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5593053-BA03-43D5-85B4-BC5238ED0CF6}"/>
                </a:ext>
              </a:extLst>
            </p:cNvPr>
            <p:cNvSpPr txBox="1"/>
            <p:nvPr/>
          </p:nvSpPr>
          <p:spPr>
            <a:xfrm>
              <a:off x="838200" y="2202024"/>
              <a:ext cx="372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点击主界面右上角的</a:t>
              </a:r>
              <a:r>
                <a:rPr lang="en-US" altLang="zh-CN" dirty="0" err="1"/>
                <a:t>GNSSTool</a:t>
              </a:r>
              <a:r>
                <a:rPr lang="zh-CN" altLang="en-US" dirty="0"/>
                <a:t>按钮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99279F0-DBA0-41F7-A1F1-364C3C5C3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2389" y="2242862"/>
              <a:ext cx="283297" cy="28765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94EA3F-823D-46E0-BC9E-F052C73D77B2}"/>
              </a:ext>
            </a:extLst>
          </p:cNvPr>
          <p:cNvGrpSpPr/>
          <p:nvPr/>
        </p:nvGrpSpPr>
        <p:grpSpPr>
          <a:xfrm>
            <a:off x="140672" y="1920875"/>
            <a:ext cx="2571750" cy="4572000"/>
            <a:chOff x="140672" y="1920875"/>
            <a:chExt cx="2571750" cy="4572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4C12087-AE7E-483B-B14A-78BB82D61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0672" y="1920875"/>
              <a:ext cx="2571750" cy="457200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DD48CDB-96F9-4FF9-9B7B-E30ABC180FF9}"/>
                </a:ext>
              </a:extLst>
            </p:cNvPr>
            <p:cNvSpPr/>
            <p:nvPr/>
          </p:nvSpPr>
          <p:spPr>
            <a:xfrm>
              <a:off x="2063578" y="2137719"/>
              <a:ext cx="333633" cy="333632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64D4A6D-781B-4268-A113-F5CD735D374D}"/>
              </a:ext>
            </a:extLst>
          </p:cNvPr>
          <p:cNvGrpSpPr/>
          <p:nvPr/>
        </p:nvGrpSpPr>
        <p:grpSpPr>
          <a:xfrm>
            <a:off x="2758515" y="1920875"/>
            <a:ext cx="2571750" cy="4572000"/>
            <a:chOff x="2845014" y="1920875"/>
            <a:chExt cx="2571750" cy="4572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B79CED8-8EA8-4AC0-8F74-4164F8E6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5014" y="1920875"/>
              <a:ext cx="2571750" cy="4572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C35AB8F-ABFC-44E2-9274-15E69B019A6F}"/>
                </a:ext>
              </a:extLst>
            </p:cNvPr>
            <p:cNvSpPr/>
            <p:nvPr/>
          </p:nvSpPr>
          <p:spPr>
            <a:xfrm>
              <a:off x="2845014" y="4090086"/>
              <a:ext cx="2571750" cy="32127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69E0891-28FD-4E88-998F-AEF61BC4159C}"/>
              </a:ext>
            </a:extLst>
          </p:cNvPr>
          <p:cNvGrpSpPr/>
          <p:nvPr/>
        </p:nvGrpSpPr>
        <p:grpSpPr>
          <a:xfrm>
            <a:off x="5376358" y="1920875"/>
            <a:ext cx="2571750" cy="4572000"/>
            <a:chOff x="5549356" y="1920875"/>
            <a:chExt cx="2571750" cy="45720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E35071B-2519-4D55-AD49-0C0E1A6DE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9356" y="1920875"/>
              <a:ext cx="2571750" cy="45720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AD0685-3AB3-4AA8-B0A6-4131EBAA4C1C}"/>
                </a:ext>
              </a:extLst>
            </p:cNvPr>
            <p:cNvSpPr/>
            <p:nvPr/>
          </p:nvSpPr>
          <p:spPr>
            <a:xfrm>
              <a:off x="7073006" y="2607276"/>
              <a:ext cx="95888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EA7D06-014B-4543-8994-A912A204E98C}"/>
                </a:ext>
              </a:extLst>
            </p:cNvPr>
            <p:cNvSpPr/>
            <p:nvPr/>
          </p:nvSpPr>
          <p:spPr>
            <a:xfrm>
              <a:off x="7073006" y="3064476"/>
              <a:ext cx="95888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690CC9-3A0A-42E7-A5CD-2F9B315C90DB}"/>
                </a:ext>
              </a:extLst>
            </p:cNvPr>
            <p:cNvSpPr/>
            <p:nvPr/>
          </p:nvSpPr>
          <p:spPr>
            <a:xfrm>
              <a:off x="6820930" y="6128351"/>
              <a:ext cx="1300176" cy="364524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3AD9B23-9C4E-4918-97BE-EF967F5A4547}"/>
              </a:ext>
            </a:extLst>
          </p:cNvPr>
          <p:cNvGrpSpPr/>
          <p:nvPr/>
        </p:nvGrpSpPr>
        <p:grpSpPr>
          <a:xfrm>
            <a:off x="8096669" y="1964724"/>
            <a:ext cx="2571750" cy="4572000"/>
            <a:chOff x="8096669" y="1964724"/>
            <a:chExt cx="2571750" cy="4572000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464EF71-9557-455B-A877-0FBE5971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6669" y="1964724"/>
              <a:ext cx="2571750" cy="4572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AA12E32-00F1-43FD-AEB4-4C07F262FBF8}"/>
                </a:ext>
              </a:extLst>
            </p:cNvPr>
            <p:cNvSpPr/>
            <p:nvPr/>
          </p:nvSpPr>
          <p:spPr>
            <a:xfrm>
              <a:off x="10008973" y="4744995"/>
              <a:ext cx="370703" cy="345989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E38086-F49C-437A-85D2-DDF41A1EEDCD}"/>
              </a:ext>
            </a:extLst>
          </p:cNvPr>
          <p:cNvGrpSpPr/>
          <p:nvPr/>
        </p:nvGrpSpPr>
        <p:grpSpPr>
          <a:xfrm>
            <a:off x="9620250" y="18535"/>
            <a:ext cx="2571750" cy="4572000"/>
            <a:chOff x="9620250" y="18535"/>
            <a:chExt cx="2571750" cy="4572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33C8F7D-DBC9-4B07-BBD9-47F58D70E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0250" y="18535"/>
              <a:ext cx="2571750" cy="457200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E021EA3-2369-4503-96B8-232BA55DA230}"/>
                </a:ext>
              </a:extLst>
            </p:cNvPr>
            <p:cNvSpPr/>
            <p:nvPr/>
          </p:nvSpPr>
          <p:spPr>
            <a:xfrm>
              <a:off x="9620250" y="234778"/>
              <a:ext cx="388723" cy="28420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375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70392-B1FA-465C-85B5-6E1CC8D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新建各要素图层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4F201E8A-452F-4A0B-A831-8C1D2A4E2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5339" y="1792580"/>
            <a:ext cx="2447627" cy="4351336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DBF7A5-0CAF-4D8A-A054-2BB0E22F1B06}"/>
              </a:ext>
            </a:extLst>
          </p:cNvPr>
          <p:cNvSpPr/>
          <p:nvPr/>
        </p:nvSpPr>
        <p:spPr>
          <a:xfrm>
            <a:off x="413657" y="6220171"/>
            <a:ext cx="7542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点击右上角</a:t>
            </a:r>
            <a:r>
              <a:rPr lang="en-US" altLang="zh-CN" dirty="0"/>
              <a:t>︙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图层 </a:t>
            </a:r>
            <a:r>
              <a:rPr lang="en-US" altLang="zh-CN" dirty="0"/>
              <a:t>&gt;</a:t>
            </a:r>
            <a:r>
              <a:rPr lang="zh-CN" altLang="zh-CN" dirty="0"/>
              <a:t>“</a:t>
            </a:r>
            <a:r>
              <a:rPr lang="en-US" altLang="zh-CN" dirty="0"/>
              <a:t>+</a:t>
            </a:r>
            <a:r>
              <a:rPr lang="zh-CN" altLang="zh-CN" dirty="0"/>
              <a:t>”</a:t>
            </a:r>
            <a:r>
              <a:rPr lang="en-US" altLang="zh-CN" dirty="0"/>
              <a:t>&gt;</a:t>
            </a:r>
            <a:r>
              <a:rPr lang="zh-CN" altLang="en-US" dirty="0"/>
              <a:t>新建图层</a:t>
            </a:r>
            <a:r>
              <a:rPr lang="zh-CN" altLang="zh-CN" dirty="0"/>
              <a:t>“√” </a:t>
            </a:r>
            <a:r>
              <a:rPr lang="en-US" altLang="zh-CN" dirty="0"/>
              <a:t>&gt;</a:t>
            </a:r>
            <a:r>
              <a:rPr lang="zh-CN" altLang="en-US" dirty="0"/>
              <a:t>新建字段、设置字段属性</a:t>
            </a:r>
            <a:r>
              <a:rPr lang="en-US" altLang="zh-CN" dirty="0"/>
              <a:t>&gt;</a:t>
            </a:r>
            <a:r>
              <a:rPr lang="zh-CN" altLang="en-US" dirty="0"/>
              <a:t>返回主界面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82EEB24-CEBC-46B1-86FB-3421AE860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5222" y="1779760"/>
            <a:ext cx="2447627" cy="4351338"/>
          </a:xfrm>
        </p:spPr>
      </p:pic>
      <p:pic>
        <p:nvPicPr>
          <p:cNvPr id="13" name="内容占位符 9">
            <a:extLst>
              <a:ext uri="{FF2B5EF4-FFF2-40B4-BE49-F238E27FC236}">
                <a16:creationId xmlns:a16="http://schemas.microsoft.com/office/drawing/2014/main" id="{E3BA1329-B843-4DF2-B969-D5BAC27411A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66" y="1446960"/>
            <a:ext cx="2710543" cy="481874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1A4804F-B7A6-4195-B83E-1648E027465B}"/>
              </a:ext>
            </a:extLst>
          </p:cNvPr>
          <p:cNvSpPr/>
          <p:nvPr/>
        </p:nvSpPr>
        <p:spPr>
          <a:xfrm>
            <a:off x="1397185" y="2069553"/>
            <a:ext cx="1459759" cy="30986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FF1B48-38D9-4B7A-B65F-B1C580229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349375"/>
            <a:ext cx="2895600" cy="4762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400DFE0-D662-410F-9465-999E0C5D2426}"/>
              </a:ext>
            </a:extLst>
          </p:cNvPr>
          <p:cNvSpPr/>
          <p:nvPr/>
        </p:nvSpPr>
        <p:spPr>
          <a:xfrm>
            <a:off x="4771696" y="1986455"/>
            <a:ext cx="323213" cy="294290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845EA8-9C39-4778-BEA4-2D78F3849835}"/>
              </a:ext>
            </a:extLst>
          </p:cNvPr>
          <p:cNvSpPr/>
          <p:nvPr/>
        </p:nvSpPr>
        <p:spPr>
          <a:xfrm>
            <a:off x="7399283" y="2522483"/>
            <a:ext cx="593683" cy="24173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5C7ABF-9CDC-4D0C-8918-67475B2F974F}"/>
              </a:ext>
            </a:extLst>
          </p:cNvPr>
          <p:cNvSpPr/>
          <p:nvPr/>
        </p:nvSpPr>
        <p:spPr>
          <a:xfrm>
            <a:off x="7399283" y="2879834"/>
            <a:ext cx="593683" cy="336332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2464F6-ED4B-4166-A214-69AA60EC8C8B}"/>
              </a:ext>
            </a:extLst>
          </p:cNvPr>
          <p:cNvSpPr/>
          <p:nvPr/>
        </p:nvSpPr>
        <p:spPr>
          <a:xfrm>
            <a:off x="7525407" y="2069553"/>
            <a:ext cx="467559" cy="24173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A117A79-44B7-414F-8E51-72A7A3611D8C}"/>
              </a:ext>
            </a:extLst>
          </p:cNvPr>
          <p:cNvGrpSpPr/>
          <p:nvPr/>
        </p:nvGrpSpPr>
        <p:grpSpPr>
          <a:xfrm>
            <a:off x="8044221" y="0"/>
            <a:ext cx="2057400" cy="3657600"/>
            <a:chOff x="8044221" y="0"/>
            <a:chExt cx="2057400" cy="36576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59D4FEB-8E6F-4CE0-B653-56F123E2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44221" y="0"/>
              <a:ext cx="2057400" cy="3657600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C4817EB-96D7-455C-95A1-04A02D01A198}"/>
                </a:ext>
              </a:extLst>
            </p:cNvPr>
            <p:cNvSpPr/>
            <p:nvPr/>
          </p:nvSpPr>
          <p:spPr>
            <a:xfrm>
              <a:off x="9553903" y="1986455"/>
              <a:ext cx="283780" cy="210207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2F09E1B-694C-4CC4-82E7-463C01E139E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0590" y="14022"/>
            <a:ext cx="2057400" cy="36576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06017F5-0FCE-480C-BA6A-8F1C4E6F67F5}"/>
              </a:ext>
            </a:extLst>
          </p:cNvPr>
          <p:cNvSpPr/>
          <p:nvPr/>
        </p:nvSpPr>
        <p:spPr>
          <a:xfrm>
            <a:off x="10177821" y="472966"/>
            <a:ext cx="952634" cy="220717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1BC759-2728-451B-B536-D2BE320283B6}"/>
              </a:ext>
            </a:extLst>
          </p:cNvPr>
          <p:cNvSpPr/>
          <p:nvPr/>
        </p:nvSpPr>
        <p:spPr>
          <a:xfrm>
            <a:off x="11592912" y="769937"/>
            <a:ext cx="310782" cy="38620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B704D9-6A0A-4419-8BBC-5DC5A5456C87}"/>
              </a:ext>
            </a:extLst>
          </p:cNvPr>
          <p:cNvSpPr/>
          <p:nvPr/>
        </p:nvSpPr>
        <p:spPr>
          <a:xfrm>
            <a:off x="11261837" y="754174"/>
            <a:ext cx="310782" cy="38620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8E9D729-5536-4827-AD3F-AFB34E5B454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9495" y="3200400"/>
            <a:ext cx="2057400" cy="36576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2077F05-E5DE-4D03-BCF4-FCCD6D501B4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6895" y="3208902"/>
            <a:ext cx="2057400" cy="365760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5C44F21-62AD-45E5-A9E6-97263A970819}"/>
              </a:ext>
            </a:extLst>
          </p:cNvPr>
          <p:cNvCxnSpPr/>
          <p:nvPr/>
        </p:nvCxnSpPr>
        <p:spPr>
          <a:xfrm flipH="1">
            <a:off x="9427779" y="1027906"/>
            <a:ext cx="1989449" cy="262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A5C0A9-F24D-428C-89B6-FE129D1F3BD9}"/>
              </a:ext>
            </a:extLst>
          </p:cNvPr>
          <p:cNvCxnSpPr/>
          <p:nvPr/>
        </p:nvCxnSpPr>
        <p:spPr>
          <a:xfrm flipH="1">
            <a:off x="11748303" y="1082732"/>
            <a:ext cx="63428" cy="2346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AAB368A-9B8C-4A85-9C05-888E23A86B99}"/>
              </a:ext>
            </a:extLst>
          </p:cNvPr>
          <p:cNvCxnSpPr/>
          <p:nvPr/>
        </p:nvCxnSpPr>
        <p:spPr>
          <a:xfrm flipV="1">
            <a:off x="9837683" y="1446960"/>
            <a:ext cx="385336" cy="539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5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73A14-F207-4859-AF69-74C6D893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字段属性说明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1941CE6-AEED-4A3A-BF1D-F0E6077D5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58" y="1489295"/>
            <a:ext cx="2447627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F27D4E1-286B-4BF3-B240-5EE9AAE0E8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210" y="1489295"/>
            <a:ext cx="2447627" cy="4351338"/>
          </a:xfr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94C6ECBA-55C9-495E-A6FB-B5C94838B0BC}"/>
              </a:ext>
            </a:extLst>
          </p:cNvPr>
          <p:cNvGrpSpPr/>
          <p:nvPr/>
        </p:nvGrpSpPr>
        <p:grpSpPr>
          <a:xfrm>
            <a:off x="6013262" y="1451513"/>
            <a:ext cx="5340538" cy="4758452"/>
            <a:chOff x="6013262" y="1451513"/>
            <a:chExt cx="5340538" cy="47584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D998367-D508-4945-9742-8B19718EE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3262" y="1451513"/>
              <a:ext cx="2468880" cy="438912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7C166D0-9148-4E0A-A059-EAE0D7CCB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84920" y="1451513"/>
              <a:ext cx="2468880" cy="438912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0A6C70-21ED-4CA4-B731-883156FAA84B}"/>
                </a:ext>
              </a:extLst>
            </p:cNvPr>
            <p:cNvSpPr txBox="1"/>
            <p:nvPr/>
          </p:nvSpPr>
          <p:spPr>
            <a:xfrm>
              <a:off x="7977352" y="584063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级联菜单类型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4554787-A896-4E1B-87D7-2D7FC5DCEF15}"/>
              </a:ext>
            </a:extLst>
          </p:cNvPr>
          <p:cNvSpPr txBox="1"/>
          <p:nvPr/>
        </p:nvSpPr>
        <p:spPr>
          <a:xfrm>
            <a:off x="3864442" y="5840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日期型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710DE4-F242-431E-9918-45ADD2FAB79F}"/>
              </a:ext>
            </a:extLst>
          </p:cNvPr>
          <p:cNvSpPr txBox="1"/>
          <p:nvPr/>
        </p:nvSpPr>
        <p:spPr>
          <a:xfrm>
            <a:off x="1045806" y="58406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整型</a:t>
            </a:r>
          </a:p>
        </p:txBody>
      </p:sp>
    </p:spTree>
    <p:extLst>
      <p:ext uri="{BB962C8B-B14F-4D97-AF65-F5344CB8AC3E}">
        <p14:creationId xmlns:p14="http://schemas.microsoft.com/office/powerpoint/2010/main" val="8806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6F13-6240-4850-B254-ED89922F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字段属性说明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2AB9264-5FF9-4061-9917-A2474CD1B1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41" y="1690688"/>
            <a:ext cx="2447627" cy="435133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C4AC8BB-FDFE-413F-8158-EEF33148E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6293" y="1690688"/>
            <a:ext cx="2447627" cy="4351338"/>
          </a:xfr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3EC35E20-AD78-43EA-A116-04A93CE444A9}"/>
              </a:ext>
            </a:extLst>
          </p:cNvPr>
          <p:cNvSpPr/>
          <p:nvPr/>
        </p:nvSpPr>
        <p:spPr>
          <a:xfrm>
            <a:off x="1757854" y="3689131"/>
            <a:ext cx="2078422" cy="241738"/>
          </a:xfrm>
          <a:prstGeom prst="rightArrow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ECC725-4DC1-446C-8253-D7DC399A4C61}"/>
              </a:ext>
            </a:extLst>
          </p:cNvPr>
          <p:cNvGrpSpPr/>
          <p:nvPr/>
        </p:nvGrpSpPr>
        <p:grpSpPr>
          <a:xfrm>
            <a:off x="8328129" y="1690688"/>
            <a:ext cx="2468880" cy="4802187"/>
            <a:chOff x="8328129" y="1690688"/>
            <a:chExt cx="2468880" cy="480218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0290AC0-C2C1-43BC-B1E5-5ACD0700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8129" y="1690688"/>
              <a:ext cx="2468880" cy="438912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DE3427-A7D6-4F8E-A6FD-1BB4B5392803}"/>
                </a:ext>
              </a:extLst>
            </p:cNvPr>
            <p:cNvSpPr txBox="1"/>
            <p:nvPr/>
          </p:nvSpPr>
          <p:spPr>
            <a:xfrm>
              <a:off x="8944304" y="61235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保存历史记录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EC18AE7-11D8-42EC-B53A-E2EC1345057A}"/>
              </a:ext>
            </a:extLst>
          </p:cNvPr>
          <p:cNvSpPr txBox="1"/>
          <p:nvPr/>
        </p:nvSpPr>
        <p:spPr>
          <a:xfrm>
            <a:off x="1699406" y="6081502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复合菜单</a:t>
            </a:r>
          </a:p>
        </p:txBody>
      </p:sp>
    </p:spTree>
    <p:extLst>
      <p:ext uri="{BB962C8B-B14F-4D97-AF65-F5344CB8AC3E}">
        <p14:creationId xmlns:p14="http://schemas.microsoft.com/office/powerpoint/2010/main" val="153379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17AA0-46F2-48A3-AFCC-AC5DA355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按规划的线路进行要素采集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55CE32-E770-400F-A7F4-5571A905A0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966" y="1451417"/>
            <a:ext cx="7478317" cy="5196376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36887FF-7E0D-426A-B79A-DCEF507B57AE}"/>
              </a:ext>
            </a:extLst>
          </p:cNvPr>
          <p:cNvSpPr/>
          <p:nvPr/>
        </p:nvSpPr>
        <p:spPr>
          <a:xfrm>
            <a:off x="2016501" y="2941320"/>
            <a:ext cx="3915102" cy="3333062"/>
          </a:xfrm>
          <a:custGeom>
            <a:avLst/>
            <a:gdLst>
              <a:gd name="connsiteX0" fmla="*/ 2921259 w 3915102"/>
              <a:gd name="connsiteY0" fmla="*/ 0 h 3333062"/>
              <a:gd name="connsiteX1" fmla="*/ 2372619 w 3915102"/>
              <a:gd name="connsiteY1" fmla="*/ 472440 h 3333062"/>
              <a:gd name="connsiteX2" fmla="*/ 1930659 w 3915102"/>
              <a:gd name="connsiteY2" fmla="*/ 678180 h 3333062"/>
              <a:gd name="connsiteX3" fmla="*/ 1557279 w 3915102"/>
              <a:gd name="connsiteY3" fmla="*/ 1013460 h 3333062"/>
              <a:gd name="connsiteX4" fmla="*/ 1138179 w 3915102"/>
              <a:gd name="connsiteY4" fmla="*/ 1417320 h 3333062"/>
              <a:gd name="connsiteX5" fmla="*/ 665739 w 3915102"/>
              <a:gd name="connsiteY5" fmla="*/ 1927860 h 3333062"/>
              <a:gd name="connsiteX6" fmla="*/ 178059 w 3915102"/>
              <a:gd name="connsiteY6" fmla="*/ 2468880 h 3333062"/>
              <a:gd name="connsiteX7" fmla="*/ 33279 w 3915102"/>
              <a:gd name="connsiteY7" fmla="*/ 2606040 h 3333062"/>
              <a:gd name="connsiteX8" fmla="*/ 48519 w 3915102"/>
              <a:gd name="connsiteY8" fmla="*/ 2659380 h 3333062"/>
              <a:gd name="connsiteX9" fmla="*/ 543819 w 3915102"/>
              <a:gd name="connsiteY9" fmla="*/ 3291840 h 3333062"/>
              <a:gd name="connsiteX10" fmla="*/ 627639 w 3915102"/>
              <a:gd name="connsiteY10" fmla="*/ 3253740 h 3333062"/>
              <a:gd name="connsiteX11" fmla="*/ 856239 w 3915102"/>
              <a:gd name="connsiteY11" fmla="*/ 3108960 h 3333062"/>
              <a:gd name="connsiteX12" fmla="*/ 1267719 w 3915102"/>
              <a:gd name="connsiteY12" fmla="*/ 2872740 h 3333062"/>
              <a:gd name="connsiteX13" fmla="*/ 1153419 w 3915102"/>
              <a:gd name="connsiteY13" fmla="*/ 2758440 h 3333062"/>
              <a:gd name="connsiteX14" fmla="*/ 1046739 w 3915102"/>
              <a:gd name="connsiteY14" fmla="*/ 2606040 h 3333062"/>
              <a:gd name="connsiteX15" fmla="*/ 985779 w 3915102"/>
              <a:gd name="connsiteY15" fmla="*/ 2385060 h 3333062"/>
              <a:gd name="connsiteX16" fmla="*/ 978159 w 3915102"/>
              <a:gd name="connsiteY16" fmla="*/ 2217420 h 3333062"/>
              <a:gd name="connsiteX17" fmla="*/ 1008639 w 3915102"/>
              <a:gd name="connsiteY17" fmla="*/ 1661160 h 3333062"/>
              <a:gd name="connsiteX18" fmla="*/ 1382019 w 3915102"/>
              <a:gd name="connsiteY18" fmla="*/ 1516380 h 3333062"/>
              <a:gd name="connsiteX19" fmla="*/ 1801119 w 3915102"/>
              <a:gd name="connsiteY19" fmla="*/ 1455420 h 3333062"/>
              <a:gd name="connsiteX20" fmla="*/ 1907799 w 3915102"/>
              <a:gd name="connsiteY20" fmla="*/ 2133600 h 3333062"/>
              <a:gd name="connsiteX21" fmla="*/ 1953519 w 3915102"/>
              <a:gd name="connsiteY21" fmla="*/ 2369820 h 3333062"/>
              <a:gd name="connsiteX22" fmla="*/ 2052579 w 3915102"/>
              <a:gd name="connsiteY22" fmla="*/ 2423160 h 3333062"/>
              <a:gd name="connsiteX23" fmla="*/ 2593599 w 3915102"/>
              <a:gd name="connsiteY23" fmla="*/ 2301240 h 3333062"/>
              <a:gd name="connsiteX24" fmla="*/ 2639319 w 3915102"/>
              <a:gd name="connsiteY24" fmla="*/ 2240280 h 3333062"/>
              <a:gd name="connsiteX25" fmla="*/ 2532639 w 3915102"/>
              <a:gd name="connsiteY25" fmla="*/ 1531620 h 3333062"/>
              <a:gd name="connsiteX26" fmla="*/ 2486919 w 3915102"/>
              <a:gd name="connsiteY26" fmla="*/ 1356360 h 3333062"/>
              <a:gd name="connsiteX27" fmla="*/ 2182119 w 3915102"/>
              <a:gd name="connsiteY27" fmla="*/ 1432560 h 3333062"/>
              <a:gd name="connsiteX28" fmla="*/ 2060199 w 3915102"/>
              <a:gd name="connsiteY28" fmla="*/ 1021080 h 3333062"/>
              <a:gd name="connsiteX29" fmla="*/ 2037339 w 3915102"/>
              <a:gd name="connsiteY29" fmla="*/ 708660 h 3333062"/>
              <a:gd name="connsiteX30" fmla="*/ 2555499 w 3915102"/>
              <a:gd name="connsiteY30" fmla="*/ 548640 h 3333062"/>
              <a:gd name="connsiteX31" fmla="*/ 2692659 w 3915102"/>
              <a:gd name="connsiteY31" fmla="*/ 906780 h 3333062"/>
              <a:gd name="connsiteX32" fmla="*/ 2776479 w 3915102"/>
              <a:gd name="connsiteY32" fmla="*/ 1211580 h 3333062"/>
              <a:gd name="connsiteX33" fmla="*/ 2806959 w 3915102"/>
              <a:gd name="connsiteY33" fmla="*/ 1287780 h 3333062"/>
              <a:gd name="connsiteX34" fmla="*/ 3408939 w 3915102"/>
              <a:gd name="connsiteY34" fmla="*/ 1127760 h 3333062"/>
              <a:gd name="connsiteX35" fmla="*/ 3759459 w 3915102"/>
              <a:gd name="connsiteY35" fmla="*/ 1043940 h 3333062"/>
              <a:gd name="connsiteX36" fmla="*/ 3911859 w 3915102"/>
              <a:gd name="connsiteY36" fmla="*/ 998220 h 3333062"/>
              <a:gd name="connsiteX37" fmla="*/ 3629919 w 3915102"/>
              <a:gd name="connsiteY37" fmla="*/ 655320 h 3333062"/>
              <a:gd name="connsiteX38" fmla="*/ 3355599 w 3915102"/>
              <a:gd name="connsiteY38" fmla="*/ 281940 h 3333062"/>
              <a:gd name="connsiteX39" fmla="*/ 3142239 w 3915102"/>
              <a:gd name="connsiteY39" fmla="*/ 15240 h 333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15102" h="3333062">
                <a:moveTo>
                  <a:pt x="2921259" y="0"/>
                </a:moveTo>
                <a:cubicBezTo>
                  <a:pt x="2729489" y="179705"/>
                  <a:pt x="2537719" y="359410"/>
                  <a:pt x="2372619" y="472440"/>
                </a:cubicBezTo>
                <a:cubicBezTo>
                  <a:pt x="2207519" y="585470"/>
                  <a:pt x="2066549" y="588010"/>
                  <a:pt x="1930659" y="678180"/>
                </a:cubicBezTo>
                <a:cubicBezTo>
                  <a:pt x="1794769" y="768350"/>
                  <a:pt x="1689359" y="890270"/>
                  <a:pt x="1557279" y="1013460"/>
                </a:cubicBezTo>
                <a:cubicBezTo>
                  <a:pt x="1425199" y="1136650"/>
                  <a:pt x="1286769" y="1264920"/>
                  <a:pt x="1138179" y="1417320"/>
                </a:cubicBezTo>
                <a:cubicBezTo>
                  <a:pt x="989589" y="1569720"/>
                  <a:pt x="825759" y="1752600"/>
                  <a:pt x="665739" y="1927860"/>
                </a:cubicBezTo>
                <a:cubicBezTo>
                  <a:pt x="505719" y="2103120"/>
                  <a:pt x="283469" y="2355850"/>
                  <a:pt x="178059" y="2468880"/>
                </a:cubicBezTo>
                <a:cubicBezTo>
                  <a:pt x="72649" y="2581910"/>
                  <a:pt x="54869" y="2574290"/>
                  <a:pt x="33279" y="2606040"/>
                </a:cubicBezTo>
                <a:cubicBezTo>
                  <a:pt x="11689" y="2637790"/>
                  <a:pt x="-36571" y="2545080"/>
                  <a:pt x="48519" y="2659380"/>
                </a:cubicBezTo>
                <a:cubicBezTo>
                  <a:pt x="133609" y="2773680"/>
                  <a:pt x="447299" y="3192780"/>
                  <a:pt x="543819" y="3291840"/>
                </a:cubicBezTo>
                <a:cubicBezTo>
                  <a:pt x="640339" y="3390900"/>
                  <a:pt x="575569" y="3284220"/>
                  <a:pt x="627639" y="3253740"/>
                </a:cubicBezTo>
                <a:cubicBezTo>
                  <a:pt x="679709" y="3223260"/>
                  <a:pt x="749559" y="3172460"/>
                  <a:pt x="856239" y="3108960"/>
                </a:cubicBezTo>
                <a:cubicBezTo>
                  <a:pt x="962919" y="3045460"/>
                  <a:pt x="1218189" y="2931160"/>
                  <a:pt x="1267719" y="2872740"/>
                </a:cubicBezTo>
                <a:cubicBezTo>
                  <a:pt x="1317249" y="2814320"/>
                  <a:pt x="1190249" y="2802890"/>
                  <a:pt x="1153419" y="2758440"/>
                </a:cubicBezTo>
                <a:cubicBezTo>
                  <a:pt x="1116589" y="2713990"/>
                  <a:pt x="1074679" y="2668270"/>
                  <a:pt x="1046739" y="2606040"/>
                </a:cubicBezTo>
                <a:cubicBezTo>
                  <a:pt x="1018799" y="2543810"/>
                  <a:pt x="997209" y="2449830"/>
                  <a:pt x="985779" y="2385060"/>
                </a:cubicBezTo>
                <a:cubicBezTo>
                  <a:pt x="974349" y="2320290"/>
                  <a:pt x="974349" y="2338070"/>
                  <a:pt x="978159" y="2217420"/>
                </a:cubicBezTo>
                <a:cubicBezTo>
                  <a:pt x="981969" y="2096770"/>
                  <a:pt x="941329" y="1778000"/>
                  <a:pt x="1008639" y="1661160"/>
                </a:cubicBezTo>
                <a:cubicBezTo>
                  <a:pt x="1075949" y="1544320"/>
                  <a:pt x="1249939" y="1550670"/>
                  <a:pt x="1382019" y="1516380"/>
                </a:cubicBezTo>
                <a:cubicBezTo>
                  <a:pt x="1514099" y="1482090"/>
                  <a:pt x="1713489" y="1352550"/>
                  <a:pt x="1801119" y="1455420"/>
                </a:cubicBezTo>
                <a:cubicBezTo>
                  <a:pt x="1888749" y="1558290"/>
                  <a:pt x="1882399" y="1981200"/>
                  <a:pt x="1907799" y="2133600"/>
                </a:cubicBezTo>
                <a:cubicBezTo>
                  <a:pt x="1933199" y="2286000"/>
                  <a:pt x="1929389" y="2321560"/>
                  <a:pt x="1953519" y="2369820"/>
                </a:cubicBezTo>
                <a:cubicBezTo>
                  <a:pt x="1977649" y="2418080"/>
                  <a:pt x="1945899" y="2434590"/>
                  <a:pt x="2052579" y="2423160"/>
                </a:cubicBezTo>
                <a:cubicBezTo>
                  <a:pt x="2159259" y="2411730"/>
                  <a:pt x="2495809" y="2331720"/>
                  <a:pt x="2593599" y="2301240"/>
                </a:cubicBezTo>
                <a:cubicBezTo>
                  <a:pt x="2691389" y="2270760"/>
                  <a:pt x="2649479" y="2368550"/>
                  <a:pt x="2639319" y="2240280"/>
                </a:cubicBezTo>
                <a:cubicBezTo>
                  <a:pt x="2629159" y="2112010"/>
                  <a:pt x="2558039" y="1678940"/>
                  <a:pt x="2532639" y="1531620"/>
                </a:cubicBezTo>
                <a:cubicBezTo>
                  <a:pt x="2507239" y="1384300"/>
                  <a:pt x="2545339" y="1372870"/>
                  <a:pt x="2486919" y="1356360"/>
                </a:cubicBezTo>
                <a:cubicBezTo>
                  <a:pt x="2428499" y="1339850"/>
                  <a:pt x="2253239" y="1488440"/>
                  <a:pt x="2182119" y="1432560"/>
                </a:cubicBezTo>
                <a:cubicBezTo>
                  <a:pt x="2110999" y="1376680"/>
                  <a:pt x="2084329" y="1141730"/>
                  <a:pt x="2060199" y="1021080"/>
                </a:cubicBezTo>
                <a:cubicBezTo>
                  <a:pt x="2036069" y="900430"/>
                  <a:pt x="1954789" y="787400"/>
                  <a:pt x="2037339" y="708660"/>
                </a:cubicBezTo>
                <a:cubicBezTo>
                  <a:pt x="2119889" y="629920"/>
                  <a:pt x="2446279" y="515620"/>
                  <a:pt x="2555499" y="548640"/>
                </a:cubicBezTo>
                <a:cubicBezTo>
                  <a:pt x="2664719" y="581660"/>
                  <a:pt x="2655829" y="796290"/>
                  <a:pt x="2692659" y="906780"/>
                </a:cubicBezTo>
                <a:cubicBezTo>
                  <a:pt x="2729489" y="1017270"/>
                  <a:pt x="2757429" y="1148080"/>
                  <a:pt x="2776479" y="1211580"/>
                </a:cubicBezTo>
                <a:cubicBezTo>
                  <a:pt x="2795529" y="1275080"/>
                  <a:pt x="2701549" y="1301750"/>
                  <a:pt x="2806959" y="1287780"/>
                </a:cubicBezTo>
                <a:cubicBezTo>
                  <a:pt x="2912369" y="1273810"/>
                  <a:pt x="3250189" y="1168400"/>
                  <a:pt x="3408939" y="1127760"/>
                </a:cubicBezTo>
                <a:cubicBezTo>
                  <a:pt x="3567689" y="1087120"/>
                  <a:pt x="3675639" y="1065530"/>
                  <a:pt x="3759459" y="1043940"/>
                </a:cubicBezTo>
                <a:cubicBezTo>
                  <a:pt x="3843279" y="1022350"/>
                  <a:pt x="3933449" y="1062990"/>
                  <a:pt x="3911859" y="998220"/>
                </a:cubicBezTo>
                <a:cubicBezTo>
                  <a:pt x="3890269" y="933450"/>
                  <a:pt x="3722629" y="774700"/>
                  <a:pt x="3629919" y="655320"/>
                </a:cubicBezTo>
                <a:cubicBezTo>
                  <a:pt x="3537209" y="535940"/>
                  <a:pt x="3436879" y="388620"/>
                  <a:pt x="3355599" y="281940"/>
                </a:cubicBezTo>
                <a:cubicBezTo>
                  <a:pt x="3274319" y="175260"/>
                  <a:pt x="3208279" y="95250"/>
                  <a:pt x="3142239" y="152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66AE-8B08-4D82-9213-CE521EE5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zh-CN" altLang="en-US" dirty="0"/>
              <a:t>要素采集步骤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31BBB2-DC4B-495B-A168-CECABC793F6C}"/>
              </a:ext>
            </a:extLst>
          </p:cNvPr>
          <p:cNvSpPr/>
          <p:nvPr/>
        </p:nvSpPr>
        <p:spPr>
          <a:xfrm>
            <a:off x="0" y="6413711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highlight>
                  <a:srgbClr val="FFFF00"/>
                </a:highlight>
              </a:rPr>
              <a:t>点击点采集工具→选择点要素类型：电线杆→设置：天线高→采集坐标（</a:t>
            </a:r>
            <a:r>
              <a:rPr lang="en-US" altLang="zh-CN" sz="2000" dirty="0">
                <a:highlight>
                  <a:srgbClr val="FFFF00"/>
                </a:highlight>
              </a:rPr>
              <a:t>GPS</a:t>
            </a:r>
            <a:r>
              <a:rPr lang="zh-CN" altLang="en-US" sz="2000" dirty="0">
                <a:highlight>
                  <a:srgbClr val="FFFF00"/>
                </a:highlight>
              </a:rPr>
              <a:t>）→输入属性→保存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EF0E884-73DA-4518-9A6D-2DBE00C958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9753" y="1690687"/>
            <a:ext cx="2310606" cy="410774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7A0E2C8-6E1C-4AB7-9DCB-16020C960EB3}"/>
              </a:ext>
            </a:extLst>
          </p:cNvPr>
          <p:cNvSpPr/>
          <p:nvPr/>
        </p:nvSpPr>
        <p:spPr>
          <a:xfrm>
            <a:off x="3934487" y="2220152"/>
            <a:ext cx="1521060" cy="349466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E8F15A-8834-4C36-99FB-55542786902D}"/>
              </a:ext>
            </a:extLst>
          </p:cNvPr>
          <p:cNvSpPr/>
          <p:nvPr/>
        </p:nvSpPr>
        <p:spPr>
          <a:xfrm>
            <a:off x="5042419" y="4979085"/>
            <a:ext cx="413128" cy="533394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C136EF-09F9-4104-946D-89FA02476E8F}"/>
              </a:ext>
            </a:extLst>
          </p:cNvPr>
          <p:cNvGrpSpPr/>
          <p:nvPr/>
        </p:nvGrpSpPr>
        <p:grpSpPr>
          <a:xfrm>
            <a:off x="6385385" y="1690688"/>
            <a:ext cx="2317377" cy="4119782"/>
            <a:chOff x="5313330" y="1668767"/>
            <a:chExt cx="2317377" cy="4119782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382420-D6EC-41CD-BCA3-542DFADA2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13330" y="1668767"/>
              <a:ext cx="2317377" cy="4119782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D63DD94-4AFC-4402-9032-F46D8496F888}"/>
                </a:ext>
              </a:extLst>
            </p:cNvPr>
            <p:cNvSpPr/>
            <p:nvPr/>
          </p:nvSpPr>
          <p:spPr>
            <a:xfrm>
              <a:off x="5313330" y="2730651"/>
              <a:ext cx="2310606" cy="285818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2C93C6-EE8A-4B1B-9389-9E8217E82518}"/>
                </a:ext>
              </a:extLst>
            </p:cNvPr>
            <p:cNvSpPr/>
            <p:nvPr/>
          </p:nvSpPr>
          <p:spPr>
            <a:xfrm>
              <a:off x="7308340" y="1938924"/>
              <a:ext cx="315596" cy="259308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FC9B0CB6-88D7-4A28-8DBD-3B90F6425B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9662" y="1690688"/>
            <a:ext cx="2310606" cy="410774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CEA0ABDF-F32A-45E0-888A-DDAC3878B7EA}"/>
              </a:ext>
            </a:extLst>
          </p:cNvPr>
          <p:cNvSpPr/>
          <p:nvPr/>
        </p:nvSpPr>
        <p:spPr>
          <a:xfrm>
            <a:off x="9865132" y="5027087"/>
            <a:ext cx="403476" cy="46347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B42DD8E-DD44-49A5-8060-892A8BB23EB1}"/>
              </a:ext>
            </a:extLst>
          </p:cNvPr>
          <p:cNvGrpSpPr/>
          <p:nvPr/>
        </p:nvGrpSpPr>
        <p:grpSpPr>
          <a:xfrm>
            <a:off x="195158" y="1690686"/>
            <a:ext cx="2571752" cy="4107747"/>
            <a:chOff x="195158" y="1690686"/>
            <a:chExt cx="2571752" cy="410774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BBB591-05ED-4E85-832F-3882CC995031}"/>
                </a:ext>
              </a:extLst>
            </p:cNvPr>
            <p:cNvPicPr/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5158" y="1690686"/>
              <a:ext cx="2571752" cy="4107746"/>
            </a:xfrm>
            <a:prstGeom prst="rect">
              <a:avLst/>
            </a:prstGeom>
            <a:ln w="3175"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F85E35-01CD-44B7-94AE-961968B1B919}"/>
                </a:ext>
              </a:extLst>
            </p:cNvPr>
            <p:cNvSpPr/>
            <p:nvPr/>
          </p:nvSpPr>
          <p:spPr>
            <a:xfrm>
              <a:off x="2202367" y="5202621"/>
              <a:ext cx="557679" cy="595812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77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66AE-8B08-4D82-9213-CE521EE5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数据导出（</a:t>
            </a:r>
            <a:r>
              <a:rPr lang="en-US" altLang="zh-CN" dirty="0" err="1"/>
              <a:t>shp</a:t>
            </a:r>
            <a:r>
              <a:rPr lang="zh-CN" altLang="en-US" dirty="0"/>
              <a:t>格式）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62ABBE6-1927-4932-971C-D8916EA97C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0248" y="1721978"/>
            <a:ext cx="2447627" cy="4351338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46FCE5-CC1E-44C7-9EDD-BE217E4B0233}"/>
              </a:ext>
            </a:extLst>
          </p:cNvPr>
          <p:cNvGrpSpPr/>
          <p:nvPr/>
        </p:nvGrpSpPr>
        <p:grpSpPr>
          <a:xfrm>
            <a:off x="353094" y="1721978"/>
            <a:ext cx="2447627" cy="4351337"/>
            <a:chOff x="3359052" y="2030211"/>
            <a:chExt cx="2447627" cy="435133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A5F0371-7393-42E1-912D-E44FA2CBC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9052" y="2030211"/>
              <a:ext cx="2447627" cy="435133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0E7DBE-E4FA-4B9B-AB43-DB23F7BF4AB2}"/>
                </a:ext>
              </a:extLst>
            </p:cNvPr>
            <p:cNvSpPr/>
            <p:nvPr/>
          </p:nvSpPr>
          <p:spPr>
            <a:xfrm>
              <a:off x="4375879" y="3270875"/>
              <a:ext cx="1341746" cy="250101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016FD20C-9F5E-4267-96B8-2B18239FAC88}"/>
              </a:ext>
            </a:extLst>
          </p:cNvPr>
          <p:cNvSpPr/>
          <p:nvPr/>
        </p:nvSpPr>
        <p:spPr>
          <a:xfrm>
            <a:off x="3017657" y="2284725"/>
            <a:ext cx="2430217" cy="32892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BACBD1-33FA-409E-BD07-3424CE72D0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4509" y="1684195"/>
            <a:ext cx="2468880" cy="438912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5789B89-85D2-434F-9958-54D44E5E68FB}"/>
              </a:ext>
            </a:extLst>
          </p:cNvPr>
          <p:cNvSpPr/>
          <p:nvPr/>
        </p:nvSpPr>
        <p:spPr>
          <a:xfrm>
            <a:off x="7768586" y="1937811"/>
            <a:ext cx="304803" cy="199806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64BAA2-883A-4E3C-A89C-99A5E87EB358}"/>
              </a:ext>
            </a:extLst>
          </p:cNvPr>
          <p:cNvSpPr/>
          <p:nvPr/>
        </p:nvSpPr>
        <p:spPr>
          <a:xfrm>
            <a:off x="0" y="617790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000" dirty="0">
                <a:highlight>
                  <a:srgbClr val="FFFF00"/>
                </a:highlight>
              </a:rPr>
              <a:t>导出的数据存放在：内部存储空间（</a:t>
            </a:r>
            <a:r>
              <a:rPr lang="en-US" altLang="zh-CN" sz="2000" dirty="0">
                <a:highlight>
                  <a:srgbClr val="FFFF00"/>
                </a:highlight>
              </a:rPr>
              <a:t>/storage/emulated/0</a:t>
            </a:r>
            <a:r>
              <a:rPr lang="zh-CN" altLang="en-US" sz="2000" dirty="0">
                <a:highlight>
                  <a:srgbClr val="FFFF00"/>
                </a:highlight>
              </a:rPr>
              <a:t>）</a:t>
            </a:r>
            <a:r>
              <a:rPr lang="en-US" altLang="zh-CN" sz="2000" dirty="0">
                <a:highlight>
                  <a:srgbClr val="FFFF00"/>
                </a:highlight>
              </a:rPr>
              <a:t>/</a:t>
            </a:r>
            <a:r>
              <a:rPr lang="zh-CN" altLang="en-US" sz="2000" i="1" strike="sngStrike" dirty="0">
                <a:highlight>
                  <a:srgbClr val="FFFF00"/>
                </a:highlight>
              </a:rPr>
              <a:t>工程名称</a:t>
            </a:r>
            <a:r>
              <a:rPr lang="en-US" altLang="zh-CN" sz="2000" dirty="0">
                <a:highlight>
                  <a:srgbClr val="FFFF00"/>
                </a:highlight>
              </a:rPr>
              <a:t>/Export</a:t>
            </a:r>
            <a:r>
              <a:rPr lang="zh-CN" altLang="en-US" sz="2000" dirty="0">
                <a:highlight>
                  <a:srgbClr val="FFFF00"/>
                </a:highlight>
              </a:rPr>
              <a:t>文件夹下。</a:t>
            </a:r>
            <a:endParaRPr lang="en-US" altLang="zh-CN" sz="2000" dirty="0">
              <a:highlight>
                <a:srgbClr val="FFFF00"/>
              </a:highlight>
            </a:endParaRPr>
          </a:p>
          <a:p>
            <a:pPr lvl="0" algn="ctr">
              <a:defRPr/>
            </a:pPr>
            <a:r>
              <a:rPr lang="zh-CN" altLang="en-US" sz="2000" dirty="0">
                <a:highlight>
                  <a:srgbClr val="FFFF00"/>
                </a:highlight>
              </a:rPr>
              <a:t>可用</a:t>
            </a:r>
            <a:r>
              <a:rPr lang="en-US" altLang="zh-CN" sz="2000" dirty="0">
                <a:highlight>
                  <a:srgbClr val="FFFF00"/>
                </a:highlight>
              </a:rPr>
              <a:t>USB</a:t>
            </a:r>
            <a:r>
              <a:rPr lang="zh-CN" altLang="en-US" sz="2000" dirty="0">
                <a:highlight>
                  <a:srgbClr val="FFFF00"/>
                </a:highlight>
              </a:rPr>
              <a:t>数据线导出；或通过微信文件传输</a:t>
            </a:r>
            <a:endParaRPr lang="zh-CN" altLang="zh-CN" sz="2000" dirty="0">
              <a:highlight>
                <a:srgbClr val="FFFF00"/>
              </a:highlight>
            </a:endParaRPr>
          </a:p>
        </p:txBody>
      </p:sp>
      <p:pic>
        <p:nvPicPr>
          <p:cNvPr id="23" name="内容占位符 8" descr="轻微弯曲的箭头">
            <a:extLst>
              <a:ext uri="{FF2B5EF4-FFF2-40B4-BE49-F238E27FC236}">
                <a16:creationId xmlns:a16="http://schemas.microsoft.com/office/drawing/2014/main" id="{C6870FC3-6AAA-4856-8EC4-77AC3534A7C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872432">
            <a:off x="7417387" y="942403"/>
            <a:ext cx="914400" cy="4258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B0ED72-955E-48AA-83CC-8D6CB0AEF92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6587" y="1834420"/>
            <a:ext cx="2477340" cy="4404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F0460C-B67F-4A80-A7EA-A4D3DE35707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0203" y="-49761"/>
            <a:ext cx="2703724" cy="2056360"/>
          </a:xfrm>
          <a:prstGeom prst="rect">
            <a:avLst/>
          </a:prstGeom>
        </p:spPr>
      </p:pic>
      <p:sp>
        <p:nvSpPr>
          <p:cNvPr id="25" name="curve-arrow-pointing-left_21112">
            <a:extLst>
              <a:ext uri="{FF2B5EF4-FFF2-40B4-BE49-F238E27FC236}">
                <a16:creationId xmlns:a16="http://schemas.microsoft.com/office/drawing/2014/main" id="{66B632D5-D458-4D41-9085-E70337C81C2D}"/>
              </a:ext>
            </a:extLst>
          </p:cNvPr>
          <p:cNvSpPr>
            <a:spLocks noChangeAspect="1"/>
          </p:cNvSpPr>
          <p:nvPr/>
        </p:nvSpPr>
        <p:spPr bwMode="auto">
          <a:xfrm rot="17451444">
            <a:off x="11303519" y="1775578"/>
            <a:ext cx="609685" cy="511009"/>
          </a:xfrm>
          <a:custGeom>
            <a:avLst/>
            <a:gdLst>
              <a:gd name="T0" fmla="*/ 237 w 810"/>
              <a:gd name="T1" fmla="*/ 533 h 680"/>
              <a:gd name="T2" fmla="*/ 237 w 810"/>
              <a:gd name="T3" fmla="*/ 680 h 680"/>
              <a:gd name="T4" fmla="*/ 0 w 810"/>
              <a:gd name="T5" fmla="*/ 443 h 680"/>
              <a:gd name="T6" fmla="*/ 237 w 810"/>
              <a:gd name="T7" fmla="*/ 206 h 680"/>
              <a:gd name="T8" fmla="*/ 237 w 810"/>
              <a:gd name="T9" fmla="*/ 355 h 680"/>
              <a:gd name="T10" fmla="*/ 797 w 810"/>
              <a:gd name="T11" fmla="*/ 0 h 680"/>
              <a:gd name="T12" fmla="*/ 810 w 810"/>
              <a:gd name="T13" fmla="*/ 89 h 680"/>
              <a:gd name="T14" fmla="*/ 237 w 810"/>
              <a:gd name="T15" fmla="*/ 533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0" h="680">
                <a:moveTo>
                  <a:pt x="237" y="533"/>
                </a:moveTo>
                <a:lnTo>
                  <a:pt x="237" y="680"/>
                </a:lnTo>
                <a:lnTo>
                  <a:pt x="0" y="443"/>
                </a:lnTo>
                <a:lnTo>
                  <a:pt x="237" y="206"/>
                </a:lnTo>
                <a:lnTo>
                  <a:pt x="237" y="355"/>
                </a:lnTo>
                <a:cubicBezTo>
                  <a:pt x="516" y="334"/>
                  <a:pt x="742" y="188"/>
                  <a:pt x="797" y="0"/>
                </a:cubicBezTo>
                <a:cubicBezTo>
                  <a:pt x="805" y="28"/>
                  <a:pt x="810" y="58"/>
                  <a:pt x="810" y="89"/>
                </a:cubicBezTo>
                <a:cubicBezTo>
                  <a:pt x="810" y="319"/>
                  <a:pt x="559" y="509"/>
                  <a:pt x="237" y="533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</p:sp>
    </p:spTree>
    <p:extLst>
      <p:ext uri="{BB962C8B-B14F-4D97-AF65-F5344CB8AC3E}">
        <p14:creationId xmlns:p14="http://schemas.microsoft.com/office/powerpoint/2010/main" val="14011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8B9671-D45A-4FE8-B496-C2B1CB1D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数据制图基本要求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C342BFF-00BE-411C-BA6D-7F4D7B42C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zh-CN" altLang="en-US" dirty="0"/>
              <a:t>将采集的各个</a:t>
            </a:r>
            <a:r>
              <a:rPr lang="zh-CN" altLang="en-US" dirty="0">
                <a:solidFill>
                  <a:srgbClr val="FF0000"/>
                </a:solidFill>
              </a:rPr>
              <a:t>要素图层</a:t>
            </a:r>
            <a:r>
              <a:rPr lang="zh-CN" altLang="en-US" dirty="0"/>
              <a:t>，根据要素类型及其属性数据进行</a:t>
            </a:r>
            <a:r>
              <a:rPr lang="zh-CN" altLang="en-US" dirty="0">
                <a:solidFill>
                  <a:srgbClr val="FF0000"/>
                </a:solidFill>
              </a:rPr>
              <a:t>符号化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zh-CN" altLang="en-US" dirty="0"/>
              <a:t>可以根据需要加上适当的底图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1800"/>
              </a:spcAft>
            </a:pPr>
            <a:r>
              <a:rPr lang="zh-CN" altLang="en-US" dirty="0"/>
              <a:t>其他基本地图要素：图名、比例尺、图例、指北针、制图者、制图日期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A56D5-522E-4A91-946F-1B3A5972E26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725" y="819806"/>
            <a:ext cx="4808475" cy="5575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2F0406-7287-4CE0-928F-9E21CD3C5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纲要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3B5FB6-BDED-41A2-A2A6-94AFDE65A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9702" y="1575348"/>
            <a:ext cx="6059488" cy="4268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实验目的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熟悉</a:t>
            </a:r>
            <a:r>
              <a:rPr lang="en-US" altLang="zh-CN" b="1" dirty="0"/>
              <a:t>LT40</a:t>
            </a:r>
            <a:r>
              <a:rPr lang="zh-CN" altLang="en-US" b="1" dirty="0"/>
              <a:t>手持</a:t>
            </a:r>
            <a:r>
              <a:rPr lang="en-US" altLang="zh-CN" b="1" dirty="0"/>
              <a:t>GPS</a:t>
            </a:r>
            <a:r>
              <a:rPr lang="zh-CN" altLang="en-US" b="1" dirty="0"/>
              <a:t>接收机的使用。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熟悉</a:t>
            </a:r>
            <a:r>
              <a:rPr lang="en-US" altLang="zh-CN" b="1" dirty="0"/>
              <a:t>LT40 </a:t>
            </a:r>
            <a:r>
              <a:rPr lang="zh-CN" altLang="en-US" b="1" dirty="0"/>
              <a:t>采集</a:t>
            </a:r>
            <a:r>
              <a:rPr lang="en-US" altLang="zh-CN" b="1" dirty="0"/>
              <a:t>GIS</a:t>
            </a:r>
            <a:r>
              <a:rPr lang="zh-CN" altLang="en-US" b="1" dirty="0"/>
              <a:t>数据的方法。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实验设备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en-US" altLang="zh-CN" b="1" dirty="0"/>
              <a:t>LT</a:t>
            </a:r>
            <a:r>
              <a:rPr lang="zh-CN" altLang="en-US" b="1" dirty="0"/>
              <a:t>手持</a:t>
            </a:r>
            <a:r>
              <a:rPr lang="en-US" altLang="zh-CN" b="1" dirty="0"/>
              <a:t>GPS</a:t>
            </a:r>
            <a:r>
              <a:rPr lang="zh-CN" altLang="en-US" b="1" dirty="0"/>
              <a:t>接收机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实验内容与步骤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9C716-79AF-4BF1-98BE-063A6E20B7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96" b="97901" l="3137" r="94399">
                        <a14:foregroundMark x1="22255" y1="3189" x2="3286" y2="23981"/>
                        <a14:foregroundMark x1="3286" y1="23981" x2="3286" y2="24263"/>
                        <a14:foregroundMark x1="4929" y1="56924" x2="7020" y2="81510"/>
                        <a14:foregroundMark x1="7020" y1="81510" x2="11501" y2="87081"/>
                        <a14:foregroundMark x1="12920" y1="85587" x2="32711" y2="97134"/>
                        <a14:foregroundMark x1="32711" y1="97134" x2="62435" y2="97780"/>
                        <a14:foregroundMark x1="62435" y1="97780" x2="77371" y2="95680"/>
                        <a14:foregroundMark x1="77371" y1="95680" x2="92532" y2="80824"/>
                        <a14:foregroundMark x1="92532" y1="80824" x2="93129" y2="75939"/>
                        <a14:foregroundMark x1="5751" y1="13565" x2="11352" y2="5975"/>
                        <a14:foregroundMark x1="11352" y1="5975" x2="24869" y2="3472"/>
                        <a14:foregroundMark x1="24869" y1="3472" x2="25840" y2="3472"/>
                        <a14:foregroundMark x1="10978" y1="4078" x2="42270" y2="1696"/>
                        <a14:foregroundMark x1="42270" y1="1696" x2="54145" y2="2705"/>
                        <a14:foregroundMark x1="55788" y1="3472" x2="72218" y2="3310"/>
                        <a14:foregroundMark x1="72218" y1="3310" x2="83794" y2="6863"/>
                        <a14:foregroundMark x1="82151" y1="2705" x2="93055" y2="7549"/>
                        <a14:foregroundMark x1="93055" y1="7549" x2="93428" y2="16835"/>
                        <a14:foregroundMark x1="93951" y1="25313" x2="94473" y2="56762"/>
                        <a14:foregroundMark x1="93951" y1="57529" x2="93129" y2="75212"/>
                        <a14:foregroundMark x1="90665" y1="90190" x2="82375" y2="97174"/>
                        <a14:foregroundMark x1="82375" y1="97174" x2="79388" y2="979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029" y="1690688"/>
            <a:ext cx="2006356" cy="3711629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D6485816-966C-45DB-9373-86100EA359C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9190" y="13137"/>
            <a:ext cx="3772810" cy="67072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5141E89-426A-4FB4-BF64-D78C5C571CE8}"/>
              </a:ext>
            </a:extLst>
          </p:cNvPr>
          <p:cNvGrpSpPr/>
          <p:nvPr/>
        </p:nvGrpSpPr>
        <p:grpSpPr>
          <a:xfrm>
            <a:off x="7413263" y="4277312"/>
            <a:ext cx="1005927" cy="2443044"/>
            <a:chOff x="5090073" y="3928542"/>
            <a:chExt cx="1005927" cy="244304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DDC28F-09DD-42A6-96AE-0FF186FE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0073" y="3928542"/>
              <a:ext cx="1005927" cy="102255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6809618-CA4A-4DA9-ABCC-3F6B0679B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90073" y="4951095"/>
              <a:ext cx="1005927" cy="14204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6230ABA9-02EC-41A2-8A9E-DAB4B416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942AF-4449-4344-9D83-DE710858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724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对自己采集的要素进行说明（说明哪些要素类型、每种类型包含哪些字段、每种字段的类型如何设计）。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写出实验过程</a:t>
            </a:r>
            <a:r>
              <a:rPr lang="en-US" altLang="zh-CN" dirty="0"/>
              <a:t>GIS</a:t>
            </a:r>
            <a:r>
              <a:rPr lang="zh-CN" altLang="en-US" dirty="0"/>
              <a:t>数据采集的步骤。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写出利用</a:t>
            </a:r>
            <a:r>
              <a:rPr lang="en-US" altLang="zh-CN" dirty="0"/>
              <a:t>GIS</a:t>
            </a:r>
            <a:r>
              <a:rPr lang="zh-CN" altLang="en-US" dirty="0"/>
              <a:t>软件制作采集的数据简图的主要步骤（成图结果另附打印图）。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6093FE-2A86-476A-8A4C-0678D17B54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3689" y="1537398"/>
            <a:ext cx="4464240" cy="28738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546778-D295-4155-A8DF-A856F0866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要完成的数据采集任务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A376F00-1805-488B-BAC2-DB6317B4F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设计</a:t>
            </a:r>
            <a:r>
              <a:rPr lang="en-US" altLang="zh-CN" dirty="0"/>
              <a:t>2</a:t>
            </a:r>
            <a:r>
              <a:rPr lang="zh-CN" altLang="en-US" dirty="0"/>
              <a:t>种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/>
              <a:t>状类型的数据，每种采集不少于</a:t>
            </a:r>
            <a:r>
              <a:rPr lang="en-US" altLang="zh-CN" dirty="0"/>
              <a:t>10</a:t>
            </a:r>
            <a:r>
              <a:rPr lang="zh-CN" altLang="en-US" dirty="0"/>
              <a:t>个要素；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设计</a:t>
            </a:r>
            <a:r>
              <a:rPr lang="en-US" altLang="zh-CN" dirty="0"/>
              <a:t>1-2</a:t>
            </a:r>
            <a:r>
              <a:rPr lang="zh-CN" altLang="en-US" dirty="0"/>
              <a:t>种</a:t>
            </a:r>
            <a:r>
              <a:rPr lang="zh-CN" altLang="en-US" dirty="0">
                <a:solidFill>
                  <a:srgbClr val="FF0000"/>
                </a:solidFill>
              </a:rPr>
              <a:t>线</a:t>
            </a:r>
            <a:r>
              <a:rPr lang="zh-CN" altLang="en-US" dirty="0"/>
              <a:t>状类型的数据，每种采集不少于</a:t>
            </a:r>
            <a:r>
              <a:rPr lang="en-US" altLang="zh-CN" dirty="0"/>
              <a:t>2</a:t>
            </a:r>
            <a:r>
              <a:rPr lang="zh-CN" altLang="en-US" dirty="0"/>
              <a:t>个要素；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设计</a:t>
            </a:r>
            <a:r>
              <a:rPr lang="en-US" altLang="zh-CN" dirty="0"/>
              <a:t>1-2</a:t>
            </a:r>
            <a:r>
              <a:rPr lang="zh-CN" altLang="en-US" dirty="0"/>
              <a:t>种</a:t>
            </a:r>
            <a:r>
              <a:rPr lang="zh-CN" altLang="en-US" dirty="0">
                <a:solidFill>
                  <a:srgbClr val="FF0000"/>
                </a:solidFill>
              </a:rPr>
              <a:t>面</a:t>
            </a:r>
            <a:r>
              <a:rPr lang="zh-CN" altLang="en-US" dirty="0"/>
              <a:t>状类型的数据，每种采集不少于</a:t>
            </a:r>
            <a:r>
              <a:rPr lang="en-US" altLang="zh-CN" dirty="0"/>
              <a:t>2</a:t>
            </a:r>
            <a:r>
              <a:rPr lang="zh-CN" altLang="en-US" dirty="0"/>
              <a:t>个要素；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采集完后将数据导出，并在</a:t>
            </a:r>
            <a:r>
              <a:rPr lang="en-US" altLang="zh-CN" b="1" dirty="0">
                <a:solidFill>
                  <a:srgbClr val="FF0000"/>
                </a:solidFill>
              </a:rPr>
              <a:t>GIS</a:t>
            </a:r>
            <a:r>
              <a:rPr lang="zh-CN" altLang="en-US" b="1" dirty="0">
                <a:solidFill>
                  <a:srgbClr val="FF0000"/>
                </a:solidFill>
              </a:rPr>
              <a:t>软件（如</a:t>
            </a:r>
            <a:r>
              <a:rPr lang="en-US" altLang="zh-CN" b="1" dirty="0">
                <a:solidFill>
                  <a:srgbClr val="FF0000"/>
                </a:solidFill>
              </a:rPr>
              <a:t>ArcMap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QGIS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SuperMap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）中进行制图</a:t>
            </a:r>
          </a:p>
        </p:txBody>
      </p:sp>
    </p:spTree>
    <p:extLst>
      <p:ext uri="{BB962C8B-B14F-4D97-AF65-F5344CB8AC3E}">
        <p14:creationId xmlns:p14="http://schemas.microsoft.com/office/powerpoint/2010/main" val="3208382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45766FB-3C11-48F1-9D0B-C046DD78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利用微信公众号获取实验信息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3FE6AF5A-CEA7-41B9-8F3D-09FA8E5E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1" y="5013325"/>
            <a:ext cx="8799513" cy="154463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查看实验简要步骤与报告格式：</a:t>
            </a:r>
            <a:r>
              <a:rPr lang="en-US" altLang="zh-CN" dirty="0">
                <a:solidFill>
                  <a:srgbClr val="C00000"/>
                </a:solidFill>
              </a:rPr>
              <a:t>GIS</a:t>
            </a:r>
            <a:r>
              <a:rPr lang="zh-CN" altLang="en-US" dirty="0">
                <a:solidFill>
                  <a:srgbClr val="C00000"/>
                </a:solidFill>
              </a:rPr>
              <a:t>数据采集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r>
              <a:rPr lang="zh-CN" altLang="en-US" dirty="0"/>
              <a:t>或者发送：</a:t>
            </a:r>
            <a:r>
              <a:rPr lang="en-US" altLang="zh-CN">
                <a:solidFill>
                  <a:srgbClr val="C00000"/>
                </a:solidFill>
              </a:rPr>
              <a:t>GNSS</a:t>
            </a:r>
            <a:r>
              <a:rPr lang="zh-CN" altLang="en-US">
                <a:solidFill>
                  <a:srgbClr val="C00000"/>
                </a:solidFill>
              </a:rPr>
              <a:t>实验</a:t>
            </a:r>
            <a:r>
              <a:rPr lang="zh-CN" altLang="en-US" dirty="0">
                <a:solidFill>
                  <a:srgbClr val="C00000"/>
                </a:solidFill>
              </a:rPr>
              <a:t>二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21508" name="图片 36">
            <a:extLst>
              <a:ext uri="{FF2B5EF4-FFF2-40B4-BE49-F238E27FC236}">
                <a16:creationId xmlns:a16="http://schemas.microsoft.com/office/drawing/2014/main" id="{1F502F99-02A7-4C0C-8DD1-1A0A2E63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412875"/>
            <a:ext cx="3600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">
            <a:extLst>
              <a:ext uri="{FF2B5EF4-FFF2-40B4-BE49-F238E27FC236}">
                <a16:creationId xmlns:a16="http://schemas.microsoft.com/office/drawing/2014/main" id="{1F1DB0FC-66EB-4E5D-B1D6-FE83BE9AD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077" y="1778092"/>
            <a:ext cx="5565947" cy="287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微信公众号：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putongceliangxue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名称：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普通测量学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026299D-F6C5-4ABF-9B14-243CC9B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8E2D8AB-2503-4DF4-8A19-F7AB27B3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u="sng" dirty="0">
                <a:hlinkClick r:id="rId2" action="ppaction://hlinksldjump"/>
              </a:rPr>
              <a:t>数据采集设计</a:t>
            </a:r>
            <a:endParaRPr lang="en-US" altLang="zh-CN" b="1" u="sng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hlinkClick r:id="rId2" action="ppaction://hlinksldjump"/>
              </a:rPr>
              <a:t>野外</a:t>
            </a:r>
            <a:r>
              <a:rPr lang="en-US" altLang="zh-CN" b="1" dirty="0">
                <a:hlinkClick r:id="rId2" action="ppaction://hlinksldjump"/>
              </a:rPr>
              <a:t>GIS</a:t>
            </a:r>
            <a:r>
              <a:rPr lang="zh-CN" altLang="en-US" b="1" dirty="0">
                <a:hlinkClick r:id="rId2" action="ppaction://hlinksldjump"/>
              </a:rPr>
              <a:t>数据采集</a:t>
            </a:r>
            <a:endParaRPr lang="en-US" altLang="zh-CN" b="1" dirty="0"/>
          </a:p>
          <a:p>
            <a:pPr>
              <a:lnSpc>
                <a:spcPct val="200000"/>
              </a:lnSpc>
            </a:pPr>
            <a:r>
              <a:rPr lang="zh-CN" altLang="en-US" b="1" u="sng" dirty="0">
                <a:hlinkClick r:id="rId3" action="ppaction://hlinksldjump"/>
              </a:rPr>
              <a:t>数据导出</a:t>
            </a:r>
            <a:endParaRPr lang="zh-CN" altLang="en-US" b="1" u="sng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hlinkClick r:id="rId4" action="ppaction://hlinksldjump"/>
              </a:rPr>
              <a:t>制图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39FF4-5D63-4835-82B9-B8D4721160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1178" y="51045"/>
            <a:ext cx="2655897" cy="163964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045C606-1EF1-4D18-9EB9-D0F318C31EC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787" y="2232849"/>
            <a:ext cx="3182678" cy="1673853"/>
          </a:xfrm>
          <a:prstGeom prst="rect">
            <a:avLst/>
          </a:prstGeom>
        </p:spPr>
      </p:pic>
      <p:sp>
        <p:nvSpPr>
          <p:cNvPr id="6" name="earth-map-paper_45034">
            <a:extLst>
              <a:ext uri="{FF2B5EF4-FFF2-40B4-BE49-F238E27FC236}">
                <a16:creationId xmlns:a16="http://schemas.microsoft.com/office/drawing/2014/main" id="{992E0C93-29A4-4182-AD9A-0AC0DCAC2011}"/>
              </a:ext>
            </a:extLst>
          </p:cNvPr>
          <p:cNvSpPr>
            <a:spLocks noChangeAspect="1"/>
          </p:cNvSpPr>
          <p:nvPr/>
        </p:nvSpPr>
        <p:spPr bwMode="auto">
          <a:xfrm>
            <a:off x="8029861" y="4633323"/>
            <a:ext cx="2207214" cy="1950864"/>
          </a:xfrm>
          <a:custGeom>
            <a:avLst/>
            <a:gdLst>
              <a:gd name="connsiteX0" fmla="*/ 474166 w 594890"/>
              <a:gd name="connsiteY0" fmla="*/ 456856 h 525799"/>
              <a:gd name="connsiteX1" fmla="*/ 482451 w 594890"/>
              <a:gd name="connsiteY1" fmla="*/ 457768 h 525799"/>
              <a:gd name="connsiteX2" fmla="*/ 482451 w 594890"/>
              <a:gd name="connsiteY2" fmla="*/ 463242 h 525799"/>
              <a:gd name="connsiteX3" fmla="*/ 475087 w 594890"/>
              <a:gd name="connsiteY3" fmla="*/ 467804 h 525799"/>
              <a:gd name="connsiteX4" fmla="*/ 465881 w 594890"/>
              <a:gd name="connsiteY4" fmla="*/ 466892 h 525799"/>
              <a:gd name="connsiteX5" fmla="*/ 550705 w 594890"/>
              <a:gd name="connsiteY5" fmla="*/ 432889 h 525799"/>
              <a:gd name="connsiteX6" fmla="*/ 550705 w 594890"/>
              <a:gd name="connsiteY6" fmla="*/ 442102 h 525799"/>
              <a:gd name="connsiteX7" fmla="*/ 554396 w 594890"/>
              <a:gd name="connsiteY7" fmla="*/ 441181 h 525799"/>
              <a:gd name="connsiteX8" fmla="*/ 557164 w 594890"/>
              <a:gd name="connsiteY8" fmla="*/ 445787 h 525799"/>
              <a:gd name="connsiteX9" fmla="*/ 549782 w 594890"/>
              <a:gd name="connsiteY9" fmla="*/ 449472 h 525799"/>
              <a:gd name="connsiteX10" fmla="*/ 542400 w 594890"/>
              <a:gd name="connsiteY10" fmla="*/ 453158 h 525799"/>
              <a:gd name="connsiteX11" fmla="*/ 535940 w 594890"/>
              <a:gd name="connsiteY11" fmla="*/ 457764 h 525799"/>
              <a:gd name="connsiteX12" fmla="*/ 512871 w 594890"/>
              <a:gd name="connsiteY12" fmla="*/ 471583 h 525799"/>
              <a:gd name="connsiteX13" fmla="*/ 502720 w 594890"/>
              <a:gd name="connsiteY13" fmla="*/ 473426 h 525799"/>
              <a:gd name="connsiteX14" fmla="*/ 502720 w 594890"/>
              <a:gd name="connsiteY14" fmla="*/ 468820 h 525799"/>
              <a:gd name="connsiteX15" fmla="*/ 506411 w 594890"/>
              <a:gd name="connsiteY15" fmla="*/ 466056 h 525799"/>
              <a:gd name="connsiteX16" fmla="*/ 524867 w 594890"/>
              <a:gd name="connsiteY16" fmla="*/ 453158 h 525799"/>
              <a:gd name="connsiteX17" fmla="*/ 535940 w 594890"/>
              <a:gd name="connsiteY17" fmla="*/ 451315 h 525799"/>
              <a:gd name="connsiteX18" fmla="*/ 542400 w 594890"/>
              <a:gd name="connsiteY18" fmla="*/ 447630 h 525799"/>
              <a:gd name="connsiteX19" fmla="*/ 543323 w 594890"/>
              <a:gd name="connsiteY19" fmla="*/ 433810 h 525799"/>
              <a:gd name="connsiteX20" fmla="*/ 466701 w 594890"/>
              <a:gd name="connsiteY20" fmla="*/ 369272 h 525799"/>
              <a:gd name="connsiteX21" fmla="*/ 478695 w 594890"/>
              <a:gd name="connsiteY21" fmla="*/ 369272 h 525799"/>
              <a:gd name="connsiteX22" fmla="*/ 488844 w 594890"/>
              <a:gd name="connsiteY22" fmla="*/ 375725 h 525799"/>
              <a:gd name="connsiteX23" fmla="*/ 484231 w 594890"/>
              <a:gd name="connsiteY23" fmla="*/ 380334 h 525799"/>
              <a:gd name="connsiteX24" fmla="*/ 478695 w 594890"/>
              <a:gd name="connsiteY24" fmla="*/ 379412 h 525799"/>
              <a:gd name="connsiteX25" fmla="*/ 478695 w 594890"/>
              <a:gd name="connsiteY25" fmla="*/ 386786 h 525799"/>
              <a:gd name="connsiteX26" fmla="*/ 481463 w 594890"/>
              <a:gd name="connsiteY26" fmla="*/ 388630 h 525799"/>
              <a:gd name="connsiteX27" fmla="*/ 492534 w 594890"/>
              <a:gd name="connsiteY27" fmla="*/ 389552 h 525799"/>
              <a:gd name="connsiteX28" fmla="*/ 494379 w 594890"/>
              <a:gd name="connsiteY28" fmla="*/ 370194 h 525799"/>
              <a:gd name="connsiteX29" fmla="*/ 500838 w 594890"/>
              <a:gd name="connsiteY29" fmla="*/ 370194 h 525799"/>
              <a:gd name="connsiteX30" fmla="*/ 506374 w 594890"/>
              <a:gd name="connsiteY30" fmla="*/ 381256 h 525799"/>
              <a:gd name="connsiteX31" fmla="*/ 507296 w 594890"/>
              <a:gd name="connsiteY31" fmla="*/ 396926 h 525799"/>
              <a:gd name="connsiteX32" fmla="*/ 517445 w 594890"/>
              <a:gd name="connsiteY32" fmla="*/ 405223 h 525799"/>
              <a:gd name="connsiteX33" fmla="*/ 519290 w 594890"/>
              <a:gd name="connsiteY33" fmla="*/ 415363 h 525799"/>
              <a:gd name="connsiteX34" fmla="*/ 513755 w 594890"/>
              <a:gd name="connsiteY34" fmla="*/ 429190 h 525799"/>
              <a:gd name="connsiteX35" fmla="*/ 487921 w 594890"/>
              <a:gd name="connsiteY35" fmla="*/ 453157 h 525799"/>
              <a:gd name="connsiteX36" fmla="*/ 462088 w 594890"/>
              <a:gd name="connsiteY36" fmla="*/ 452235 h 525799"/>
              <a:gd name="connsiteX37" fmla="*/ 453784 w 594890"/>
              <a:gd name="connsiteY37" fmla="*/ 433799 h 525799"/>
              <a:gd name="connsiteX38" fmla="*/ 430719 w 594890"/>
              <a:gd name="connsiteY38" fmla="*/ 434721 h 525799"/>
              <a:gd name="connsiteX39" fmla="*/ 402117 w 594890"/>
              <a:gd name="connsiteY39" fmla="*/ 443939 h 525799"/>
              <a:gd name="connsiteX40" fmla="*/ 402117 w 594890"/>
              <a:gd name="connsiteY40" fmla="*/ 439330 h 525799"/>
              <a:gd name="connsiteX41" fmla="*/ 407653 w 594890"/>
              <a:gd name="connsiteY41" fmla="*/ 433799 h 525799"/>
              <a:gd name="connsiteX42" fmla="*/ 408576 w 594890"/>
              <a:gd name="connsiteY42" fmla="*/ 404301 h 525799"/>
              <a:gd name="connsiteX43" fmla="*/ 418724 w 594890"/>
              <a:gd name="connsiteY43" fmla="*/ 397848 h 525799"/>
              <a:gd name="connsiteX44" fmla="*/ 427028 w 594890"/>
              <a:gd name="connsiteY44" fmla="*/ 397848 h 525799"/>
              <a:gd name="connsiteX45" fmla="*/ 443635 w 594890"/>
              <a:gd name="connsiteY45" fmla="*/ 378490 h 525799"/>
              <a:gd name="connsiteX46" fmla="*/ 453784 w 594890"/>
              <a:gd name="connsiteY46" fmla="*/ 377568 h 525799"/>
              <a:gd name="connsiteX47" fmla="*/ 453784 w 594890"/>
              <a:gd name="connsiteY47" fmla="*/ 382177 h 525799"/>
              <a:gd name="connsiteX48" fmla="*/ 457475 w 594890"/>
              <a:gd name="connsiteY48" fmla="*/ 382177 h 525799"/>
              <a:gd name="connsiteX49" fmla="*/ 422533 w 594890"/>
              <a:gd name="connsiteY49" fmla="*/ 362023 h 525799"/>
              <a:gd name="connsiteX50" fmla="*/ 427119 w 594890"/>
              <a:gd name="connsiteY50" fmla="*/ 362023 h 525799"/>
              <a:gd name="connsiteX51" fmla="*/ 427119 w 594890"/>
              <a:gd name="connsiteY51" fmla="*/ 363798 h 525799"/>
              <a:gd name="connsiteX52" fmla="*/ 422533 w 594890"/>
              <a:gd name="connsiteY52" fmla="*/ 363798 h 525799"/>
              <a:gd name="connsiteX53" fmla="*/ 451087 w 594890"/>
              <a:gd name="connsiteY53" fmla="*/ 360100 h 525799"/>
              <a:gd name="connsiteX54" fmla="*/ 451087 w 594890"/>
              <a:gd name="connsiteY54" fmla="*/ 363798 h 525799"/>
              <a:gd name="connsiteX55" fmla="*/ 448276 w 594890"/>
              <a:gd name="connsiteY55" fmla="*/ 363798 h 525799"/>
              <a:gd name="connsiteX56" fmla="*/ 448276 w 594890"/>
              <a:gd name="connsiteY56" fmla="*/ 365574 h 525799"/>
              <a:gd name="connsiteX57" fmla="*/ 443690 w 594890"/>
              <a:gd name="connsiteY57" fmla="*/ 365574 h 525799"/>
              <a:gd name="connsiteX58" fmla="*/ 443690 w 594890"/>
              <a:gd name="connsiteY58" fmla="*/ 367497 h 525799"/>
              <a:gd name="connsiteX59" fmla="*/ 439991 w 594890"/>
              <a:gd name="connsiteY59" fmla="*/ 367497 h 525799"/>
              <a:gd name="connsiteX60" fmla="*/ 439991 w 594890"/>
              <a:gd name="connsiteY60" fmla="*/ 363798 h 525799"/>
              <a:gd name="connsiteX61" fmla="*/ 445465 w 594890"/>
              <a:gd name="connsiteY61" fmla="*/ 363798 h 525799"/>
              <a:gd name="connsiteX62" fmla="*/ 445465 w 594890"/>
              <a:gd name="connsiteY62" fmla="*/ 360988 h 525799"/>
              <a:gd name="connsiteX63" fmla="*/ 433498 w 594890"/>
              <a:gd name="connsiteY63" fmla="*/ 360100 h 525799"/>
              <a:gd name="connsiteX64" fmla="*/ 437180 w 594890"/>
              <a:gd name="connsiteY64" fmla="*/ 360100 h 525799"/>
              <a:gd name="connsiteX65" fmla="*/ 437180 w 594890"/>
              <a:gd name="connsiteY65" fmla="*/ 361960 h 525799"/>
              <a:gd name="connsiteX66" fmla="*/ 435339 w 594890"/>
              <a:gd name="connsiteY66" fmla="*/ 361960 h 525799"/>
              <a:gd name="connsiteX67" fmla="*/ 435339 w 594890"/>
              <a:gd name="connsiteY67" fmla="*/ 363820 h 525799"/>
              <a:gd name="connsiteX68" fmla="*/ 432577 w 594890"/>
              <a:gd name="connsiteY68" fmla="*/ 363820 h 525799"/>
              <a:gd name="connsiteX69" fmla="*/ 432577 w 594890"/>
              <a:gd name="connsiteY69" fmla="*/ 365680 h 525799"/>
              <a:gd name="connsiteX70" fmla="*/ 428895 w 594890"/>
              <a:gd name="connsiteY70" fmla="*/ 366610 h 525799"/>
              <a:gd name="connsiteX71" fmla="*/ 428895 w 594890"/>
              <a:gd name="connsiteY71" fmla="*/ 363820 h 525799"/>
              <a:gd name="connsiteX72" fmla="*/ 431657 w 594890"/>
              <a:gd name="connsiteY72" fmla="*/ 361960 h 525799"/>
              <a:gd name="connsiteX73" fmla="*/ 439103 w 594890"/>
              <a:gd name="connsiteY73" fmla="*/ 359212 h 525799"/>
              <a:gd name="connsiteX74" fmla="*/ 442802 w 594890"/>
              <a:gd name="connsiteY74" fmla="*/ 359212 h 525799"/>
              <a:gd name="connsiteX75" fmla="*/ 441877 w 594890"/>
              <a:gd name="connsiteY75" fmla="*/ 362023 h 525799"/>
              <a:gd name="connsiteX76" fmla="*/ 439103 w 594890"/>
              <a:gd name="connsiteY76" fmla="*/ 361086 h 525799"/>
              <a:gd name="connsiteX77" fmla="*/ 440879 w 594890"/>
              <a:gd name="connsiteY77" fmla="*/ 337020 h 525799"/>
              <a:gd name="connsiteX78" fmla="*/ 440879 w 594890"/>
              <a:gd name="connsiteY78" fmla="*/ 354588 h 525799"/>
              <a:gd name="connsiteX79" fmla="*/ 437192 w 594890"/>
              <a:gd name="connsiteY79" fmla="*/ 354588 h 525799"/>
              <a:gd name="connsiteX80" fmla="*/ 437192 w 594890"/>
              <a:gd name="connsiteY80" fmla="*/ 349040 h 525799"/>
              <a:gd name="connsiteX81" fmla="*/ 433504 w 594890"/>
              <a:gd name="connsiteY81" fmla="*/ 347191 h 525799"/>
              <a:gd name="connsiteX82" fmla="*/ 433504 w 594890"/>
              <a:gd name="connsiteY82" fmla="*/ 355513 h 525799"/>
              <a:gd name="connsiteX83" fmla="*/ 428895 w 594890"/>
              <a:gd name="connsiteY83" fmla="*/ 355513 h 525799"/>
              <a:gd name="connsiteX84" fmla="*/ 428895 w 594890"/>
              <a:gd name="connsiteY84" fmla="*/ 342568 h 525799"/>
              <a:gd name="connsiteX85" fmla="*/ 431661 w 594890"/>
              <a:gd name="connsiteY85" fmla="*/ 342568 h 525799"/>
              <a:gd name="connsiteX86" fmla="*/ 431661 w 594890"/>
              <a:gd name="connsiteY86" fmla="*/ 340719 h 525799"/>
              <a:gd name="connsiteX87" fmla="*/ 470457 w 594890"/>
              <a:gd name="connsiteY87" fmla="*/ 335245 h 525799"/>
              <a:gd name="connsiteX88" fmla="*/ 475998 w 594890"/>
              <a:gd name="connsiteY88" fmla="*/ 338009 h 525799"/>
              <a:gd name="connsiteX89" fmla="*/ 475998 w 594890"/>
              <a:gd name="connsiteY89" fmla="*/ 344460 h 525799"/>
              <a:gd name="connsiteX90" fmla="*/ 481538 w 594890"/>
              <a:gd name="connsiteY90" fmla="*/ 344460 h 525799"/>
              <a:gd name="connsiteX91" fmla="*/ 488001 w 594890"/>
              <a:gd name="connsiteY91" fmla="*/ 340774 h 525799"/>
              <a:gd name="connsiteX92" fmla="*/ 511086 w 594890"/>
              <a:gd name="connsiteY92" fmla="*/ 351832 h 525799"/>
              <a:gd name="connsiteX93" fmla="*/ 512009 w 594890"/>
              <a:gd name="connsiteY93" fmla="*/ 363811 h 525799"/>
              <a:gd name="connsiteX94" fmla="*/ 516626 w 594890"/>
              <a:gd name="connsiteY94" fmla="*/ 363811 h 525799"/>
              <a:gd name="connsiteX95" fmla="*/ 516626 w 594890"/>
              <a:gd name="connsiteY95" fmla="*/ 367497 h 525799"/>
              <a:gd name="connsiteX96" fmla="*/ 507392 w 594890"/>
              <a:gd name="connsiteY96" fmla="*/ 367497 h 525799"/>
              <a:gd name="connsiteX97" fmla="*/ 507392 w 594890"/>
              <a:gd name="connsiteY97" fmla="*/ 357361 h 525799"/>
              <a:gd name="connsiteX98" fmla="*/ 501852 w 594890"/>
              <a:gd name="connsiteY98" fmla="*/ 358282 h 525799"/>
              <a:gd name="connsiteX99" fmla="*/ 496312 w 594890"/>
              <a:gd name="connsiteY99" fmla="*/ 363811 h 525799"/>
              <a:gd name="connsiteX100" fmla="*/ 482461 w 594890"/>
              <a:gd name="connsiteY100" fmla="*/ 364733 h 525799"/>
              <a:gd name="connsiteX101" fmla="*/ 482461 w 594890"/>
              <a:gd name="connsiteY101" fmla="*/ 358282 h 525799"/>
              <a:gd name="connsiteX102" fmla="*/ 486155 w 594890"/>
              <a:gd name="connsiteY102" fmla="*/ 358282 h 525799"/>
              <a:gd name="connsiteX103" fmla="*/ 486155 w 594890"/>
              <a:gd name="connsiteY103" fmla="*/ 354596 h 525799"/>
              <a:gd name="connsiteX104" fmla="*/ 479691 w 594890"/>
              <a:gd name="connsiteY104" fmla="*/ 351832 h 525799"/>
              <a:gd name="connsiteX105" fmla="*/ 467687 w 594890"/>
              <a:gd name="connsiteY105" fmla="*/ 349989 h 525799"/>
              <a:gd name="connsiteX106" fmla="*/ 463070 w 594890"/>
              <a:gd name="connsiteY106" fmla="*/ 343538 h 525799"/>
              <a:gd name="connsiteX107" fmla="*/ 312647 w 594890"/>
              <a:gd name="connsiteY107" fmla="*/ 295595 h 525799"/>
              <a:gd name="connsiteX108" fmla="*/ 319119 w 594890"/>
              <a:gd name="connsiteY108" fmla="*/ 297455 h 525799"/>
              <a:gd name="connsiteX109" fmla="*/ 318195 w 594890"/>
              <a:gd name="connsiteY109" fmla="*/ 305824 h 525799"/>
              <a:gd name="connsiteX110" fmla="*/ 309873 w 594890"/>
              <a:gd name="connsiteY110" fmla="*/ 308614 h 525799"/>
              <a:gd name="connsiteX111" fmla="*/ 308023 w 594890"/>
              <a:gd name="connsiteY111" fmla="*/ 303034 h 525799"/>
              <a:gd name="connsiteX112" fmla="*/ 370769 w 594890"/>
              <a:gd name="connsiteY112" fmla="*/ 282698 h 525799"/>
              <a:gd name="connsiteX113" fmla="*/ 368924 w 594890"/>
              <a:gd name="connsiteY113" fmla="*/ 291906 h 525799"/>
              <a:gd name="connsiteX114" fmla="*/ 387370 w 594890"/>
              <a:gd name="connsiteY114" fmla="*/ 317689 h 525799"/>
              <a:gd name="connsiteX115" fmla="*/ 387370 w 594890"/>
              <a:gd name="connsiteY115" fmla="*/ 295589 h 525799"/>
              <a:gd name="connsiteX116" fmla="*/ 381837 w 594890"/>
              <a:gd name="connsiteY116" fmla="*/ 295589 h 525799"/>
              <a:gd name="connsiteX117" fmla="*/ 172472 w 594890"/>
              <a:gd name="connsiteY117" fmla="*/ 265202 h 525799"/>
              <a:gd name="connsiteX118" fmla="*/ 170628 w 594890"/>
              <a:gd name="connsiteY118" fmla="*/ 267964 h 525799"/>
              <a:gd name="connsiteX119" fmla="*/ 192763 w 594890"/>
              <a:gd name="connsiteY119" fmla="*/ 310323 h 525799"/>
              <a:gd name="connsiteX120" fmla="*/ 192763 w 594890"/>
              <a:gd name="connsiteY120" fmla="*/ 290985 h 525799"/>
              <a:gd name="connsiteX121" fmla="*/ 384604 w 594890"/>
              <a:gd name="connsiteY121" fmla="*/ 257835 h 525799"/>
              <a:gd name="connsiteX122" fmla="*/ 380914 w 594890"/>
              <a:gd name="connsiteY122" fmla="*/ 262439 h 525799"/>
              <a:gd name="connsiteX123" fmla="*/ 381837 w 594890"/>
              <a:gd name="connsiteY123" fmla="*/ 272568 h 525799"/>
              <a:gd name="connsiteX124" fmla="*/ 387370 w 594890"/>
              <a:gd name="connsiteY124" fmla="*/ 277172 h 525799"/>
              <a:gd name="connsiteX125" fmla="*/ 387370 w 594890"/>
              <a:gd name="connsiteY125" fmla="*/ 258756 h 525799"/>
              <a:gd name="connsiteX126" fmla="*/ 214898 w 594890"/>
              <a:gd name="connsiteY126" fmla="*/ 230210 h 525799"/>
              <a:gd name="connsiteX127" fmla="*/ 214898 w 594890"/>
              <a:gd name="connsiteY127" fmla="*/ 241260 h 525799"/>
              <a:gd name="connsiteX128" fmla="*/ 241645 w 594890"/>
              <a:gd name="connsiteY128" fmla="*/ 255072 h 525799"/>
              <a:gd name="connsiteX129" fmla="*/ 249946 w 594890"/>
              <a:gd name="connsiteY129" fmla="*/ 255993 h 525799"/>
              <a:gd name="connsiteX130" fmla="*/ 249946 w 594890"/>
              <a:gd name="connsiteY130" fmla="*/ 261518 h 525799"/>
              <a:gd name="connsiteX131" fmla="*/ 242568 w 594890"/>
              <a:gd name="connsiteY131" fmla="*/ 267043 h 525799"/>
              <a:gd name="connsiteX132" fmla="*/ 219510 w 594890"/>
              <a:gd name="connsiteY132" fmla="*/ 283618 h 525799"/>
              <a:gd name="connsiteX133" fmla="*/ 207520 w 594890"/>
              <a:gd name="connsiteY133" fmla="*/ 284539 h 525799"/>
              <a:gd name="connsiteX134" fmla="*/ 207520 w 594890"/>
              <a:gd name="connsiteY134" fmla="*/ 290985 h 525799"/>
              <a:gd name="connsiteX135" fmla="*/ 228733 w 594890"/>
              <a:gd name="connsiteY135" fmla="*/ 286381 h 525799"/>
              <a:gd name="connsiteX136" fmla="*/ 233345 w 594890"/>
              <a:gd name="connsiteY136" fmla="*/ 288223 h 525799"/>
              <a:gd name="connsiteX137" fmla="*/ 211209 w 594890"/>
              <a:gd name="connsiteY137" fmla="*/ 319531 h 525799"/>
              <a:gd name="connsiteX138" fmla="*/ 207520 w 594890"/>
              <a:gd name="connsiteY138" fmla="*/ 323214 h 525799"/>
              <a:gd name="connsiteX139" fmla="*/ 207520 w 594890"/>
              <a:gd name="connsiteY139" fmla="*/ 370177 h 525799"/>
              <a:gd name="connsiteX140" fmla="*/ 214898 w 594890"/>
              <a:gd name="connsiteY140" fmla="*/ 371098 h 525799"/>
              <a:gd name="connsiteX141" fmla="*/ 221355 w 594890"/>
              <a:gd name="connsiteY141" fmla="*/ 359127 h 525799"/>
              <a:gd name="connsiteX142" fmla="*/ 227811 w 594890"/>
              <a:gd name="connsiteY142" fmla="*/ 359127 h 525799"/>
              <a:gd name="connsiteX143" fmla="*/ 222277 w 594890"/>
              <a:gd name="connsiteY143" fmla="*/ 383069 h 525799"/>
              <a:gd name="connsiteX144" fmla="*/ 211209 w 594890"/>
              <a:gd name="connsiteY144" fmla="*/ 399644 h 525799"/>
              <a:gd name="connsiteX145" fmla="*/ 207520 w 594890"/>
              <a:gd name="connsiteY145" fmla="*/ 406090 h 525799"/>
              <a:gd name="connsiteX146" fmla="*/ 207520 w 594890"/>
              <a:gd name="connsiteY146" fmla="*/ 488965 h 525799"/>
              <a:gd name="connsiteX147" fmla="*/ 387370 w 594890"/>
              <a:gd name="connsiteY147" fmla="*/ 511986 h 525799"/>
              <a:gd name="connsiteX148" fmla="*/ 387370 w 594890"/>
              <a:gd name="connsiteY148" fmla="*/ 348077 h 525799"/>
              <a:gd name="connsiteX149" fmla="*/ 380914 w 594890"/>
              <a:gd name="connsiteY149" fmla="*/ 348077 h 525799"/>
              <a:gd name="connsiteX150" fmla="*/ 379992 w 594890"/>
              <a:gd name="connsiteY150" fmla="*/ 343473 h 525799"/>
              <a:gd name="connsiteX151" fmla="*/ 385526 w 594890"/>
              <a:gd name="connsiteY151" fmla="*/ 343473 h 525799"/>
              <a:gd name="connsiteX152" fmla="*/ 385526 w 594890"/>
              <a:gd name="connsiteY152" fmla="*/ 342552 h 525799"/>
              <a:gd name="connsiteX153" fmla="*/ 380914 w 594890"/>
              <a:gd name="connsiteY153" fmla="*/ 340710 h 525799"/>
              <a:gd name="connsiteX154" fmla="*/ 355090 w 594890"/>
              <a:gd name="connsiteY154" fmla="*/ 309402 h 525799"/>
              <a:gd name="connsiteX155" fmla="*/ 359701 w 594890"/>
              <a:gd name="connsiteY155" fmla="*/ 305718 h 525799"/>
              <a:gd name="connsiteX156" fmla="*/ 378147 w 594890"/>
              <a:gd name="connsiteY156" fmla="*/ 322294 h 525799"/>
              <a:gd name="connsiteX157" fmla="*/ 378147 w 594890"/>
              <a:gd name="connsiteY157" fmla="*/ 324135 h 525799"/>
              <a:gd name="connsiteX158" fmla="*/ 381837 w 594890"/>
              <a:gd name="connsiteY158" fmla="*/ 329660 h 525799"/>
              <a:gd name="connsiteX159" fmla="*/ 387370 w 594890"/>
              <a:gd name="connsiteY159" fmla="*/ 329660 h 525799"/>
              <a:gd name="connsiteX160" fmla="*/ 387370 w 594890"/>
              <a:gd name="connsiteY160" fmla="*/ 324135 h 525799"/>
              <a:gd name="connsiteX161" fmla="*/ 363390 w 594890"/>
              <a:gd name="connsiteY161" fmla="*/ 301114 h 525799"/>
              <a:gd name="connsiteX162" fmla="*/ 363390 w 594890"/>
              <a:gd name="connsiteY162" fmla="*/ 276252 h 525799"/>
              <a:gd name="connsiteX163" fmla="*/ 344022 w 594890"/>
              <a:gd name="connsiteY163" fmla="*/ 259677 h 525799"/>
              <a:gd name="connsiteX164" fmla="*/ 328343 w 594890"/>
              <a:gd name="connsiteY164" fmla="*/ 257835 h 525799"/>
              <a:gd name="connsiteX165" fmla="*/ 320042 w 594890"/>
              <a:gd name="connsiteY165" fmla="*/ 261518 h 525799"/>
              <a:gd name="connsiteX166" fmla="*/ 314508 w 594890"/>
              <a:gd name="connsiteY166" fmla="*/ 272568 h 525799"/>
              <a:gd name="connsiteX167" fmla="*/ 311741 w 594890"/>
              <a:gd name="connsiteY167" fmla="*/ 293748 h 525799"/>
              <a:gd name="connsiteX168" fmla="*/ 306207 w 594890"/>
              <a:gd name="connsiteY168" fmla="*/ 301114 h 525799"/>
              <a:gd name="connsiteX169" fmla="*/ 301596 w 594890"/>
              <a:gd name="connsiteY169" fmla="*/ 300193 h 525799"/>
              <a:gd name="connsiteX170" fmla="*/ 284994 w 594890"/>
              <a:gd name="connsiteY170" fmla="*/ 273489 h 525799"/>
              <a:gd name="connsiteX171" fmla="*/ 285916 w 594890"/>
              <a:gd name="connsiteY171" fmla="*/ 264281 h 525799"/>
              <a:gd name="connsiteX172" fmla="*/ 285916 w 594890"/>
              <a:gd name="connsiteY172" fmla="*/ 256914 h 525799"/>
              <a:gd name="connsiteX173" fmla="*/ 283149 w 594890"/>
              <a:gd name="connsiteY173" fmla="*/ 255072 h 525799"/>
              <a:gd name="connsiteX174" fmla="*/ 283149 w 594890"/>
              <a:gd name="connsiteY174" fmla="*/ 253231 h 525799"/>
              <a:gd name="connsiteX175" fmla="*/ 280382 w 594890"/>
              <a:gd name="connsiteY175" fmla="*/ 251389 h 525799"/>
              <a:gd name="connsiteX176" fmla="*/ 249024 w 594890"/>
              <a:gd name="connsiteY176" fmla="*/ 245864 h 525799"/>
              <a:gd name="connsiteX177" fmla="*/ 234267 w 594890"/>
              <a:gd name="connsiteY177" fmla="*/ 244943 h 525799"/>
              <a:gd name="connsiteX178" fmla="*/ 221355 w 594890"/>
              <a:gd name="connsiteY178" fmla="*/ 238497 h 525799"/>
              <a:gd name="connsiteX179" fmla="*/ 220432 w 594890"/>
              <a:gd name="connsiteY179" fmla="*/ 230210 h 525799"/>
              <a:gd name="connsiteX180" fmla="*/ 167861 w 594890"/>
              <a:gd name="connsiteY180" fmla="*/ 212714 h 525799"/>
              <a:gd name="connsiteX181" fmla="*/ 166016 w 594890"/>
              <a:gd name="connsiteY181" fmla="*/ 215476 h 525799"/>
              <a:gd name="connsiteX182" fmla="*/ 158638 w 594890"/>
              <a:gd name="connsiteY182" fmla="*/ 216397 h 525799"/>
              <a:gd name="connsiteX183" fmla="*/ 154948 w 594890"/>
              <a:gd name="connsiteY183" fmla="*/ 217318 h 525799"/>
              <a:gd name="connsiteX184" fmla="*/ 152181 w 594890"/>
              <a:gd name="connsiteY184" fmla="*/ 221001 h 525799"/>
              <a:gd name="connsiteX185" fmla="*/ 152181 w 594890"/>
              <a:gd name="connsiteY185" fmla="*/ 230210 h 525799"/>
              <a:gd name="connsiteX186" fmla="*/ 155871 w 594890"/>
              <a:gd name="connsiteY186" fmla="*/ 229289 h 525799"/>
              <a:gd name="connsiteX187" fmla="*/ 169705 w 594890"/>
              <a:gd name="connsiteY187" fmla="*/ 230210 h 525799"/>
              <a:gd name="connsiteX188" fmla="*/ 179851 w 594890"/>
              <a:gd name="connsiteY188" fmla="*/ 230210 h 525799"/>
              <a:gd name="connsiteX189" fmla="*/ 178928 w 594890"/>
              <a:gd name="connsiteY189" fmla="*/ 225606 h 525799"/>
              <a:gd name="connsiteX190" fmla="*/ 170628 w 594890"/>
              <a:gd name="connsiteY190" fmla="*/ 222843 h 525799"/>
              <a:gd name="connsiteX191" fmla="*/ 170628 w 594890"/>
              <a:gd name="connsiteY191" fmla="*/ 214555 h 525799"/>
              <a:gd name="connsiteX192" fmla="*/ 209365 w 594890"/>
              <a:gd name="connsiteY192" fmla="*/ 182326 h 525799"/>
              <a:gd name="connsiteX193" fmla="*/ 207520 w 594890"/>
              <a:gd name="connsiteY193" fmla="*/ 186930 h 525799"/>
              <a:gd name="connsiteX194" fmla="*/ 207520 w 594890"/>
              <a:gd name="connsiteY194" fmla="*/ 188772 h 525799"/>
              <a:gd name="connsiteX195" fmla="*/ 207520 w 594890"/>
              <a:gd name="connsiteY195" fmla="*/ 195218 h 525799"/>
              <a:gd name="connsiteX196" fmla="*/ 216743 w 594890"/>
              <a:gd name="connsiteY196" fmla="*/ 201664 h 525799"/>
              <a:gd name="connsiteX197" fmla="*/ 216743 w 594890"/>
              <a:gd name="connsiteY197" fmla="*/ 205347 h 525799"/>
              <a:gd name="connsiteX198" fmla="*/ 212132 w 594890"/>
              <a:gd name="connsiteY198" fmla="*/ 209030 h 525799"/>
              <a:gd name="connsiteX199" fmla="*/ 211209 w 594890"/>
              <a:gd name="connsiteY199" fmla="*/ 211793 h 525799"/>
              <a:gd name="connsiteX200" fmla="*/ 220432 w 594890"/>
              <a:gd name="connsiteY200" fmla="*/ 212714 h 525799"/>
              <a:gd name="connsiteX201" fmla="*/ 221355 w 594890"/>
              <a:gd name="connsiteY201" fmla="*/ 213635 h 525799"/>
              <a:gd name="connsiteX202" fmla="*/ 226889 w 594890"/>
              <a:gd name="connsiteY202" fmla="*/ 214555 h 525799"/>
              <a:gd name="connsiteX203" fmla="*/ 228733 w 594890"/>
              <a:gd name="connsiteY203" fmla="*/ 211793 h 525799"/>
              <a:gd name="connsiteX204" fmla="*/ 228733 w 594890"/>
              <a:gd name="connsiteY204" fmla="*/ 208110 h 525799"/>
              <a:gd name="connsiteX205" fmla="*/ 224122 w 594890"/>
              <a:gd name="connsiteY205" fmla="*/ 205347 h 525799"/>
              <a:gd name="connsiteX206" fmla="*/ 224122 w 594890"/>
              <a:gd name="connsiteY206" fmla="*/ 199822 h 525799"/>
              <a:gd name="connsiteX207" fmla="*/ 213054 w 594890"/>
              <a:gd name="connsiteY207" fmla="*/ 192455 h 525799"/>
              <a:gd name="connsiteX208" fmla="*/ 213976 w 594890"/>
              <a:gd name="connsiteY208" fmla="*/ 188772 h 525799"/>
              <a:gd name="connsiteX209" fmla="*/ 222277 w 594890"/>
              <a:gd name="connsiteY209" fmla="*/ 188772 h 525799"/>
              <a:gd name="connsiteX210" fmla="*/ 222277 w 594890"/>
              <a:gd name="connsiteY210" fmla="*/ 185089 h 525799"/>
              <a:gd name="connsiteX211" fmla="*/ 215821 w 594890"/>
              <a:gd name="connsiteY211" fmla="*/ 182326 h 525799"/>
              <a:gd name="connsiteX212" fmla="*/ 70120 w 594890"/>
              <a:gd name="connsiteY212" fmla="*/ 174132 h 525799"/>
              <a:gd name="connsiteX213" fmla="*/ 71959 w 594890"/>
              <a:gd name="connsiteY213" fmla="*/ 182417 h 525799"/>
              <a:gd name="connsiteX214" fmla="*/ 75639 w 594890"/>
              <a:gd name="connsiteY214" fmla="*/ 187940 h 525799"/>
              <a:gd name="connsiteX215" fmla="*/ 78398 w 594890"/>
              <a:gd name="connsiteY215" fmla="*/ 191623 h 525799"/>
              <a:gd name="connsiteX216" fmla="*/ 82997 w 594890"/>
              <a:gd name="connsiteY216" fmla="*/ 192543 h 525799"/>
              <a:gd name="connsiteX217" fmla="*/ 78398 w 594890"/>
              <a:gd name="connsiteY217" fmla="*/ 198066 h 525799"/>
              <a:gd name="connsiteX218" fmla="*/ 70120 w 594890"/>
              <a:gd name="connsiteY218" fmla="*/ 198987 h 525799"/>
              <a:gd name="connsiteX219" fmla="*/ 64601 w 594890"/>
              <a:gd name="connsiteY219" fmla="*/ 198987 h 525799"/>
              <a:gd name="connsiteX220" fmla="*/ 64601 w 594890"/>
              <a:gd name="connsiteY220" fmla="*/ 191623 h 525799"/>
              <a:gd name="connsiteX221" fmla="*/ 70120 w 594890"/>
              <a:gd name="connsiteY221" fmla="*/ 190702 h 525799"/>
              <a:gd name="connsiteX222" fmla="*/ 70120 w 594890"/>
              <a:gd name="connsiteY222" fmla="*/ 187020 h 525799"/>
              <a:gd name="connsiteX223" fmla="*/ 64601 w 594890"/>
              <a:gd name="connsiteY223" fmla="*/ 184258 h 525799"/>
              <a:gd name="connsiteX224" fmla="*/ 61841 w 594890"/>
              <a:gd name="connsiteY224" fmla="*/ 181496 h 525799"/>
              <a:gd name="connsiteX225" fmla="*/ 61841 w 594890"/>
              <a:gd name="connsiteY225" fmla="*/ 178735 h 525799"/>
              <a:gd name="connsiteX226" fmla="*/ 63681 w 594890"/>
              <a:gd name="connsiteY226" fmla="*/ 175053 h 525799"/>
              <a:gd name="connsiteX227" fmla="*/ 133735 w 594890"/>
              <a:gd name="connsiteY227" fmla="*/ 151938 h 525799"/>
              <a:gd name="connsiteX228" fmla="*/ 118978 w 594890"/>
              <a:gd name="connsiteY228" fmla="*/ 162988 h 525799"/>
              <a:gd name="connsiteX229" fmla="*/ 118056 w 594890"/>
              <a:gd name="connsiteY229" fmla="*/ 180484 h 525799"/>
              <a:gd name="connsiteX230" fmla="*/ 108833 w 594890"/>
              <a:gd name="connsiteY230" fmla="*/ 185089 h 525799"/>
              <a:gd name="connsiteX231" fmla="*/ 109755 w 594890"/>
              <a:gd name="connsiteY231" fmla="*/ 187851 h 525799"/>
              <a:gd name="connsiteX232" fmla="*/ 124512 w 594890"/>
              <a:gd name="connsiteY232" fmla="*/ 187851 h 525799"/>
              <a:gd name="connsiteX233" fmla="*/ 132813 w 594890"/>
              <a:gd name="connsiteY233" fmla="*/ 174959 h 525799"/>
              <a:gd name="connsiteX234" fmla="*/ 132813 w 594890"/>
              <a:gd name="connsiteY234" fmla="*/ 169434 h 525799"/>
              <a:gd name="connsiteX235" fmla="*/ 127279 w 594890"/>
              <a:gd name="connsiteY235" fmla="*/ 166672 h 525799"/>
              <a:gd name="connsiteX236" fmla="*/ 127279 w 594890"/>
              <a:gd name="connsiteY236" fmla="*/ 162988 h 525799"/>
              <a:gd name="connsiteX237" fmla="*/ 137424 w 594890"/>
              <a:gd name="connsiteY237" fmla="*/ 156543 h 525799"/>
              <a:gd name="connsiteX238" fmla="*/ 137424 w 594890"/>
              <a:gd name="connsiteY238" fmla="*/ 151938 h 525799"/>
              <a:gd name="connsiteX239" fmla="*/ 207520 w 594890"/>
              <a:gd name="connsiteY239" fmla="*/ 14733 h 525799"/>
              <a:gd name="connsiteX240" fmla="*/ 207520 w 594890"/>
              <a:gd name="connsiteY240" fmla="*/ 123392 h 525799"/>
              <a:gd name="connsiteX241" fmla="*/ 229655 w 594890"/>
              <a:gd name="connsiteY241" fmla="*/ 124313 h 525799"/>
              <a:gd name="connsiteX242" fmla="*/ 227811 w 594890"/>
              <a:gd name="connsiteY242" fmla="*/ 118788 h 525799"/>
              <a:gd name="connsiteX243" fmla="*/ 229655 w 594890"/>
              <a:gd name="connsiteY243" fmla="*/ 111422 h 525799"/>
              <a:gd name="connsiteX244" fmla="*/ 237034 w 594890"/>
              <a:gd name="connsiteY244" fmla="*/ 113263 h 525799"/>
              <a:gd name="connsiteX245" fmla="*/ 239801 w 594890"/>
              <a:gd name="connsiteY245" fmla="*/ 117867 h 525799"/>
              <a:gd name="connsiteX246" fmla="*/ 241645 w 594890"/>
              <a:gd name="connsiteY246" fmla="*/ 129838 h 525799"/>
              <a:gd name="connsiteX247" fmla="*/ 249024 w 594890"/>
              <a:gd name="connsiteY247" fmla="*/ 127076 h 525799"/>
              <a:gd name="connsiteX248" fmla="*/ 248102 w 594890"/>
              <a:gd name="connsiteY248" fmla="*/ 115105 h 525799"/>
              <a:gd name="connsiteX249" fmla="*/ 271159 w 594890"/>
              <a:gd name="connsiteY249" fmla="*/ 104976 h 525799"/>
              <a:gd name="connsiteX250" fmla="*/ 284072 w 594890"/>
              <a:gd name="connsiteY250" fmla="*/ 104055 h 525799"/>
              <a:gd name="connsiteX251" fmla="*/ 284072 w 594890"/>
              <a:gd name="connsiteY251" fmla="*/ 104976 h 525799"/>
              <a:gd name="connsiteX252" fmla="*/ 300673 w 594890"/>
              <a:gd name="connsiteY252" fmla="*/ 104055 h 525799"/>
              <a:gd name="connsiteX253" fmla="*/ 316353 w 594890"/>
              <a:gd name="connsiteY253" fmla="*/ 113263 h 525799"/>
              <a:gd name="connsiteX254" fmla="*/ 348633 w 594890"/>
              <a:gd name="connsiteY254" fmla="*/ 113263 h 525799"/>
              <a:gd name="connsiteX255" fmla="*/ 359701 w 594890"/>
              <a:gd name="connsiteY255" fmla="*/ 121551 h 525799"/>
              <a:gd name="connsiteX256" fmla="*/ 363390 w 594890"/>
              <a:gd name="connsiteY256" fmla="*/ 121551 h 525799"/>
              <a:gd name="connsiteX257" fmla="*/ 371691 w 594890"/>
              <a:gd name="connsiteY257" fmla="*/ 113263 h 525799"/>
              <a:gd name="connsiteX258" fmla="*/ 380914 w 594890"/>
              <a:gd name="connsiteY258" fmla="*/ 114184 h 525799"/>
              <a:gd name="connsiteX259" fmla="*/ 387370 w 594890"/>
              <a:gd name="connsiteY259" fmla="*/ 115105 h 525799"/>
              <a:gd name="connsiteX260" fmla="*/ 387370 w 594890"/>
              <a:gd name="connsiteY260" fmla="*/ 36834 h 525799"/>
              <a:gd name="connsiteX261" fmla="*/ 192763 w 594890"/>
              <a:gd name="connsiteY261" fmla="*/ 14733 h 525799"/>
              <a:gd name="connsiteX262" fmla="*/ 12913 w 594890"/>
              <a:gd name="connsiteY262" fmla="*/ 36834 h 525799"/>
              <a:gd name="connsiteX263" fmla="*/ 12913 w 594890"/>
              <a:gd name="connsiteY263" fmla="*/ 511986 h 525799"/>
              <a:gd name="connsiteX264" fmla="*/ 192763 w 594890"/>
              <a:gd name="connsiteY264" fmla="*/ 488965 h 525799"/>
              <a:gd name="connsiteX265" fmla="*/ 192763 w 594890"/>
              <a:gd name="connsiteY265" fmla="*/ 355444 h 525799"/>
              <a:gd name="connsiteX266" fmla="*/ 185385 w 594890"/>
              <a:gd name="connsiteY266" fmla="*/ 362811 h 525799"/>
              <a:gd name="connsiteX267" fmla="*/ 189996 w 594890"/>
              <a:gd name="connsiteY267" fmla="*/ 371098 h 525799"/>
              <a:gd name="connsiteX268" fmla="*/ 191841 w 594890"/>
              <a:gd name="connsiteY268" fmla="*/ 391357 h 525799"/>
              <a:gd name="connsiteX269" fmla="*/ 181695 w 594890"/>
              <a:gd name="connsiteY269" fmla="*/ 405169 h 525799"/>
              <a:gd name="connsiteX270" fmla="*/ 177084 w 594890"/>
              <a:gd name="connsiteY270" fmla="*/ 411615 h 525799"/>
              <a:gd name="connsiteX271" fmla="*/ 177084 w 594890"/>
              <a:gd name="connsiteY271" fmla="*/ 419903 h 525799"/>
              <a:gd name="connsiteX272" fmla="*/ 169705 w 594890"/>
              <a:gd name="connsiteY272" fmla="*/ 421744 h 525799"/>
              <a:gd name="connsiteX273" fmla="*/ 164171 w 594890"/>
              <a:gd name="connsiteY273" fmla="*/ 431873 h 525799"/>
              <a:gd name="connsiteX274" fmla="*/ 145725 w 594890"/>
              <a:gd name="connsiteY274" fmla="*/ 450290 h 525799"/>
              <a:gd name="connsiteX275" fmla="*/ 121745 w 594890"/>
              <a:gd name="connsiteY275" fmla="*/ 450290 h 525799"/>
              <a:gd name="connsiteX276" fmla="*/ 121745 w 594890"/>
              <a:gd name="connsiteY276" fmla="*/ 435557 h 525799"/>
              <a:gd name="connsiteX277" fmla="*/ 113444 w 594890"/>
              <a:gd name="connsiteY277" fmla="*/ 424507 h 525799"/>
              <a:gd name="connsiteX278" fmla="*/ 113444 w 594890"/>
              <a:gd name="connsiteY278" fmla="*/ 407932 h 525799"/>
              <a:gd name="connsiteX279" fmla="*/ 107911 w 594890"/>
              <a:gd name="connsiteY279" fmla="*/ 401486 h 525799"/>
              <a:gd name="connsiteX280" fmla="*/ 106988 w 594890"/>
              <a:gd name="connsiteY280" fmla="*/ 395040 h 525799"/>
              <a:gd name="connsiteX281" fmla="*/ 114367 w 594890"/>
              <a:gd name="connsiteY281" fmla="*/ 379386 h 525799"/>
              <a:gd name="connsiteX282" fmla="*/ 99610 w 594890"/>
              <a:gd name="connsiteY282" fmla="*/ 353602 h 525799"/>
              <a:gd name="connsiteX283" fmla="*/ 101454 w 594890"/>
              <a:gd name="connsiteY283" fmla="*/ 335185 h 525799"/>
              <a:gd name="connsiteX284" fmla="*/ 88542 w 594890"/>
              <a:gd name="connsiteY284" fmla="*/ 334264 h 525799"/>
              <a:gd name="connsiteX285" fmla="*/ 83008 w 594890"/>
              <a:gd name="connsiteY285" fmla="*/ 328739 h 525799"/>
              <a:gd name="connsiteX286" fmla="*/ 73785 w 594890"/>
              <a:gd name="connsiteY286" fmla="*/ 328739 h 525799"/>
              <a:gd name="connsiteX287" fmla="*/ 69174 w 594890"/>
              <a:gd name="connsiteY287" fmla="*/ 333344 h 525799"/>
              <a:gd name="connsiteX288" fmla="*/ 53494 w 594890"/>
              <a:gd name="connsiteY288" fmla="*/ 333344 h 525799"/>
              <a:gd name="connsiteX289" fmla="*/ 52572 w 594890"/>
              <a:gd name="connsiteY289" fmla="*/ 334264 h 525799"/>
              <a:gd name="connsiteX290" fmla="*/ 44271 w 594890"/>
              <a:gd name="connsiteY290" fmla="*/ 334264 h 525799"/>
              <a:gd name="connsiteX291" fmla="*/ 23980 w 594890"/>
              <a:gd name="connsiteY291" fmla="*/ 311244 h 525799"/>
              <a:gd name="connsiteX292" fmla="*/ 23980 w 594890"/>
              <a:gd name="connsiteY292" fmla="*/ 293748 h 525799"/>
              <a:gd name="connsiteX293" fmla="*/ 27670 w 594890"/>
              <a:gd name="connsiteY293" fmla="*/ 291906 h 525799"/>
              <a:gd name="connsiteX294" fmla="*/ 28592 w 594890"/>
              <a:gd name="connsiteY294" fmla="*/ 285460 h 525799"/>
              <a:gd name="connsiteX295" fmla="*/ 23980 w 594890"/>
              <a:gd name="connsiteY295" fmla="*/ 285460 h 525799"/>
              <a:gd name="connsiteX296" fmla="*/ 22136 w 594890"/>
              <a:gd name="connsiteY296" fmla="*/ 278093 h 525799"/>
              <a:gd name="connsiteX297" fmla="*/ 45193 w 594890"/>
              <a:gd name="connsiteY297" fmla="*/ 260597 h 525799"/>
              <a:gd name="connsiteX298" fmla="*/ 45193 w 594890"/>
              <a:gd name="connsiteY298" fmla="*/ 248626 h 525799"/>
              <a:gd name="connsiteX299" fmla="*/ 57183 w 594890"/>
              <a:gd name="connsiteY299" fmla="*/ 242181 h 525799"/>
              <a:gd name="connsiteX300" fmla="*/ 61795 w 594890"/>
              <a:gd name="connsiteY300" fmla="*/ 243101 h 525799"/>
              <a:gd name="connsiteX301" fmla="*/ 71018 w 594890"/>
              <a:gd name="connsiteY301" fmla="*/ 243101 h 525799"/>
              <a:gd name="connsiteX302" fmla="*/ 78397 w 594890"/>
              <a:gd name="connsiteY302" fmla="*/ 239418 h 525799"/>
              <a:gd name="connsiteX303" fmla="*/ 102377 w 594890"/>
              <a:gd name="connsiteY303" fmla="*/ 237576 h 525799"/>
              <a:gd name="connsiteX304" fmla="*/ 102377 w 594890"/>
              <a:gd name="connsiteY304" fmla="*/ 249547 h 525799"/>
              <a:gd name="connsiteX305" fmla="*/ 121745 w 594890"/>
              <a:gd name="connsiteY305" fmla="*/ 254152 h 525799"/>
              <a:gd name="connsiteX306" fmla="*/ 125434 w 594890"/>
              <a:gd name="connsiteY306" fmla="*/ 256914 h 525799"/>
              <a:gd name="connsiteX307" fmla="*/ 128201 w 594890"/>
              <a:gd name="connsiteY307" fmla="*/ 256914 h 525799"/>
              <a:gd name="connsiteX308" fmla="*/ 128201 w 594890"/>
              <a:gd name="connsiteY308" fmla="*/ 250468 h 525799"/>
              <a:gd name="connsiteX309" fmla="*/ 139269 w 594890"/>
              <a:gd name="connsiteY309" fmla="*/ 249547 h 525799"/>
              <a:gd name="connsiteX310" fmla="*/ 149414 w 594890"/>
              <a:gd name="connsiteY310" fmla="*/ 256914 h 525799"/>
              <a:gd name="connsiteX311" fmla="*/ 166938 w 594890"/>
              <a:gd name="connsiteY311" fmla="*/ 256914 h 525799"/>
              <a:gd name="connsiteX312" fmla="*/ 173395 w 594890"/>
              <a:gd name="connsiteY312" fmla="*/ 251389 h 525799"/>
              <a:gd name="connsiteX313" fmla="*/ 173395 w 594890"/>
              <a:gd name="connsiteY313" fmla="*/ 242181 h 525799"/>
              <a:gd name="connsiteX314" fmla="*/ 167861 w 594890"/>
              <a:gd name="connsiteY314" fmla="*/ 238497 h 525799"/>
              <a:gd name="connsiteX315" fmla="*/ 151259 w 594890"/>
              <a:gd name="connsiteY315" fmla="*/ 239418 h 525799"/>
              <a:gd name="connsiteX316" fmla="*/ 145725 w 594890"/>
              <a:gd name="connsiteY316" fmla="*/ 232972 h 525799"/>
              <a:gd name="connsiteX317" fmla="*/ 144803 w 594890"/>
              <a:gd name="connsiteY317" fmla="*/ 222843 h 525799"/>
              <a:gd name="connsiteX318" fmla="*/ 138347 w 594890"/>
              <a:gd name="connsiteY318" fmla="*/ 226526 h 525799"/>
              <a:gd name="connsiteX319" fmla="*/ 135580 w 594890"/>
              <a:gd name="connsiteY319" fmla="*/ 238497 h 525799"/>
              <a:gd name="connsiteX320" fmla="*/ 127279 w 594890"/>
              <a:gd name="connsiteY320" fmla="*/ 229289 h 525799"/>
              <a:gd name="connsiteX321" fmla="*/ 127279 w 594890"/>
              <a:gd name="connsiteY321" fmla="*/ 221001 h 525799"/>
              <a:gd name="connsiteX322" fmla="*/ 118978 w 594890"/>
              <a:gd name="connsiteY322" fmla="*/ 214555 h 525799"/>
              <a:gd name="connsiteX323" fmla="*/ 116211 w 594890"/>
              <a:gd name="connsiteY323" fmla="*/ 211793 h 525799"/>
              <a:gd name="connsiteX324" fmla="*/ 106988 w 594890"/>
              <a:gd name="connsiteY324" fmla="*/ 211793 h 525799"/>
              <a:gd name="connsiteX325" fmla="*/ 109755 w 594890"/>
              <a:gd name="connsiteY325" fmla="*/ 219160 h 525799"/>
              <a:gd name="connsiteX326" fmla="*/ 120823 w 594890"/>
              <a:gd name="connsiteY326" fmla="*/ 225606 h 525799"/>
              <a:gd name="connsiteX327" fmla="*/ 122667 w 594890"/>
              <a:gd name="connsiteY327" fmla="*/ 227447 h 525799"/>
              <a:gd name="connsiteX328" fmla="*/ 120823 w 594890"/>
              <a:gd name="connsiteY328" fmla="*/ 229289 h 525799"/>
              <a:gd name="connsiteX329" fmla="*/ 120823 w 594890"/>
              <a:gd name="connsiteY329" fmla="*/ 235735 h 525799"/>
              <a:gd name="connsiteX330" fmla="*/ 115289 w 594890"/>
              <a:gd name="connsiteY330" fmla="*/ 237576 h 525799"/>
              <a:gd name="connsiteX331" fmla="*/ 110677 w 594890"/>
              <a:gd name="connsiteY331" fmla="*/ 236656 h 525799"/>
              <a:gd name="connsiteX332" fmla="*/ 107911 w 594890"/>
              <a:gd name="connsiteY332" fmla="*/ 232972 h 525799"/>
              <a:gd name="connsiteX333" fmla="*/ 115289 w 594890"/>
              <a:gd name="connsiteY333" fmla="*/ 232972 h 525799"/>
              <a:gd name="connsiteX334" fmla="*/ 117134 w 594890"/>
              <a:gd name="connsiteY334" fmla="*/ 230210 h 525799"/>
              <a:gd name="connsiteX335" fmla="*/ 100532 w 594890"/>
              <a:gd name="connsiteY335" fmla="*/ 219160 h 525799"/>
              <a:gd name="connsiteX336" fmla="*/ 99610 w 594890"/>
              <a:gd name="connsiteY336" fmla="*/ 214555 h 525799"/>
              <a:gd name="connsiteX337" fmla="*/ 92231 w 594890"/>
              <a:gd name="connsiteY337" fmla="*/ 220080 h 525799"/>
              <a:gd name="connsiteX338" fmla="*/ 85775 w 594890"/>
              <a:gd name="connsiteY338" fmla="*/ 219160 h 525799"/>
              <a:gd name="connsiteX339" fmla="*/ 75630 w 594890"/>
              <a:gd name="connsiteY339" fmla="*/ 232972 h 525799"/>
              <a:gd name="connsiteX340" fmla="*/ 72863 w 594890"/>
              <a:gd name="connsiteY340" fmla="*/ 237576 h 525799"/>
              <a:gd name="connsiteX341" fmla="*/ 66407 w 594890"/>
              <a:gd name="connsiteY341" fmla="*/ 238497 h 525799"/>
              <a:gd name="connsiteX342" fmla="*/ 56261 w 594890"/>
              <a:gd name="connsiteY342" fmla="*/ 238497 h 525799"/>
              <a:gd name="connsiteX343" fmla="*/ 50727 w 594890"/>
              <a:gd name="connsiteY343" fmla="*/ 235735 h 525799"/>
              <a:gd name="connsiteX344" fmla="*/ 48883 w 594890"/>
              <a:gd name="connsiteY344" fmla="*/ 223764 h 525799"/>
              <a:gd name="connsiteX345" fmla="*/ 51650 w 594890"/>
              <a:gd name="connsiteY345" fmla="*/ 218239 h 525799"/>
              <a:gd name="connsiteX346" fmla="*/ 60873 w 594890"/>
              <a:gd name="connsiteY346" fmla="*/ 216397 h 525799"/>
              <a:gd name="connsiteX347" fmla="*/ 71940 w 594890"/>
              <a:gd name="connsiteY347" fmla="*/ 218239 h 525799"/>
              <a:gd name="connsiteX348" fmla="*/ 73785 w 594890"/>
              <a:gd name="connsiteY348" fmla="*/ 212714 h 525799"/>
              <a:gd name="connsiteX349" fmla="*/ 69174 w 594890"/>
              <a:gd name="connsiteY349" fmla="*/ 211793 h 525799"/>
              <a:gd name="connsiteX350" fmla="*/ 70096 w 594890"/>
              <a:gd name="connsiteY350" fmla="*/ 201664 h 525799"/>
              <a:gd name="connsiteX351" fmla="*/ 77474 w 594890"/>
              <a:gd name="connsiteY351" fmla="*/ 200743 h 525799"/>
              <a:gd name="connsiteX352" fmla="*/ 78397 w 594890"/>
              <a:gd name="connsiteY352" fmla="*/ 199822 h 525799"/>
              <a:gd name="connsiteX353" fmla="*/ 83008 w 594890"/>
              <a:gd name="connsiteY353" fmla="*/ 198901 h 525799"/>
              <a:gd name="connsiteX354" fmla="*/ 89464 w 594890"/>
              <a:gd name="connsiteY354" fmla="*/ 189693 h 525799"/>
              <a:gd name="connsiteX355" fmla="*/ 96843 w 594890"/>
              <a:gd name="connsiteY355" fmla="*/ 187851 h 525799"/>
              <a:gd name="connsiteX356" fmla="*/ 104221 w 594890"/>
              <a:gd name="connsiteY356" fmla="*/ 188772 h 525799"/>
              <a:gd name="connsiteX357" fmla="*/ 106988 w 594890"/>
              <a:gd name="connsiteY357" fmla="*/ 188772 h 525799"/>
              <a:gd name="connsiteX358" fmla="*/ 105144 w 594890"/>
              <a:gd name="connsiteY358" fmla="*/ 178643 h 525799"/>
              <a:gd name="connsiteX359" fmla="*/ 96843 w 594890"/>
              <a:gd name="connsiteY359" fmla="*/ 182326 h 525799"/>
              <a:gd name="connsiteX360" fmla="*/ 94076 w 594890"/>
              <a:gd name="connsiteY360" fmla="*/ 174959 h 525799"/>
              <a:gd name="connsiteX361" fmla="*/ 88542 w 594890"/>
              <a:gd name="connsiteY361" fmla="*/ 174039 h 525799"/>
              <a:gd name="connsiteX362" fmla="*/ 87620 w 594890"/>
              <a:gd name="connsiteY362" fmla="*/ 168514 h 525799"/>
              <a:gd name="connsiteX363" fmla="*/ 92231 w 594890"/>
              <a:gd name="connsiteY363" fmla="*/ 163909 h 525799"/>
              <a:gd name="connsiteX364" fmla="*/ 101454 w 594890"/>
              <a:gd name="connsiteY364" fmla="*/ 160226 h 525799"/>
              <a:gd name="connsiteX365" fmla="*/ 106988 w 594890"/>
              <a:gd name="connsiteY365" fmla="*/ 150097 h 525799"/>
              <a:gd name="connsiteX366" fmla="*/ 121745 w 594890"/>
              <a:gd name="connsiteY366" fmla="*/ 142730 h 525799"/>
              <a:gd name="connsiteX367" fmla="*/ 148492 w 594890"/>
              <a:gd name="connsiteY367" fmla="*/ 141809 h 525799"/>
              <a:gd name="connsiteX368" fmla="*/ 170628 w 594890"/>
              <a:gd name="connsiteY368" fmla="*/ 151938 h 525799"/>
              <a:gd name="connsiteX369" fmla="*/ 166938 w 594890"/>
              <a:gd name="connsiteY369" fmla="*/ 155622 h 525799"/>
              <a:gd name="connsiteX370" fmla="*/ 148492 w 594890"/>
              <a:gd name="connsiteY370" fmla="*/ 156543 h 525799"/>
              <a:gd name="connsiteX371" fmla="*/ 149414 w 594890"/>
              <a:gd name="connsiteY371" fmla="*/ 160226 h 525799"/>
              <a:gd name="connsiteX372" fmla="*/ 166938 w 594890"/>
              <a:gd name="connsiteY372" fmla="*/ 160226 h 525799"/>
              <a:gd name="connsiteX373" fmla="*/ 174317 w 594890"/>
              <a:gd name="connsiteY373" fmla="*/ 154701 h 525799"/>
              <a:gd name="connsiteX374" fmla="*/ 176161 w 594890"/>
              <a:gd name="connsiteY374" fmla="*/ 148255 h 525799"/>
              <a:gd name="connsiteX375" fmla="*/ 179851 w 594890"/>
              <a:gd name="connsiteY375" fmla="*/ 147334 h 525799"/>
              <a:gd name="connsiteX376" fmla="*/ 181695 w 594890"/>
              <a:gd name="connsiteY376" fmla="*/ 153780 h 525799"/>
              <a:gd name="connsiteX377" fmla="*/ 192763 w 594890"/>
              <a:gd name="connsiteY377" fmla="*/ 148255 h 525799"/>
              <a:gd name="connsiteX378" fmla="*/ 581978 w 594890"/>
              <a:gd name="connsiteY378" fmla="*/ 13813 h 525799"/>
              <a:gd name="connsiteX379" fmla="*/ 400283 w 594890"/>
              <a:gd name="connsiteY379" fmla="*/ 36834 h 525799"/>
              <a:gd name="connsiteX380" fmla="*/ 400283 w 594890"/>
              <a:gd name="connsiteY380" fmla="*/ 129838 h 525799"/>
              <a:gd name="connsiteX381" fmla="*/ 403972 w 594890"/>
              <a:gd name="connsiteY381" fmla="*/ 131680 h 525799"/>
              <a:gd name="connsiteX382" fmla="*/ 486980 w 594890"/>
              <a:gd name="connsiteY382" fmla="*/ 136284 h 525799"/>
              <a:gd name="connsiteX383" fmla="*/ 509115 w 594890"/>
              <a:gd name="connsiteY383" fmla="*/ 145493 h 525799"/>
              <a:gd name="connsiteX384" fmla="*/ 506348 w 594890"/>
              <a:gd name="connsiteY384" fmla="*/ 148255 h 525799"/>
              <a:gd name="connsiteX385" fmla="*/ 489747 w 594890"/>
              <a:gd name="connsiteY385" fmla="*/ 145493 h 525799"/>
              <a:gd name="connsiteX386" fmla="*/ 488825 w 594890"/>
              <a:gd name="connsiteY386" fmla="*/ 149176 h 525799"/>
              <a:gd name="connsiteX387" fmla="*/ 495281 w 594890"/>
              <a:gd name="connsiteY387" fmla="*/ 152859 h 525799"/>
              <a:gd name="connsiteX388" fmla="*/ 486980 w 594890"/>
              <a:gd name="connsiteY388" fmla="*/ 154701 h 525799"/>
              <a:gd name="connsiteX389" fmla="*/ 486980 w 594890"/>
              <a:gd name="connsiteY389" fmla="*/ 159305 h 525799"/>
              <a:gd name="connsiteX390" fmla="*/ 470378 w 594890"/>
              <a:gd name="connsiteY390" fmla="*/ 161147 h 525799"/>
              <a:gd name="connsiteX391" fmla="*/ 483291 w 594890"/>
              <a:gd name="connsiteY391" fmla="*/ 172197 h 525799"/>
              <a:gd name="connsiteX392" fmla="*/ 485135 w 594890"/>
              <a:gd name="connsiteY392" fmla="*/ 182326 h 525799"/>
              <a:gd name="connsiteX393" fmla="*/ 479601 w 594890"/>
              <a:gd name="connsiteY393" fmla="*/ 185089 h 525799"/>
              <a:gd name="connsiteX394" fmla="*/ 462078 w 594890"/>
              <a:gd name="connsiteY394" fmla="*/ 170355 h 525799"/>
              <a:gd name="connsiteX395" fmla="*/ 462078 w 594890"/>
              <a:gd name="connsiteY395" fmla="*/ 163909 h 525799"/>
              <a:gd name="connsiteX396" fmla="*/ 466689 w 594890"/>
              <a:gd name="connsiteY396" fmla="*/ 157463 h 525799"/>
              <a:gd name="connsiteX397" fmla="*/ 463000 w 594890"/>
              <a:gd name="connsiteY397" fmla="*/ 152859 h 525799"/>
              <a:gd name="connsiteX398" fmla="*/ 444554 w 594890"/>
              <a:gd name="connsiteY398" fmla="*/ 165751 h 525799"/>
              <a:gd name="connsiteX399" fmla="*/ 428874 w 594890"/>
              <a:gd name="connsiteY399" fmla="*/ 164830 h 525799"/>
              <a:gd name="connsiteX400" fmla="*/ 424263 w 594890"/>
              <a:gd name="connsiteY400" fmla="*/ 161147 h 525799"/>
              <a:gd name="connsiteX401" fmla="*/ 417807 w 594890"/>
              <a:gd name="connsiteY401" fmla="*/ 170355 h 525799"/>
              <a:gd name="connsiteX402" fmla="*/ 420574 w 594890"/>
              <a:gd name="connsiteY402" fmla="*/ 175880 h 525799"/>
              <a:gd name="connsiteX403" fmla="*/ 442709 w 594890"/>
              <a:gd name="connsiteY403" fmla="*/ 178643 h 525799"/>
              <a:gd name="connsiteX404" fmla="*/ 451010 w 594890"/>
              <a:gd name="connsiteY404" fmla="*/ 188772 h 525799"/>
              <a:gd name="connsiteX405" fmla="*/ 449165 w 594890"/>
              <a:gd name="connsiteY405" fmla="*/ 191534 h 525799"/>
              <a:gd name="connsiteX406" fmla="*/ 442709 w 594890"/>
              <a:gd name="connsiteY406" fmla="*/ 184168 h 525799"/>
              <a:gd name="connsiteX407" fmla="*/ 439020 w 594890"/>
              <a:gd name="connsiteY407" fmla="*/ 187851 h 525799"/>
              <a:gd name="connsiteX408" fmla="*/ 444554 w 594890"/>
              <a:gd name="connsiteY408" fmla="*/ 195218 h 525799"/>
              <a:gd name="connsiteX409" fmla="*/ 443631 w 594890"/>
              <a:gd name="connsiteY409" fmla="*/ 208110 h 525799"/>
              <a:gd name="connsiteX410" fmla="*/ 428874 w 594890"/>
              <a:gd name="connsiteY410" fmla="*/ 208110 h 525799"/>
              <a:gd name="connsiteX411" fmla="*/ 428874 w 594890"/>
              <a:gd name="connsiteY411" fmla="*/ 219160 h 525799"/>
              <a:gd name="connsiteX412" fmla="*/ 440864 w 594890"/>
              <a:gd name="connsiteY412" fmla="*/ 226526 h 525799"/>
              <a:gd name="connsiteX413" fmla="*/ 444554 w 594890"/>
              <a:gd name="connsiteY413" fmla="*/ 232051 h 525799"/>
              <a:gd name="connsiteX414" fmla="*/ 438098 w 594890"/>
              <a:gd name="connsiteY414" fmla="*/ 233893 h 525799"/>
              <a:gd name="connsiteX415" fmla="*/ 415962 w 594890"/>
              <a:gd name="connsiteY415" fmla="*/ 216397 h 525799"/>
              <a:gd name="connsiteX416" fmla="*/ 408584 w 594890"/>
              <a:gd name="connsiteY416" fmla="*/ 216397 h 525799"/>
              <a:gd name="connsiteX417" fmla="*/ 409506 w 594890"/>
              <a:gd name="connsiteY417" fmla="*/ 230210 h 525799"/>
              <a:gd name="connsiteX418" fmla="*/ 425185 w 594890"/>
              <a:gd name="connsiteY418" fmla="*/ 247706 h 525799"/>
              <a:gd name="connsiteX419" fmla="*/ 426107 w 594890"/>
              <a:gd name="connsiteY419" fmla="*/ 259677 h 525799"/>
              <a:gd name="connsiteX420" fmla="*/ 418729 w 594890"/>
              <a:gd name="connsiteY420" fmla="*/ 267043 h 525799"/>
              <a:gd name="connsiteX421" fmla="*/ 400283 w 594890"/>
              <a:gd name="connsiteY421" fmla="*/ 273489 h 525799"/>
              <a:gd name="connsiteX422" fmla="*/ 400283 w 594890"/>
              <a:gd name="connsiteY422" fmla="*/ 276252 h 525799"/>
              <a:gd name="connsiteX423" fmla="*/ 401205 w 594890"/>
              <a:gd name="connsiteY423" fmla="*/ 279935 h 525799"/>
              <a:gd name="connsiteX424" fmla="*/ 400283 w 594890"/>
              <a:gd name="connsiteY424" fmla="*/ 280856 h 525799"/>
              <a:gd name="connsiteX425" fmla="*/ 400283 w 594890"/>
              <a:gd name="connsiteY425" fmla="*/ 330581 h 525799"/>
              <a:gd name="connsiteX426" fmla="*/ 417807 w 594890"/>
              <a:gd name="connsiteY426" fmla="*/ 320452 h 525799"/>
              <a:gd name="connsiteX427" fmla="*/ 420574 w 594890"/>
              <a:gd name="connsiteY427" fmla="*/ 318610 h 525799"/>
              <a:gd name="connsiteX428" fmla="*/ 422418 w 594890"/>
              <a:gd name="connsiteY428" fmla="*/ 313085 h 525799"/>
              <a:gd name="connsiteX429" fmla="*/ 426107 w 594890"/>
              <a:gd name="connsiteY429" fmla="*/ 313085 h 525799"/>
              <a:gd name="connsiteX430" fmla="*/ 427030 w 594890"/>
              <a:gd name="connsiteY430" fmla="*/ 318610 h 525799"/>
              <a:gd name="connsiteX431" fmla="*/ 428874 w 594890"/>
              <a:gd name="connsiteY431" fmla="*/ 319531 h 525799"/>
              <a:gd name="connsiteX432" fmla="*/ 428874 w 594890"/>
              <a:gd name="connsiteY432" fmla="*/ 337027 h 525799"/>
              <a:gd name="connsiteX433" fmla="*/ 427030 w 594890"/>
              <a:gd name="connsiteY433" fmla="*/ 337948 h 525799"/>
              <a:gd name="connsiteX434" fmla="*/ 427030 w 594890"/>
              <a:gd name="connsiteY434" fmla="*/ 340710 h 525799"/>
              <a:gd name="connsiteX435" fmla="*/ 423341 w 594890"/>
              <a:gd name="connsiteY435" fmla="*/ 343473 h 525799"/>
              <a:gd name="connsiteX436" fmla="*/ 421496 w 594890"/>
              <a:gd name="connsiteY436" fmla="*/ 348998 h 525799"/>
              <a:gd name="connsiteX437" fmla="*/ 405817 w 594890"/>
              <a:gd name="connsiteY437" fmla="*/ 348998 h 525799"/>
              <a:gd name="connsiteX438" fmla="*/ 400283 w 594890"/>
              <a:gd name="connsiteY438" fmla="*/ 341631 h 525799"/>
              <a:gd name="connsiteX439" fmla="*/ 400283 w 594890"/>
              <a:gd name="connsiteY439" fmla="*/ 355444 h 525799"/>
              <a:gd name="connsiteX440" fmla="*/ 406739 w 594890"/>
              <a:gd name="connsiteY440" fmla="*/ 355444 h 525799"/>
              <a:gd name="connsiteX441" fmla="*/ 416884 w 594890"/>
              <a:gd name="connsiteY441" fmla="*/ 361890 h 525799"/>
              <a:gd name="connsiteX442" fmla="*/ 400283 w 594890"/>
              <a:gd name="connsiteY442" fmla="*/ 360969 h 525799"/>
              <a:gd name="connsiteX443" fmla="*/ 400283 w 594890"/>
              <a:gd name="connsiteY443" fmla="*/ 511986 h 525799"/>
              <a:gd name="connsiteX444" fmla="*/ 581978 w 594890"/>
              <a:gd name="connsiteY444" fmla="*/ 488965 h 525799"/>
              <a:gd name="connsiteX445" fmla="*/ 594890 w 594890"/>
              <a:gd name="connsiteY445" fmla="*/ 0 h 525799"/>
              <a:gd name="connsiteX446" fmla="*/ 594890 w 594890"/>
              <a:gd name="connsiteY446" fmla="*/ 499095 h 525799"/>
              <a:gd name="connsiteX447" fmla="*/ 400283 w 594890"/>
              <a:gd name="connsiteY447" fmla="*/ 523957 h 525799"/>
              <a:gd name="connsiteX448" fmla="*/ 393827 w 594890"/>
              <a:gd name="connsiteY448" fmla="*/ 524878 h 525799"/>
              <a:gd name="connsiteX449" fmla="*/ 387370 w 594890"/>
              <a:gd name="connsiteY449" fmla="*/ 523957 h 525799"/>
              <a:gd name="connsiteX450" fmla="*/ 200142 w 594890"/>
              <a:gd name="connsiteY450" fmla="*/ 500016 h 525799"/>
              <a:gd name="connsiteX451" fmla="*/ 0 w 594890"/>
              <a:gd name="connsiteY451" fmla="*/ 525799 h 525799"/>
              <a:gd name="connsiteX452" fmla="*/ 0 w 594890"/>
              <a:gd name="connsiteY452" fmla="*/ 26704 h 525799"/>
              <a:gd name="connsiteX453" fmla="*/ 192763 w 594890"/>
              <a:gd name="connsiteY453" fmla="*/ 1842 h 525799"/>
              <a:gd name="connsiteX454" fmla="*/ 200142 w 594890"/>
              <a:gd name="connsiteY454" fmla="*/ 921 h 525799"/>
              <a:gd name="connsiteX455" fmla="*/ 207520 w 594890"/>
              <a:gd name="connsiteY455" fmla="*/ 1842 h 525799"/>
              <a:gd name="connsiteX456" fmla="*/ 393827 w 594890"/>
              <a:gd name="connsiteY456" fmla="*/ 25783 h 52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</a:cxnLst>
            <a:rect l="l" t="t" r="r" b="b"/>
            <a:pathLst>
              <a:path w="594890" h="525799">
                <a:moveTo>
                  <a:pt x="474166" y="456856"/>
                </a:moveTo>
                <a:lnTo>
                  <a:pt x="482451" y="457768"/>
                </a:lnTo>
                <a:lnTo>
                  <a:pt x="482451" y="463242"/>
                </a:lnTo>
                <a:lnTo>
                  <a:pt x="475087" y="467804"/>
                </a:lnTo>
                <a:lnTo>
                  <a:pt x="465881" y="466892"/>
                </a:lnTo>
                <a:close/>
                <a:moveTo>
                  <a:pt x="550705" y="432889"/>
                </a:moveTo>
                <a:lnTo>
                  <a:pt x="550705" y="442102"/>
                </a:lnTo>
                <a:lnTo>
                  <a:pt x="554396" y="441181"/>
                </a:lnTo>
                <a:lnTo>
                  <a:pt x="557164" y="445787"/>
                </a:lnTo>
                <a:lnTo>
                  <a:pt x="549782" y="449472"/>
                </a:lnTo>
                <a:lnTo>
                  <a:pt x="542400" y="453158"/>
                </a:lnTo>
                <a:lnTo>
                  <a:pt x="535940" y="457764"/>
                </a:lnTo>
                <a:lnTo>
                  <a:pt x="512871" y="471583"/>
                </a:lnTo>
                <a:lnTo>
                  <a:pt x="502720" y="473426"/>
                </a:lnTo>
                <a:lnTo>
                  <a:pt x="502720" y="468820"/>
                </a:lnTo>
                <a:lnTo>
                  <a:pt x="506411" y="466056"/>
                </a:lnTo>
                <a:lnTo>
                  <a:pt x="524867" y="453158"/>
                </a:lnTo>
                <a:lnTo>
                  <a:pt x="535940" y="451315"/>
                </a:lnTo>
                <a:lnTo>
                  <a:pt x="542400" y="447630"/>
                </a:lnTo>
                <a:lnTo>
                  <a:pt x="543323" y="433810"/>
                </a:lnTo>
                <a:close/>
                <a:moveTo>
                  <a:pt x="466701" y="369272"/>
                </a:moveTo>
                <a:lnTo>
                  <a:pt x="478695" y="369272"/>
                </a:lnTo>
                <a:lnTo>
                  <a:pt x="488844" y="375725"/>
                </a:lnTo>
                <a:lnTo>
                  <a:pt x="484231" y="380334"/>
                </a:lnTo>
                <a:lnTo>
                  <a:pt x="478695" y="379412"/>
                </a:lnTo>
                <a:lnTo>
                  <a:pt x="478695" y="386786"/>
                </a:lnTo>
                <a:lnTo>
                  <a:pt x="481463" y="388630"/>
                </a:lnTo>
                <a:lnTo>
                  <a:pt x="492534" y="389552"/>
                </a:lnTo>
                <a:lnTo>
                  <a:pt x="494379" y="370194"/>
                </a:lnTo>
                <a:lnTo>
                  <a:pt x="500838" y="370194"/>
                </a:lnTo>
                <a:lnTo>
                  <a:pt x="506374" y="381256"/>
                </a:lnTo>
                <a:lnTo>
                  <a:pt x="507296" y="396926"/>
                </a:lnTo>
                <a:lnTo>
                  <a:pt x="517445" y="405223"/>
                </a:lnTo>
                <a:lnTo>
                  <a:pt x="519290" y="415363"/>
                </a:lnTo>
                <a:lnTo>
                  <a:pt x="513755" y="429190"/>
                </a:lnTo>
                <a:lnTo>
                  <a:pt x="487921" y="453157"/>
                </a:lnTo>
                <a:lnTo>
                  <a:pt x="462088" y="452235"/>
                </a:lnTo>
                <a:lnTo>
                  <a:pt x="453784" y="433799"/>
                </a:lnTo>
                <a:lnTo>
                  <a:pt x="430719" y="434721"/>
                </a:lnTo>
                <a:lnTo>
                  <a:pt x="402117" y="443939"/>
                </a:lnTo>
                <a:lnTo>
                  <a:pt x="402117" y="439330"/>
                </a:lnTo>
                <a:lnTo>
                  <a:pt x="407653" y="433799"/>
                </a:lnTo>
                <a:lnTo>
                  <a:pt x="408576" y="404301"/>
                </a:lnTo>
                <a:lnTo>
                  <a:pt x="418724" y="397848"/>
                </a:lnTo>
                <a:lnTo>
                  <a:pt x="427028" y="397848"/>
                </a:lnTo>
                <a:lnTo>
                  <a:pt x="443635" y="378490"/>
                </a:lnTo>
                <a:lnTo>
                  <a:pt x="453784" y="377568"/>
                </a:lnTo>
                <a:lnTo>
                  <a:pt x="453784" y="382177"/>
                </a:lnTo>
                <a:lnTo>
                  <a:pt x="457475" y="382177"/>
                </a:lnTo>
                <a:close/>
                <a:moveTo>
                  <a:pt x="422533" y="362023"/>
                </a:moveTo>
                <a:lnTo>
                  <a:pt x="427119" y="362023"/>
                </a:lnTo>
                <a:lnTo>
                  <a:pt x="427119" y="363798"/>
                </a:lnTo>
                <a:lnTo>
                  <a:pt x="422533" y="363798"/>
                </a:lnTo>
                <a:close/>
                <a:moveTo>
                  <a:pt x="451087" y="360100"/>
                </a:moveTo>
                <a:lnTo>
                  <a:pt x="451087" y="363798"/>
                </a:lnTo>
                <a:lnTo>
                  <a:pt x="448276" y="363798"/>
                </a:lnTo>
                <a:lnTo>
                  <a:pt x="448276" y="365574"/>
                </a:lnTo>
                <a:lnTo>
                  <a:pt x="443690" y="365574"/>
                </a:lnTo>
                <a:lnTo>
                  <a:pt x="443690" y="367497"/>
                </a:lnTo>
                <a:lnTo>
                  <a:pt x="439991" y="367497"/>
                </a:lnTo>
                <a:lnTo>
                  <a:pt x="439991" y="363798"/>
                </a:lnTo>
                <a:lnTo>
                  <a:pt x="445465" y="363798"/>
                </a:lnTo>
                <a:lnTo>
                  <a:pt x="445465" y="360988"/>
                </a:lnTo>
                <a:close/>
                <a:moveTo>
                  <a:pt x="433498" y="360100"/>
                </a:moveTo>
                <a:lnTo>
                  <a:pt x="437180" y="360100"/>
                </a:lnTo>
                <a:lnTo>
                  <a:pt x="437180" y="361960"/>
                </a:lnTo>
                <a:lnTo>
                  <a:pt x="435339" y="361960"/>
                </a:lnTo>
                <a:lnTo>
                  <a:pt x="435339" y="363820"/>
                </a:lnTo>
                <a:lnTo>
                  <a:pt x="432577" y="363820"/>
                </a:lnTo>
                <a:lnTo>
                  <a:pt x="432577" y="365680"/>
                </a:lnTo>
                <a:lnTo>
                  <a:pt x="428895" y="366610"/>
                </a:lnTo>
                <a:lnTo>
                  <a:pt x="428895" y="363820"/>
                </a:lnTo>
                <a:lnTo>
                  <a:pt x="431657" y="361960"/>
                </a:lnTo>
                <a:close/>
                <a:moveTo>
                  <a:pt x="439103" y="359212"/>
                </a:moveTo>
                <a:lnTo>
                  <a:pt x="442802" y="359212"/>
                </a:lnTo>
                <a:lnTo>
                  <a:pt x="441877" y="362023"/>
                </a:lnTo>
                <a:lnTo>
                  <a:pt x="439103" y="361086"/>
                </a:lnTo>
                <a:close/>
                <a:moveTo>
                  <a:pt x="440879" y="337020"/>
                </a:moveTo>
                <a:lnTo>
                  <a:pt x="440879" y="354588"/>
                </a:lnTo>
                <a:lnTo>
                  <a:pt x="437192" y="354588"/>
                </a:lnTo>
                <a:lnTo>
                  <a:pt x="437192" y="349040"/>
                </a:lnTo>
                <a:lnTo>
                  <a:pt x="433504" y="347191"/>
                </a:lnTo>
                <a:lnTo>
                  <a:pt x="433504" y="355513"/>
                </a:lnTo>
                <a:lnTo>
                  <a:pt x="428895" y="355513"/>
                </a:lnTo>
                <a:lnTo>
                  <a:pt x="428895" y="342568"/>
                </a:lnTo>
                <a:lnTo>
                  <a:pt x="431661" y="342568"/>
                </a:lnTo>
                <a:lnTo>
                  <a:pt x="431661" y="340719"/>
                </a:lnTo>
                <a:close/>
                <a:moveTo>
                  <a:pt x="470457" y="335245"/>
                </a:moveTo>
                <a:lnTo>
                  <a:pt x="475998" y="338009"/>
                </a:lnTo>
                <a:lnTo>
                  <a:pt x="475998" y="344460"/>
                </a:lnTo>
                <a:lnTo>
                  <a:pt x="481538" y="344460"/>
                </a:lnTo>
                <a:lnTo>
                  <a:pt x="488001" y="340774"/>
                </a:lnTo>
                <a:lnTo>
                  <a:pt x="511086" y="351832"/>
                </a:lnTo>
                <a:lnTo>
                  <a:pt x="512009" y="363811"/>
                </a:lnTo>
                <a:lnTo>
                  <a:pt x="516626" y="363811"/>
                </a:lnTo>
                <a:lnTo>
                  <a:pt x="516626" y="367497"/>
                </a:lnTo>
                <a:lnTo>
                  <a:pt x="507392" y="367497"/>
                </a:lnTo>
                <a:lnTo>
                  <a:pt x="507392" y="357361"/>
                </a:lnTo>
                <a:lnTo>
                  <a:pt x="501852" y="358282"/>
                </a:lnTo>
                <a:lnTo>
                  <a:pt x="496312" y="363811"/>
                </a:lnTo>
                <a:lnTo>
                  <a:pt x="482461" y="364733"/>
                </a:lnTo>
                <a:lnTo>
                  <a:pt x="482461" y="358282"/>
                </a:lnTo>
                <a:lnTo>
                  <a:pt x="486155" y="358282"/>
                </a:lnTo>
                <a:lnTo>
                  <a:pt x="486155" y="354596"/>
                </a:lnTo>
                <a:lnTo>
                  <a:pt x="479691" y="351832"/>
                </a:lnTo>
                <a:lnTo>
                  <a:pt x="467687" y="349989"/>
                </a:lnTo>
                <a:lnTo>
                  <a:pt x="463070" y="343538"/>
                </a:lnTo>
                <a:close/>
                <a:moveTo>
                  <a:pt x="312647" y="295595"/>
                </a:moveTo>
                <a:lnTo>
                  <a:pt x="319119" y="297455"/>
                </a:lnTo>
                <a:lnTo>
                  <a:pt x="318195" y="305824"/>
                </a:lnTo>
                <a:lnTo>
                  <a:pt x="309873" y="308614"/>
                </a:lnTo>
                <a:lnTo>
                  <a:pt x="308023" y="303034"/>
                </a:lnTo>
                <a:close/>
                <a:moveTo>
                  <a:pt x="370769" y="282698"/>
                </a:moveTo>
                <a:lnTo>
                  <a:pt x="368924" y="291906"/>
                </a:lnTo>
                <a:lnTo>
                  <a:pt x="387370" y="317689"/>
                </a:lnTo>
                <a:lnTo>
                  <a:pt x="387370" y="295589"/>
                </a:lnTo>
                <a:lnTo>
                  <a:pt x="381837" y="295589"/>
                </a:lnTo>
                <a:close/>
                <a:moveTo>
                  <a:pt x="172472" y="265202"/>
                </a:moveTo>
                <a:lnTo>
                  <a:pt x="170628" y="267964"/>
                </a:lnTo>
                <a:lnTo>
                  <a:pt x="192763" y="310323"/>
                </a:lnTo>
                <a:lnTo>
                  <a:pt x="192763" y="290985"/>
                </a:lnTo>
                <a:close/>
                <a:moveTo>
                  <a:pt x="384604" y="257835"/>
                </a:moveTo>
                <a:lnTo>
                  <a:pt x="380914" y="262439"/>
                </a:lnTo>
                <a:lnTo>
                  <a:pt x="381837" y="272568"/>
                </a:lnTo>
                <a:lnTo>
                  <a:pt x="387370" y="277172"/>
                </a:lnTo>
                <a:lnTo>
                  <a:pt x="387370" y="258756"/>
                </a:lnTo>
                <a:close/>
                <a:moveTo>
                  <a:pt x="214898" y="230210"/>
                </a:moveTo>
                <a:cubicBezTo>
                  <a:pt x="214898" y="230210"/>
                  <a:pt x="214898" y="241260"/>
                  <a:pt x="214898" y="241260"/>
                </a:cubicBezTo>
                <a:cubicBezTo>
                  <a:pt x="214898" y="242181"/>
                  <a:pt x="241645" y="255072"/>
                  <a:pt x="241645" y="255072"/>
                </a:cubicBezTo>
                <a:lnTo>
                  <a:pt x="249946" y="255993"/>
                </a:lnTo>
                <a:lnTo>
                  <a:pt x="249946" y="261518"/>
                </a:lnTo>
                <a:lnTo>
                  <a:pt x="242568" y="267043"/>
                </a:lnTo>
                <a:lnTo>
                  <a:pt x="219510" y="283618"/>
                </a:lnTo>
                <a:lnTo>
                  <a:pt x="207520" y="284539"/>
                </a:lnTo>
                <a:lnTo>
                  <a:pt x="207520" y="290985"/>
                </a:lnTo>
                <a:lnTo>
                  <a:pt x="228733" y="286381"/>
                </a:lnTo>
                <a:lnTo>
                  <a:pt x="233345" y="288223"/>
                </a:lnTo>
                <a:lnTo>
                  <a:pt x="211209" y="319531"/>
                </a:lnTo>
                <a:lnTo>
                  <a:pt x="207520" y="323214"/>
                </a:lnTo>
                <a:lnTo>
                  <a:pt x="207520" y="370177"/>
                </a:lnTo>
                <a:lnTo>
                  <a:pt x="214898" y="371098"/>
                </a:lnTo>
                <a:lnTo>
                  <a:pt x="221355" y="359127"/>
                </a:lnTo>
                <a:lnTo>
                  <a:pt x="227811" y="359127"/>
                </a:lnTo>
                <a:lnTo>
                  <a:pt x="222277" y="383069"/>
                </a:lnTo>
                <a:lnTo>
                  <a:pt x="211209" y="399644"/>
                </a:lnTo>
                <a:lnTo>
                  <a:pt x="207520" y="406090"/>
                </a:lnTo>
                <a:lnTo>
                  <a:pt x="207520" y="488965"/>
                </a:lnTo>
                <a:lnTo>
                  <a:pt x="387370" y="511986"/>
                </a:lnTo>
                <a:lnTo>
                  <a:pt x="387370" y="348077"/>
                </a:lnTo>
                <a:lnTo>
                  <a:pt x="380914" y="348077"/>
                </a:lnTo>
                <a:lnTo>
                  <a:pt x="379992" y="343473"/>
                </a:lnTo>
                <a:lnTo>
                  <a:pt x="385526" y="343473"/>
                </a:lnTo>
                <a:lnTo>
                  <a:pt x="385526" y="342552"/>
                </a:lnTo>
                <a:lnTo>
                  <a:pt x="380914" y="340710"/>
                </a:lnTo>
                <a:lnTo>
                  <a:pt x="355090" y="309402"/>
                </a:lnTo>
                <a:lnTo>
                  <a:pt x="359701" y="305718"/>
                </a:lnTo>
                <a:lnTo>
                  <a:pt x="378147" y="322294"/>
                </a:lnTo>
                <a:lnTo>
                  <a:pt x="378147" y="324135"/>
                </a:lnTo>
                <a:lnTo>
                  <a:pt x="381837" y="329660"/>
                </a:lnTo>
                <a:lnTo>
                  <a:pt x="387370" y="329660"/>
                </a:lnTo>
                <a:lnTo>
                  <a:pt x="387370" y="324135"/>
                </a:lnTo>
                <a:lnTo>
                  <a:pt x="363390" y="301114"/>
                </a:lnTo>
                <a:lnTo>
                  <a:pt x="363390" y="276252"/>
                </a:lnTo>
                <a:lnTo>
                  <a:pt x="344022" y="259677"/>
                </a:lnTo>
                <a:lnTo>
                  <a:pt x="328343" y="257835"/>
                </a:lnTo>
                <a:lnTo>
                  <a:pt x="320042" y="261518"/>
                </a:lnTo>
                <a:lnTo>
                  <a:pt x="314508" y="272568"/>
                </a:lnTo>
                <a:lnTo>
                  <a:pt x="311741" y="293748"/>
                </a:lnTo>
                <a:lnTo>
                  <a:pt x="306207" y="301114"/>
                </a:lnTo>
                <a:lnTo>
                  <a:pt x="301596" y="300193"/>
                </a:lnTo>
                <a:lnTo>
                  <a:pt x="284994" y="273489"/>
                </a:lnTo>
                <a:lnTo>
                  <a:pt x="285916" y="264281"/>
                </a:lnTo>
                <a:lnTo>
                  <a:pt x="285916" y="256914"/>
                </a:lnTo>
                <a:lnTo>
                  <a:pt x="283149" y="255072"/>
                </a:lnTo>
                <a:lnTo>
                  <a:pt x="283149" y="253231"/>
                </a:lnTo>
                <a:lnTo>
                  <a:pt x="280382" y="251389"/>
                </a:lnTo>
                <a:lnTo>
                  <a:pt x="249024" y="245864"/>
                </a:lnTo>
                <a:lnTo>
                  <a:pt x="234267" y="244943"/>
                </a:lnTo>
                <a:lnTo>
                  <a:pt x="221355" y="238497"/>
                </a:lnTo>
                <a:lnTo>
                  <a:pt x="220432" y="230210"/>
                </a:lnTo>
                <a:close/>
                <a:moveTo>
                  <a:pt x="167861" y="212714"/>
                </a:moveTo>
                <a:lnTo>
                  <a:pt x="166016" y="215476"/>
                </a:lnTo>
                <a:lnTo>
                  <a:pt x="158638" y="216397"/>
                </a:lnTo>
                <a:lnTo>
                  <a:pt x="154948" y="217318"/>
                </a:lnTo>
                <a:lnTo>
                  <a:pt x="152181" y="221001"/>
                </a:lnTo>
                <a:lnTo>
                  <a:pt x="152181" y="230210"/>
                </a:lnTo>
                <a:lnTo>
                  <a:pt x="155871" y="229289"/>
                </a:lnTo>
                <a:lnTo>
                  <a:pt x="169705" y="230210"/>
                </a:lnTo>
                <a:lnTo>
                  <a:pt x="179851" y="230210"/>
                </a:lnTo>
                <a:lnTo>
                  <a:pt x="178928" y="225606"/>
                </a:lnTo>
                <a:lnTo>
                  <a:pt x="170628" y="222843"/>
                </a:lnTo>
                <a:lnTo>
                  <a:pt x="170628" y="214555"/>
                </a:lnTo>
                <a:close/>
                <a:moveTo>
                  <a:pt x="209365" y="182326"/>
                </a:moveTo>
                <a:lnTo>
                  <a:pt x="207520" y="186930"/>
                </a:lnTo>
                <a:lnTo>
                  <a:pt x="207520" y="188772"/>
                </a:lnTo>
                <a:lnTo>
                  <a:pt x="207520" y="195218"/>
                </a:lnTo>
                <a:lnTo>
                  <a:pt x="216743" y="201664"/>
                </a:lnTo>
                <a:lnTo>
                  <a:pt x="216743" y="205347"/>
                </a:lnTo>
                <a:lnTo>
                  <a:pt x="212132" y="209030"/>
                </a:lnTo>
                <a:lnTo>
                  <a:pt x="211209" y="211793"/>
                </a:lnTo>
                <a:lnTo>
                  <a:pt x="220432" y="212714"/>
                </a:lnTo>
                <a:lnTo>
                  <a:pt x="221355" y="213635"/>
                </a:lnTo>
                <a:lnTo>
                  <a:pt x="226889" y="214555"/>
                </a:lnTo>
                <a:lnTo>
                  <a:pt x="228733" y="211793"/>
                </a:lnTo>
                <a:lnTo>
                  <a:pt x="228733" y="208110"/>
                </a:lnTo>
                <a:lnTo>
                  <a:pt x="224122" y="205347"/>
                </a:lnTo>
                <a:lnTo>
                  <a:pt x="224122" y="199822"/>
                </a:lnTo>
                <a:lnTo>
                  <a:pt x="213054" y="192455"/>
                </a:lnTo>
                <a:lnTo>
                  <a:pt x="213976" y="188772"/>
                </a:lnTo>
                <a:lnTo>
                  <a:pt x="222277" y="188772"/>
                </a:lnTo>
                <a:lnTo>
                  <a:pt x="222277" y="185089"/>
                </a:lnTo>
                <a:lnTo>
                  <a:pt x="215821" y="182326"/>
                </a:lnTo>
                <a:close/>
                <a:moveTo>
                  <a:pt x="70120" y="174132"/>
                </a:moveTo>
                <a:lnTo>
                  <a:pt x="71959" y="182417"/>
                </a:lnTo>
                <a:lnTo>
                  <a:pt x="75639" y="187940"/>
                </a:lnTo>
                <a:lnTo>
                  <a:pt x="78398" y="191623"/>
                </a:lnTo>
                <a:lnTo>
                  <a:pt x="82997" y="192543"/>
                </a:lnTo>
                <a:lnTo>
                  <a:pt x="78398" y="198066"/>
                </a:lnTo>
                <a:lnTo>
                  <a:pt x="70120" y="198987"/>
                </a:lnTo>
                <a:lnTo>
                  <a:pt x="64601" y="198987"/>
                </a:lnTo>
                <a:lnTo>
                  <a:pt x="64601" y="191623"/>
                </a:lnTo>
                <a:lnTo>
                  <a:pt x="70120" y="190702"/>
                </a:lnTo>
                <a:lnTo>
                  <a:pt x="70120" y="187020"/>
                </a:lnTo>
                <a:lnTo>
                  <a:pt x="64601" y="184258"/>
                </a:lnTo>
                <a:lnTo>
                  <a:pt x="61841" y="181496"/>
                </a:lnTo>
                <a:lnTo>
                  <a:pt x="61841" y="178735"/>
                </a:lnTo>
                <a:lnTo>
                  <a:pt x="63681" y="175053"/>
                </a:lnTo>
                <a:close/>
                <a:moveTo>
                  <a:pt x="133735" y="151938"/>
                </a:moveTo>
                <a:lnTo>
                  <a:pt x="118978" y="162988"/>
                </a:lnTo>
                <a:lnTo>
                  <a:pt x="118056" y="180484"/>
                </a:lnTo>
                <a:lnTo>
                  <a:pt x="108833" y="185089"/>
                </a:lnTo>
                <a:lnTo>
                  <a:pt x="109755" y="187851"/>
                </a:lnTo>
                <a:lnTo>
                  <a:pt x="124512" y="187851"/>
                </a:lnTo>
                <a:lnTo>
                  <a:pt x="132813" y="174959"/>
                </a:lnTo>
                <a:lnTo>
                  <a:pt x="132813" y="169434"/>
                </a:lnTo>
                <a:lnTo>
                  <a:pt x="127279" y="166672"/>
                </a:lnTo>
                <a:lnTo>
                  <a:pt x="127279" y="162988"/>
                </a:lnTo>
                <a:lnTo>
                  <a:pt x="137424" y="156543"/>
                </a:lnTo>
                <a:lnTo>
                  <a:pt x="137424" y="151938"/>
                </a:lnTo>
                <a:close/>
                <a:moveTo>
                  <a:pt x="207520" y="14733"/>
                </a:moveTo>
                <a:lnTo>
                  <a:pt x="207520" y="123392"/>
                </a:lnTo>
                <a:lnTo>
                  <a:pt x="229655" y="124313"/>
                </a:lnTo>
                <a:lnTo>
                  <a:pt x="227811" y="118788"/>
                </a:lnTo>
                <a:lnTo>
                  <a:pt x="229655" y="111422"/>
                </a:lnTo>
                <a:lnTo>
                  <a:pt x="237034" y="113263"/>
                </a:lnTo>
                <a:lnTo>
                  <a:pt x="239801" y="117867"/>
                </a:lnTo>
                <a:lnTo>
                  <a:pt x="241645" y="129838"/>
                </a:lnTo>
                <a:lnTo>
                  <a:pt x="249024" y="127076"/>
                </a:lnTo>
                <a:lnTo>
                  <a:pt x="248102" y="115105"/>
                </a:lnTo>
                <a:lnTo>
                  <a:pt x="271159" y="104976"/>
                </a:lnTo>
                <a:lnTo>
                  <a:pt x="284072" y="104055"/>
                </a:lnTo>
                <a:lnTo>
                  <a:pt x="284072" y="104976"/>
                </a:lnTo>
                <a:lnTo>
                  <a:pt x="300673" y="104055"/>
                </a:lnTo>
                <a:lnTo>
                  <a:pt x="316353" y="113263"/>
                </a:lnTo>
                <a:lnTo>
                  <a:pt x="348633" y="113263"/>
                </a:lnTo>
                <a:lnTo>
                  <a:pt x="359701" y="121551"/>
                </a:lnTo>
                <a:lnTo>
                  <a:pt x="363390" y="121551"/>
                </a:lnTo>
                <a:lnTo>
                  <a:pt x="371691" y="113263"/>
                </a:lnTo>
                <a:lnTo>
                  <a:pt x="380914" y="114184"/>
                </a:lnTo>
                <a:lnTo>
                  <a:pt x="387370" y="115105"/>
                </a:lnTo>
                <a:lnTo>
                  <a:pt x="387370" y="36834"/>
                </a:lnTo>
                <a:close/>
                <a:moveTo>
                  <a:pt x="192763" y="14733"/>
                </a:moveTo>
                <a:lnTo>
                  <a:pt x="12913" y="36834"/>
                </a:lnTo>
                <a:lnTo>
                  <a:pt x="12913" y="511986"/>
                </a:lnTo>
                <a:lnTo>
                  <a:pt x="192763" y="488965"/>
                </a:lnTo>
                <a:lnTo>
                  <a:pt x="192763" y="355444"/>
                </a:lnTo>
                <a:lnTo>
                  <a:pt x="185385" y="362811"/>
                </a:lnTo>
                <a:lnTo>
                  <a:pt x="189996" y="371098"/>
                </a:lnTo>
                <a:lnTo>
                  <a:pt x="191841" y="391357"/>
                </a:lnTo>
                <a:lnTo>
                  <a:pt x="181695" y="405169"/>
                </a:lnTo>
                <a:lnTo>
                  <a:pt x="177084" y="411615"/>
                </a:lnTo>
                <a:lnTo>
                  <a:pt x="177084" y="419903"/>
                </a:lnTo>
                <a:lnTo>
                  <a:pt x="169705" y="421744"/>
                </a:lnTo>
                <a:lnTo>
                  <a:pt x="164171" y="431873"/>
                </a:lnTo>
                <a:lnTo>
                  <a:pt x="145725" y="450290"/>
                </a:lnTo>
                <a:lnTo>
                  <a:pt x="121745" y="450290"/>
                </a:lnTo>
                <a:lnTo>
                  <a:pt x="121745" y="435557"/>
                </a:lnTo>
                <a:lnTo>
                  <a:pt x="113444" y="424507"/>
                </a:lnTo>
                <a:lnTo>
                  <a:pt x="113444" y="407932"/>
                </a:lnTo>
                <a:lnTo>
                  <a:pt x="107911" y="401486"/>
                </a:lnTo>
                <a:lnTo>
                  <a:pt x="106988" y="395040"/>
                </a:lnTo>
                <a:lnTo>
                  <a:pt x="114367" y="379386"/>
                </a:lnTo>
                <a:lnTo>
                  <a:pt x="99610" y="353602"/>
                </a:lnTo>
                <a:lnTo>
                  <a:pt x="101454" y="335185"/>
                </a:lnTo>
                <a:lnTo>
                  <a:pt x="88542" y="334264"/>
                </a:lnTo>
                <a:lnTo>
                  <a:pt x="83008" y="328739"/>
                </a:lnTo>
                <a:lnTo>
                  <a:pt x="73785" y="328739"/>
                </a:lnTo>
                <a:lnTo>
                  <a:pt x="69174" y="333344"/>
                </a:lnTo>
                <a:lnTo>
                  <a:pt x="53494" y="333344"/>
                </a:lnTo>
                <a:lnTo>
                  <a:pt x="52572" y="334264"/>
                </a:lnTo>
                <a:lnTo>
                  <a:pt x="44271" y="334264"/>
                </a:lnTo>
                <a:lnTo>
                  <a:pt x="23980" y="311244"/>
                </a:lnTo>
                <a:lnTo>
                  <a:pt x="23980" y="293748"/>
                </a:lnTo>
                <a:lnTo>
                  <a:pt x="27670" y="291906"/>
                </a:lnTo>
                <a:lnTo>
                  <a:pt x="28592" y="285460"/>
                </a:lnTo>
                <a:lnTo>
                  <a:pt x="23980" y="285460"/>
                </a:lnTo>
                <a:lnTo>
                  <a:pt x="22136" y="278093"/>
                </a:lnTo>
                <a:lnTo>
                  <a:pt x="45193" y="260597"/>
                </a:lnTo>
                <a:lnTo>
                  <a:pt x="45193" y="248626"/>
                </a:lnTo>
                <a:lnTo>
                  <a:pt x="57183" y="242181"/>
                </a:lnTo>
                <a:lnTo>
                  <a:pt x="61795" y="243101"/>
                </a:lnTo>
                <a:lnTo>
                  <a:pt x="71018" y="243101"/>
                </a:lnTo>
                <a:lnTo>
                  <a:pt x="78397" y="239418"/>
                </a:lnTo>
                <a:lnTo>
                  <a:pt x="102377" y="237576"/>
                </a:lnTo>
                <a:lnTo>
                  <a:pt x="102377" y="249547"/>
                </a:lnTo>
                <a:lnTo>
                  <a:pt x="121745" y="254152"/>
                </a:lnTo>
                <a:lnTo>
                  <a:pt x="125434" y="256914"/>
                </a:lnTo>
                <a:lnTo>
                  <a:pt x="128201" y="256914"/>
                </a:lnTo>
                <a:lnTo>
                  <a:pt x="128201" y="250468"/>
                </a:lnTo>
                <a:lnTo>
                  <a:pt x="139269" y="249547"/>
                </a:lnTo>
                <a:lnTo>
                  <a:pt x="149414" y="256914"/>
                </a:lnTo>
                <a:lnTo>
                  <a:pt x="166938" y="256914"/>
                </a:lnTo>
                <a:lnTo>
                  <a:pt x="173395" y="251389"/>
                </a:lnTo>
                <a:lnTo>
                  <a:pt x="173395" y="242181"/>
                </a:lnTo>
                <a:lnTo>
                  <a:pt x="167861" y="238497"/>
                </a:lnTo>
                <a:lnTo>
                  <a:pt x="151259" y="239418"/>
                </a:lnTo>
                <a:lnTo>
                  <a:pt x="145725" y="232972"/>
                </a:lnTo>
                <a:lnTo>
                  <a:pt x="144803" y="222843"/>
                </a:lnTo>
                <a:lnTo>
                  <a:pt x="138347" y="226526"/>
                </a:lnTo>
                <a:lnTo>
                  <a:pt x="135580" y="238497"/>
                </a:lnTo>
                <a:lnTo>
                  <a:pt x="127279" y="229289"/>
                </a:lnTo>
                <a:lnTo>
                  <a:pt x="127279" y="221001"/>
                </a:lnTo>
                <a:lnTo>
                  <a:pt x="118978" y="214555"/>
                </a:lnTo>
                <a:lnTo>
                  <a:pt x="116211" y="211793"/>
                </a:lnTo>
                <a:lnTo>
                  <a:pt x="106988" y="211793"/>
                </a:lnTo>
                <a:lnTo>
                  <a:pt x="109755" y="219160"/>
                </a:lnTo>
                <a:lnTo>
                  <a:pt x="120823" y="225606"/>
                </a:lnTo>
                <a:lnTo>
                  <a:pt x="122667" y="227447"/>
                </a:lnTo>
                <a:lnTo>
                  <a:pt x="120823" y="229289"/>
                </a:lnTo>
                <a:lnTo>
                  <a:pt x="120823" y="235735"/>
                </a:lnTo>
                <a:lnTo>
                  <a:pt x="115289" y="237576"/>
                </a:lnTo>
                <a:lnTo>
                  <a:pt x="110677" y="236656"/>
                </a:lnTo>
                <a:lnTo>
                  <a:pt x="107911" y="232972"/>
                </a:lnTo>
                <a:lnTo>
                  <a:pt x="115289" y="232972"/>
                </a:lnTo>
                <a:lnTo>
                  <a:pt x="117134" y="230210"/>
                </a:lnTo>
                <a:lnTo>
                  <a:pt x="100532" y="219160"/>
                </a:lnTo>
                <a:lnTo>
                  <a:pt x="99610" y="214555"/>
                </a:lnTo>
                <a:lnTo>
                  <a:pt x="92231" y="220080"/>
                </a:lnTo>
                <a:lnTo>
                  <a:pt x="85775" y="219160"/>
                </a:lnTo>
                <a:lnTo>
                  <a:pt x="75630" y="232972"/>
                </a:lnTo>
                <a:lnTo>
                  <a:pt x="72863" y="237576"/>
                </a:lnTo>
                <a:lnTo>
                  <a:pt x="66407" y="238497"/>
                </a:lnTo>
                <a:lnTo>
                  <a:pt x="56261" y="238497"/>
                </a:lnTo>
                <a:lnTo>
                  <a:pt x="50727" y="235735"/>
                </a:lnTo>
                <a:lnTo>
                  <a:pt x="48883" y="223764"/>
                </a:lnTo>
                <a:lnTo>
                  <a:pt x="51650" y="218239"/>
                </a:lnTo>
                <a:lnTo>
                  <a:pt x="60873" y="216397"/>
                </a:lnTo>
                <a:lnTo>
                  <a:pt x="71940" y="218239"/>
                </a:lnTo>
                <a:lnTo>
                  <a:pt x="73785" y="212714"/>
                </a:lnTo>
                <a:lnTo>
                  <a:pt x="69174" y="211793"/>
                </a:lnTo>
                <a:lnTo>
                  <a:pt x="70096" y="201664"/>
                </a:lnTo>
                <a:lnTo>
                  <a:pt x="77474" y="200743"/>
                </a:lnTo>
                <a:lnTo>
                  <a:pt x="78397" y="199822"/>
                </a:lnTo>
                <a:lnTo>
                  <a:pt x="83008" y="198901"/>
                </a:lnTo>
                <a:lnTo>
                  <a:pt x="89464" y="189693"/>
                </a:lnTo>
                <a:lnTo>
                  <a:pt x="96843" y="187851"/>
                </a:lnTo>
                <a:lnTo>
                  <a:pt x="104221" y="188772"/>
                </a:lnTo>
                <a:lnTo>
                  <a:pt x="106988" y="188772"/>
                </a:lnTo>
                <a:lnTo>
                  <a:pt x="105144" y="178643"/>
                </a:lnTo>
                <a:lnTo>
                  <a:pt x="96843" y="182326"/>
                </a:lnTo>
                <a:lnTo>
                  <a:pt x="94076" y="174959"/>
                </a:lnTo>
                <a:lnTo>
                  <a:pt x="88542" y="174039"/>
                </a:lnTo>
                <a:lnTo>
                  <a:pt x="87620" y="168514"/>
                </a:lnTo>
                <a:lnTo>
                  <a:pt x="92231" y="163909"/>
                </a:lnTo>
                <a:lnTo>
                  <a:pt x="101454" y="160226"/>
                </a:lnTo>
                <a:lnTo>
                  <a:pt x="106988" y="150097"/>
                </a:lnTo>
                <a:lnTo>
                  <a:pt x="121745" y="142730"/>
                </a:lnTo>
                <a:lnTo>
                  <a:pt x="148492" y="141809"/>
                </a:lnTo>
                <a:lnTo>
                  <a:pt x="170628" y="151938"/>
                </a:lnTo>
                <a:lnTo>
                  <a:pt x="166938" y="155622"/>
                </a:lnTo>
                <a:lnTo>
                  <a:pt x="148492" y="156543"/>
                </a:lnTo>
                <a:lnTo>
                  <a:pt x="149414" y="160226"/>
                </a:lnTo>
                <a:lnTo>
                  <a:pt x="166938" y="160226"/>
                </a:lnTo>
                <a:lnTo>
                  <a:pt x="174317" y="154701"/>
                </a:lnTo>
                <a:lnTo>
                  <a:pt x="176161" y="148255"/>
                </a:lnTo>
                <a:lnTo>
                  <a:pt x="179851" y="147334"/>
                </a:lnTo>
                <a:lnTo>
                  <a:pt x="181695" y="153780"/>
                </a:lnTo>
                <a:lnTo>
                  <a:pt x="192763" y="148255"/>
                </a:lnTo>
                <a:close/>
                <a:moveTo>
                  <a:pt x="581978" y="13813"/>
                </a:moveTo>
                <a:lnTo>
                  <a:pt x="400283" y="36834"/>
                </a:lnTo>
                <a:lnTo>
                  <a:pt x="400283" y="129838"/>
                </a:lnTo>
                <a:lnTo>
                  <a:pt x="403972" y="131680"/>
                </a:lnTo>
                <a:lnTo>
                  <a:pt x="486980" y="136284"/>
                </a:lnTo>
                <a:lnTo>
                  <a:pt x="509115" y="145493"/>
                </a:lnTo>
                <a:lnTo>
                  <a:pt x="506348" y="148255"/>
                </a:lnTo>
                <a:lnTo>
                  <a:pt x="489747" y="145493"/>
                </a:lnTo>
                <a:lnTo>
                  <a:pt x="488825" y="149176"/>
                </a:lnTo>
                <a:lnTo>
                  <a:pt x="495281" y="152859"/>
                </a:lnTo>
                <a:lnTo>
                  <a:pt x="486980" y="154701"/>
                </a:lnTo>
                <a:lnTo>
                  <a:pt x="486980" y="159305"/>
                </a:lnTo>
                <a:lnTo>
                  <a:pt x="470378" y="161147"/>
                </a:lnTo>
                <a:lnTo>
                  <a:pt x="483291" y="172197"/>
                </a:lnTo>
                <a:lnTo>
                  <a:pt x="485135" y="182326"/>
                </a:lnTo>
                <a:lnTo>
                  <a:pt x="479601" y="185089"/>
                </a:lnTo>
                <a:lnTo>
                  <a:pt x="462078" y="170355"/>
                </a:lnTo>
                <a:lnTo>
                  <a:pt x="462078" y="163909"/>
                </a:lnTo>
                <a:lnTo>
                  <a:pt x="466689" y="157463"/>
                </a:lnTo>
                <a:lnTo>
                  <a:pt x="463000" y="152859"/>
                </a:lnTo>
                <a:lnTo>
                  <a:pt x="444554" y="165751"/>
                </a:lnTo>
                <a:lnTo>
                  <a:pt x="428874" y="164830"/>
                </a:lnTo>
                <a:lnTo>
                  <a:pt x="424263" y="161147"/>
                </a:lnTo>
                <a:lnTo>
                  <a:pt x="417807" y="170355"/>
                </a:lnTo>
                <a:lnTo>
                  <a:pt x="420574" y="175880"/>
                </a:lnTo>
                <a:lnTo>
                  <a:pt x="442709" y="178643"/>
                </a:lnTo>
                <a:lnTo>
                  <a:pt x="451010" y="188772"/>
                </a:lnTo>
                <a:lnTo>
                  <a:pt x="449165" y="191534"/>
                </a:lnTo>
                <a:lnTo>
                  <a:pt x="442709" y="184168"/>
                </a:lnTo>
                <a:lnTo>
                  <a:pt x="439020" y="187851"/>
                </a:lnTo>
                <a:lnTo>
                  <a:pt x="444554" y="195218"/>
                </a:lnTo>
                <a:lnTo>
                  <a:pt x="443631" y="208110"/>
                </a:lnTo>
                <a:lnTo>
                  <a:pt x="428874" y="208110"/>
                </a:lnTo>
                <a:lnTo>
                  <a:pt x="428874" y="219160"/>
                </a:lnTo>
                <a:lnTo>
                  <a:pt x="440864" y="226526"/>
                </a:lnTo>
                <a:lnTo>
                  <a:pt x="444554" y="232051"/>
                </a:lnTo>
                <a:lnTo>
                  <a:pt x="438098" y="233893"/>
                </a:lnTo>
                <a:lnTo>
                  <a:pt x="415962" y="216397"/>
                </a:lnTo>
                <a:lnTo>
                  <a:pt x="408584" y="216397"/>
                </a:lnTo>
                <a:lnTo>
                  <a:pt x="409506" y="230210"/>
                </a:lnTo>
                <a:lnTo>
                  <a:pt x="425185" y="247706"/>
                </a:lnTo>
                <a:lnTo>
                  <a:pt x="426107" y="259677"/>
                </a:lnTo>
                <a:lnTo>
                  <a:pt x="418729" y="267043"/>
                </a:lnTo>
                <a:lnTo>
                  <a:pt x="400283" y="273489"/>
                </a:lnTo>
                <a:lnTo>
                  <a:pt x="400283" y="276252"/>
                </a:lnTo>
                <a:lnTo>
                  <a:pt x="401205" y="279935"/>
                </a:lnTo>
                <a:lnTo>
                  <a:pt x="400283" y="280856"/>
                </a:lnTo>
                <a:lnTo>
                  <a:pt x="400283" y="330581"/>
                </a:lnTo>
                <a:lnTo>
                  <a:pt x="417807" y="320452"/>
                </a:lnTo>
                <a:lnTo>
                  <a:pt x="420574" y="318610"/>
                </a:lnTo>
                <a:lnTo>
                  <a:pt x="422418" y="313085"/>
                </a:lnTo>
                <a:lnTo>
                  <a:pt x="426107" y="313085"/>
                </a:lnTo>
                <a:lnTo>
                  <a:pt x="427030" y="318610"/>
                </a:lnTo>
                <a:lnTo>
                  <a:pt x="428874" y="319531"/>
                </a:lnTo>
                <a:lnTo>
                  <a:pt x="428874" y="337027"/>
                </a:lnTo>
                <a:lnTo>
                  <a:pt x="427030" y="337948"/>
                </a:lnTo>
                <a:lnTo>
                  <a:pt x="427030" y="340710"/>
                </a:lnTo>
                <a:lnTo>
                  <a:pt x="423341" y="343473"/>
                </a:lnTo>
                <a:lnTo>
                  <a:pt x="421496" y="348998"/>
                </a:lnTo>
                <a:lnTo>
                  <a:pt x="405817" y="348998"/>
                </a:lnTo>
                <a:lnTo>
                  <a:pt x="400283" y="341631"/>
                </a:lnTo>
                <a:lnTo>
                  <a:pt x="400283" y="355444"/>
                </a:lnTo>
                <a:lnTo>
                  <a:pt x="406739" y="355444"/>
                </a:lnTo>
                <a:lnTo>
                  <a:pt x="416884" y="361890"/>
                </a:lnTo>
                <a:lnTo>
                  <a:pt x="400283" y="360969"/>
                </a:lnTo>
                <a:lnTo>
                  <a:pt x="400283" y="511986"/>
                </a:lnTo>
                <a:lnTo>
                  <a:pt x="581978" y="488965"/>
                </a:lnTo>
                <a:close/>
                <a:moveTo>
                  <a:pt x="594890" y="0"/>
                </a:moveTo>
                <a:lnTo>
                  <a:pt x="594890" y="499095"/>
                </a:lnTo>
                <a:lnTo>
                  <a:pt x="400283" y="523957"/>
                </a:lnTo>
                <a:lnTo>
                  <a:pt x="393827" y="524878"/>
                </a:lnTo>
                <a:lnTo>
                  <a:pt x="387370" y="523957"/>
                </a:lnTo>
                <a:lnTo>
                  <a:pt x="200142" y="500016"/>
                </a:lnTo>
                <a:lnTo>
                  <a:pt x="0" y="525799"/>
                </a:lnTo>
                <a:lnTo>
                  <a:pt x="0" y="26704"/>
                </a:lnTo>
                <a:lnTo>
                  <a:pt x="192763" y="1842"/>
                </a:lnTo>
                <a:lnTo>
                  <a:pt x="200142" y="921"/>
                </a:lnTo>
                <a:lnTo>
                  <a:pt x="207520" y="1842"/>
                </a:lnTo>
                <a:lnTo>
                  <a:pt x="393827" y="25783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92D050"/>
            </a:solidFill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A5C58-3C6E-43C3-AF0A-5D1473C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52D56-02BA-45FF-A924-2A138C7B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187"/>
            <a:ext cx="10515600" cy="3847688"/>
          </a:xfrm>
        </p:spPr>
        <p:txBody>
          <a:bodyPr/>
          <a:lstStyle/>
          <a:p>
            <a:r>
              <a:rPr lang="zh-CN" altLang="en-US" dirty="0"/>
              <a:t>采集要素</a:t>
            </a:r>
            <a:endParaRPr lang="en-US" altLang="zh-CN" dirty="0"/>
          </a:p>
          <a:p>
            <a:pPr lvl="1"/>
            <a:r>
              <a:rPr lang="zh-CN" altLang="en-US" dirty="0"/>
              <a:t>点：路灯、电线杆、垃圾桶等</a:t>
            </a:r>
            <a:endParaRPr lang="en-US" altLang="zh-CN" dirty="0"/>
          </a:p>
          <a:p>
            <a:pPr lvl="1"/>
            <a:r>
              <a:rPr lang="zh-CN" altLang="en-US" dirty="0"/>
              <a:t>线：道路、电力线、通讯线</a:t>
            </a:r>
            <a:endParaRPr lang="en-US" altLang="zh-CN" dirty="0"/>
          </a:p>
          <a:p>
            <a:pPr lvl="1"/>
            <a:r>
              <a:rPr lang="zh-CN" altLang="en-US" dirty="0"/>
              <a:t>面：建筑物、植被、运动场</a:t>
            </a:r>
            <a:endParaRPr lang="en-US" altLang="zh-CN" dirty="0"/>
          </a:p>
          <a:p>
            <a:r>
              <a:rPr lang="zh-CN" altLang="en-US" dirty="0"/>
              <a:t>要素的属性</a:t>
            </a:r>
            <a:endParaRPr lang="en-US" altLang="zh-CN" dirty="0"/>
          </a:p>
          <a:p>
            <a:pPr lvl="1"/>
            <a:r>
              <a:rPr lang="zh-CN" altLang="en-US" dirty="0"/>
              <a:t>根据要素的特点与用途确定采集的属性</a:t>
            </a:r>
            <a:endParaRPr lang="en-US" altLang="zh-CN" dirty="0"/>
          </a:p>
          <a:p>
            <a:r>
              <a:rPr lang="zh-CN" altLang="en-US" dirty="0"/>
              <a:t>属性取值类型</a:t>
            </a:r>
            <a:endParaRPr lang="en-US" altLang="zh-CN" dirty="0"/>
          </a:p>
          <a:p>
            <a:pPr lvl="1"/>
            <a:r>
              <a:rPr lang="zh-CN" altLang="en-US" dirty="0"/>
              <a:t>根据要素的属性值特点，确定其类型（字符、数值（整型、浮点型）、日期等）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501B1BF-8477-4CB3-A170-F0FB84E469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916" y="116817"/>
            <a:ext cx="6292084" cy="3884477"/>
          </a:xfrm>
          <a:prstGeom prst="rect">
            <a:avLst/>
          </a:prstGeom>
        </p:spPr>
      </p:pic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6AF7512C-3977-4D3B-B5AE-75473D784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77005"/>
              </p:ext>
            </p:extLst>
          </p:nvPr>
        </p:nvGraphicFramePr>
        <p:xfrm>
          <a:off x="985345" y="1345323"/>
          <a:ext cx="4914571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35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>
            <a:extLst>
              <a:ext uri="{FF2B5EF4-FFF2-40B4-BE49-F238E27FC236}">
                <a16:creationId xmlns:a16="http://schemas.microsoft.com/office/drawing/2014/main" id="{23B1283D-C63F-4229-9AE7-827019F57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2425" y="5011739"/>
            <a:ext cx="64198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79C4B0EB-5BD2-4A2E-BF60-EA94ADD32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路灯要素</a:t>
            </a:r>
          </a:p>
        </p:txBody>
      </p:sp>
      <p:pic>
        <p:nvPicPr>
          <p:cNvPr id="17412" name="Picture 5" descr="117887541310">
            <a:extLst>
              <a:ext uri="{FF2B5EF4-FFF2-40B4-BE49-F238E27FC236}">
                <a16:creationId xmlns:a16="http://schemas.microsoft.com/office/drawing/2014/main" id="{FCF244BD-C0AD-41A9-B90D-B267EB216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61" y="3048000"/>
            <a:ext cx="275113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>
            <a:extLst>
              <a:ext uri="{FF2B5EF4-FFF2-40B4-BE49-F238E27FC236}">
                <a16:creationId xmlns:a16="http://schemas.microsoft.com/office/drawing/2014/main" id="{EF42B16C-C4BD-4BE2-B770-9478B702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5294" y="1093789"/>
            <a:ext cx="5307012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584D8-1302-4FF7-B39A-110155C20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道路要素</a:t>
            </a: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21F57489-A6A5-4908-AC8C-933F8C48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925" y="990601"/>
            <a:ext cx="39624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Freeform 50">
            <a:extLst>
              <a:ext uri="{FF2B5EF4-FFF2-40B4-BE49-F238E27FC236}">
                <a16:creationId xmlns:a16="http://schemas.microsoft.com/office/drawing/2014/main" id="{04898C47-17A1-4AE0-BB26-BA6475DB9C55}"/>
              </a:ext>
            </a:extLst>
          </p:cNvPr>
          <p:cNvSpPr>
            <a:spLocks/>
          </p:cNvSpPr>
          <p:nvPr/>
        </p:nvSpPr>
        <p:spPr bwMode="auto">
          <a:xfrm>
            <a:off x="1635125" y="1066800"/>
            <a:ext cx="2743200" cy="4267200"/>
          </a:xfrm>
          <a:custGeom>
            <a:avLst/>
            <a:gdLst>
              <a:gd name="T0" fmla="*/ 2147483647 w 1728"/>
              <a:gd name="T1" fmla="*/ 0 h 2688"/>
              <a:gd name="T2" fmla="*/ 2147483647 w 1728"/>
              <a:gd name="T3" fmla="*/ 2147483647 h 2688"/>
              <a:gd name="T4" fmla="*/ 2147483647 w 1728"/>
              <a:gd name="T5" fmla="*/ 2147483647 h 2688"/>
              <a:gd name="T6" fmla="*/ 2147483647 w 1728"/>
              <a:gd name="T7" fmla="*/ 2147483647 h 2688"/>
              <a:gd name="T8" fmla="*/ 2147483647 w 1728"/>
              <a:gd name="T9" fmla="*/ 2147483647 h 2688"/>
              <a:gd name="T10" fmla="*/ 2147483647 w 1728"/>
              <a:gd name="T11" fmla="*/ 2147483647 h 2688"/>
              <a:gd name="T12" fmla="*/ 0 w 1728"/>
              <a:gd name="T13" fmla="*/ 2147483647 h 26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28" h="2688">
                <a:moveTo>
                  <a:pt x="1728" y="0"/>
                </a:moveTo>
                <a:lnTo>
                  <a:pt x="1632" y="432"/>
                </a:lnTo>
                <a:lnTo>
                  <a:pt x="1440" y="816"/>
                </a:lnTo>
                <a:lnTo>
                  <a:pt x="1056" y="1392"/>
                </a:lnTo>
                <a:lnTo>
                  <a:pt x="576" y="1920"/>
                </a:lnTo>
                <a:lnTo>
                  <a:pt x="192" y="2352"/>
                </a:lnTo>
                <a:lnTo>
                  <a:pt x="0" y="2688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F5928D0-086B-4EBE-B60F-6079C8A0F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9656" y="1028700"/>
            <a:ext cx="449103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308A00C-815D-4BF7-9A65-1E891566F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运动场（面要素）采集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D74DF59F-C2DE-4A35-BD2A-F60FA591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926" y="1219201"/>
            <a:ext cx="30003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Freeform 8">
            <a:extLst>
              <a:ext uri="{FF2B5EF4-FFF2-40B4-BE49-F238E27FC236}">
                <a16:creationId xmlns:a16="http://schemas.microsoft.com/office/drawing/2014/main" id="{97A177CF-6A7E-498A-9D6F-D7CA43CA5F90}"/>
              </a:ext>
            </a:extLst>
          </p:cNvPr>
          <p:cNvSpPr>
            <a:spLocks/>
          </p:cNvSpPr>
          <p:nvPr/>
        </p:nvSpPr>
        <p:spPr bwMode="auto">
          <a:xfrm>
            <a:off x="3006725" y="4724400"/>
            <a:ext cx="990600" cy="1066800"/>
          </a:xfrm>
          <a:custGeom>
            <a:avLst/>
            <a:gdLst>
              <a:gd name="T0" fmla="*/ 0 w 624"/>
              <a:gd name="T1" fmla="*/ 2147483647 h 672"/>
              <a:gd name="T2" fmla="*/ 2147483647 w 624"/>
              <a:gd name="T3" fmla="*/ 0 h 672"/>
              <a:gd name="T4" fmla="*/ 2147483647 w 624"/>
              <a:gd name="T5" fmla="*/ 2147483647 h 672"/>
              <a:gd name="T6" fmla="*/ 2147483647 w 624"/>
              <a:gd name="T7" fmla="*/ 2147483647 h 672"/>
              <a:gd name="T8" fmla="*/ 2147483647 w 624"/>
              <a:gd name="T9" fmla="*/ 2147483647 h 672"/>
              <a:gd name="T10" fmla="*/ 0 w 624"/>
              <a:gd name="T11" fmla="*/ 2147483647 h 672"/>
              <a:gd name="T12" fmla="*/ 0 w 624"/>
              <a:gd name="T13" fmla="*/ 2147483647 h 6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4" h="672">
                <a:moveTo>
                  <a:pt x="0" y="48"/>
                </a:moveTo>
                <a:lnTo>
                  <a:pt x="576" y="0"/>
                </a:lnTo>
                <a:lnTo>
                  <a:pt x="624" y="672"/>
                </a:lnTo>
                <a:lnTo>
                  <a:pt x="240" y="672"/>
                </a:lnTo>
                <a:lnTo>
                  <a:pt x="240" y="384"/>
                </a:lnTo>
                <a:lnTo>
                  <a:pt x="0" y="384"/>
                </a:lnTo>
                <a:lnTo>
                  <a:pt x="0" y="48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Freeform 11">
            <a:extLst>
              <a:ext uri="{FF2B5EF4-FFF2-40B4-BE49-F238E27FC236}">
                <a16:creationId xmlns:a16="http://schemas.microsoft.com/office/drawing/2014/main" id="{D0437271-63B1-4804-9F98-63937C83195A}"/>
              </a:ext>
            </a:extLst>
          </p:cNvPr>
          <p:cNvSpPr>
            <a:spLocks/>
          </p:cNvSpPr>
          <p:nvPr/>
        </p:nvSpPr>
        <p:spPr bwMode="auto">
          <a:xfrm>
            <a:off x="1863725" y="1524000"/>
            <a:ext cx="2209800" cy="3048000"/>
          </a:xfrm>
          <a:custGeom>
            <a:avLst/>
            <a:gdLst>
              <a:gd name="T0" fmla="*/ 0 w 1392"/>
              <a:gd name="T1" fmla="*/ 2147483647 h 1920"/>
              <a:gd name="T2" fmla="*/ 2147483647 w 1392"/>
              <a:gd name="T3" fmla="*/ 2147483647 h 1920"/>
              <a:gd name="T4" fmla="*/ 2147483647 w 1392"/>
              <a:gd name="T5" fmla="*/ 2147483647 h 1920"/>
              <a:gd name="T6" fmla="*/ 2147483647 w 1392"/>
              <a:gd name="T7" fmla="*/ 2147483647 h 1920"/>
              <a:gd name="T8" fmla="*/ 2147483647 w 1392"/>
              <a:gd name="T9" fmla="*/ 2147483647 h 1920"/>
              <a:gd name="T10" fmla="*/ 2147483647 w 1392"/>
              <a:gd name="T11" fmla="*/ 2147483647 h 1920"/>
              <a:gd name="T12" fmla="*/ 2147483647 w 1392"/>
              <a:gd name="T13" fmla="*/ 2147483647 h 1920"/>
              <a:gd name="T14" fmla="*/ 2147483647 w 1392"/>
              <a:gd name="T15" fmla="*/ 2147483647 h 1920"/>
              <a:gd name="T16" fmla="*/ 2147483647 w 1392"/>
              <a:gd name="T17" fmla="*/ 2147483647 h 1920"/>
              <a:gd name="T18" fmla="*/ 2147483647 w 1392"/>
              <a:gd name="T19" fmla="*/ 2147483647 h 1920"/>
              <a:gd name="T20" fmla="*/ 2147483647 w 1392"/>
              <a:gd name="T21" fmla="*/ 2147483647 h 1920"/>
              <a:gd name="T22" fmla="*/ 2147483647 w 1392"/>
              <a:gd name="T23" fmla="*/ 2147483647 h 1920"/>
              <a:gd name="T24" fmla="*/ 2147483647 w 1392"/>
              <a:gd name="T25" fmla="*/ 2147483647 h 1920"/>
              <a:gd name="T26" fmla="*/ 2147483647 w 1392"/>
              <a:gd name="T27" fmla="*/ 2147483647 h 1920"/>
              <a:gd name="T28" fmla="*/ 2147483647 w 1392"/>
              <a:gd name="T29" fmla="*/ 0 h 1920"/>
              <a:gd name="T30" fmla="*/ 2147483647 w 1392"/>
              <a:gd name="T31" fmla="*/ 0 h 1920"/>
              <a:gd name="T32" fmla="*/ 2147483647 w 1392"/>
              <a:gd name="T33" fmla="*/ 0 h 1920"/>
              <a:gd name="T34" fmla="*/ 2147483647 w 1392"/>
              <a:gd name="T35" fmla="*/ 0 h 1920"/>
              <a:gd name="T36" fmla="*/ 2147483647 w 1392"/>
              <a:gd name="T37" fmla="*/ 2147483647 h 1920"/>
              <a:gd name="T38" fmla="*/ 2147483647 w 1392"/>
              <a:gd name="T39" fmla="*/ 2147483647 h 1920"/>
              <a:gd name="T40" fmla="*/ 2147483647 w 1392"/>
              <a:gd name="T41" fmla="*/ 2147483647 h 1920"/>
              <a:gd name="T42" fmla="*/ 2147483647 w 1392"/>
              <a:gd name="T43" fmla="*/ 2147483647 h 1920"/>
              <a:gd name="T44" fmla="*/ 0 w 1392"/>
              <a:gd name="T45" fmla="*/ 2147483647 h 192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392" h="1920">
                <a:moveTo>
                  <a:pt x="0" y="192"/>
                </a:moveTo>
                <a:lnTo>
                  <a:pt x="96" y="1728"/>
                </a:lnTo>
                <a:lnTo>
                  <a:pt x="96" y="1776"/>
                </a:lnTo>
                <a:lnTo>
                  <a:pt x="432" y="1728"/>
                </a:lnTo>
                <a:lnTo>
                  <a:pt x="528" y="1824"/>
                </a:lnTo>
                <a:lnTo>
                  <a:pt x="624" y="1872"/>
                </a:lnTo>
                <a:lnTo>
                  <a:pt x="816" y="1920"/>
                </a:lnTo>
                <a:lnTo>
                  <a:pt x="960" y="1872"/>
                </a:lnTo>
                <a:lnTo>
                  <a:pt x="1104" y="1824"/>
                </a:lnTo>
                <a:lnTo>
                  <a:pt x="1200" y="1728"/>
                </a:lnTo>
                <a:lnTo>
                  <a:pt x="1392" y="1680"/>
                </a:lnTo>
                <a:lnTo>
                  <a:pt x="1248" y="144"/>
                </a:lnTo>
                <a:lnTo>
                  <a:pt x="1104" y="144"/>
                </a:lnTo>
                <a:lnTo>
                  <a:pt x="960" y="48"/>
                </a:lnTo>
                <a:lnTo>
                  <a:pt x="864" y="0"/>
                </a:lnTo>
                <a:lnTo>
                  <a:pt x="768" y="0"/>
                </a:lnTo>
                <a:lnTo>
                  <a:pt x="672" y="0"/>
                </a:lnTo>
                <a:lnTo>
                  <a:pt x="624" y="0"/>
                </a:lnTo>
                <a:lnTo>
                  <a:pt x="576" y="48"/>
                </a:lnTo>
                <a:lnTo>
                  <a:pt x="480" y="96"/>
                </a:lnTo>
                <a:lnTo>
                  <a:pt x="336" y="144"/>
                </a:lnTo>
                <a:lnTo>
                  <a:pt x="240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6D615C3D-24B7-41E5-BE07-1C858B2A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063" y="1654998"/>
            <a:ext cx="4359275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B59383D-743E-455A-B910-B37F461B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数据采集步骤</a:t>
            </a:r>
            <a:endParaRPr lang="en-US" altLang="zh-CN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87244B7D-0F5D-46A9-8027-FC6F5AF1C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开机，启动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云图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新建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打开工程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坐标系统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GNSS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新建各要素图层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按规划的线路进行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要素采集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数据下载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/>
              </a:rPr>
              <a:t>导出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>
            <a:hlinkClick r:id="rId9" action="ppaction://hlinksldjump"/>
            <a:extLst>
              <a:ext uri="{FF2B5EF4-FFF2-40B4-BE49-F238E27FC236}">
                <a16:creationId xmlns:a16="http://schemas.microsoft.com/office/drawing/2014/main" id="{15C1F466-B068-4F61-BDEB-148FD331F300}"/>
              </a:ext>
            </a:extLst>
          </p:cNvPr>
          <p:cNvSpPr/>
          <p:nvPr/>
        </p:nvSpPr>
        <p:spPr>
          <a:xfrm rot="10800000">
            <a:off x="9912424" y="6381328"/>
            <a:ext cx="648072" cy="47667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47AC6C-BFE4-48E5-BBB4-684E26FEE67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146" y="1690688"/>
            <a:ext cx="606118" cy="85591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B9D3B16-0B0A-4FC3-8BC7-61F031D0D941}"/>
              </a:ext>
            </a:extLst>
          </p:cNvPr>
          <p:cNvGrpSpPr/>
          <p:nvPr/>
        </p:nvGrpSpPr>
        <p:grpSpPr>
          <a:xfrm>
            <a:off x="233027" y="511302"/>
            <a:ext cx="682493" cy="1607342"/>
            <a:chOff x="422214" y="2977356"/>
            <a:chExt cx="1289051" cy="1855787"/>
          </a:xfrm>
        </p:grpSpPr>
        <p:sp>
          <p:nvSpPr>
            <p:cNvPr id="8" name="Freeform 524">
              <a:extLst>
                <a:ext uri="{FF2B5EF4-FFF2-40B4-BE49-F238E27FC236}">
                  <a16:creationId xmlns:a16="http://schemas.microsoft.com/office/drawing/2014/main" id="{3AC2063F-F66D-4865-A004-D9FD43720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01" y="3648869"/>
              <a:ext cx="635000" cy="293687"/>
            </a:xfrm>
            <a:custGeom>
              <a:avLst/>
              <a:gdLst>
                <a:gd name="T0" fmla="*/ 2147483647 w 72"/>
                <a:gd name="T1" fmla="*/ 0 h 62"/>
                <a:gd name="T2" fmla="*/ 2147483647 w 72"/>
                <a:gd name="T3" fmla="*/ 2147483647 h 62"/>
                <a:gd name="T4" fmla="*/ 2147483647 w 72"/>
                <a:gd name="T5" fmla="*/ 2147483647 h 62"/>
                <a:gd name="T6" fmla="*/ 2147483647 w 72"/>
                <a:gd name="T7" fmla="*/ 2147483647 h 62"/>
                <a:gd name="T8" fmla="*/ 2147483647 w 72"/>
                <a:gd name="T9" fmla="*/ 2147483647 h 62"/>
                <a:gd name="T10" fmla="*/ 2147483647 w 72"/>
                <a:gd name="T11" fmla="*/ 2147483647 h 62"/>
                <a:gd name="T12" fmla="*/ 2147483647 w 72"/>
                <a:gd name="T13" fmla="*/ 2147483647 h 62"/>
                <a:gd name="T14" fmla="*/ 2147483647 w 72"/>
                <a:gd name="T15" fmla="*/ 2147483647 h 62"/>
                <a:gd name="T16" fmla="*/ 2147483647 w 72"/>
                <a:gd name="T17" fmla="*/ 2147483647 h 62"/>
                <a:gd name="T18" fmla="*/ 2147483647 w 72"/>
                <a:gd name="T19" fmla="*/ 2147483647 h 62"/>
                <a:gd name="T20" fmla="*/ 2147483647 w 72"/>
                <a:gd name="T21" fmla="*/ 2147483647 h 62"/>
                <a:gd name="T22" fmla="*/ 2147483647 w 72"/>
                <a:gd name="T23" fmla="*/ 2147483647 h 62"/>
                <a:gd name="T24" fmla="*/ 2147483647 w 72"/>
                <a:gd name="T25" fmla="*/ 2147483647 h 62"/>
                <a:gd name="T26" fmla="*/ 2147483647 w 72"/>
                <a:gd name="T27" fmla="*/ 2147483647 h 62"/>
                <a:gd name="T28" fmla="*/ 2147483647 w 72"/>
                <a:gd name="T29" fmla="*/ 2147483647 h 62"/>
                <a:gd name="T30" fmla="*/ 2147483647 w 72"/>
                <a:gd name="T31" fmla="*/ 2147483647 h 62"/>
                <a:gd name="T32" fmla="*/ 2147483647 w 72"/>
                <a:gd name="T33" fmla="*/ 2147483647 h 62"/>
                <a:gd name="T34" fmla="*/ 2147483647 w 72"/>
                <a:gd name="T35" fmla="*/ 2147483647 h 62"/>
                <a:gd name="T36" fmla="*/ 0 w 72"/>
                <a:gd name="T37" fmla="*/ 2147483647 h 62"/>
                <a:gd name="T38" fmla="*/ 2147483647 w 72"/>
                <a:gd name="T39" fmla="*/ 2147483647 h 62"/>
                <a:gd name="T40" fmla="*/ 2147483647 w 72"/>
                <a:gd name="T41" fmla="*/ 0 h 62"/>
                <a:gd name="T42" fmla="*/ 2147483647 w 72"/>
                <a:gd name="T43" fmla="*/ 0 h 6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2">
                  <a:moveTo>
                    <a:pt x="5" y="0"/>
                  </a:moveTo>
                  <a:lnTo>
                    <a:pt x="33" y="8"/>
                  </a:lnTo>
                  <a:lnTo>
                    <a:pt x="42" y="14"/>
                  </a:lnTo>
                  <a:lnTo>
                    <a:pt x="56" y="22"/>
                  </a:lnTo>
                  <a:lnTo>
                    <a:pt x="68" y="27"/>
                  </a:lnTo>
                  <a:lnTo>
                    <a:pt x="68" y="33"/>
                  </a:lnTo>
                  <a:lnTo>
                    <a:pt x="69" y="37"/>
                  </a:lnTo>
                  <a:lnTo>
                    <a:pt x="70" y="40"/>
                  </a:lnTo>
                  <a:lnTo>
                    <a:pt x="71" y="46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6" y="55"/>
                  </a:lnTo>
                  <a:lnTo>
                    <a:pt x="50" y="60"/>
                  </a:lnTo>
                  <a:lnTo>
                    <a:pt x="43" y="61"/>
                  </a:lnTo>
                  <a:lnTo>
                    <a:pt x="30" y="60"/>
                  </a:lnTo>
                  <a:lnTo>
                    <a:pt x="16" y="57"/>
                  </a:lnTo>
                  <a:lnTo>
                    <a:pt x="9" y="54"/>
                  </a:lnTo>
                  <a:lnTo>
                    <a:pt x="3" y="47"/>
                  </a:lnTo>
                  <a:lnTo>
                    <a:pt x="0" y="32"/>
                  </a:lnTo>
                  <a:lnTo>
                    <a:pt x="2" y="7"/>
                  </a:lnTo>
                  <a:lnTo>
                    <a:pt x="3" y="0"/>
                  </a:lnTo>
                  <a:lnTo>
                    <a:pt x="5" y="0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25">
              <a:extLst>
                <a:ext uri="{FF2B5EF4-FFF2-40B4-BE49-F238E27FC236}">
                  <a16:creationId xmlns:a16="http://schemas.microsoft.com/office/drawing/2014/main" id="{9B1B2052-C48F-43FD-BD19-C009487EE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14" y="3158331"/>
              <a:ext cx="812800" cy="542925"/>
            </a:xfrm>
            <a:custGeom>
              <a:avLst/>
              <a:gdLst>
                <a:gd name="T0" fmla="*/ 2147483647 w 92"/>
                <a:gd name="T1" fmla="*/ 2147483647 h 114"/>
                <a:gd name="T2" fmla="*/ 2147483647 w 92"/>
                <a:gd name="T3" fmla="*/ 2147483647 h 114"/>
                <a:gd name="T4" fmla="*/ 2147483647 w 92"/>
                <a:gd name="T5" fmla="*/ 2147483647 h 114"/>
                <a:gd name="T6" fmla="*/ 2147483647 w 92"/>
                <a:gd name="T7" fmla="*/ 2147483647 h 114"/>
                <a:gd name="T8" fmla="*/ 2147483647 w 92"/>
                <a:gd name="T9" fmla="*/ 2147483647 h 114"/>
                <a:gd name="T10" fmla="*/ 2147483647 w 92"/>
                <a:gd name="T11" fmla="*/ 2147483647 h 114"/>
                <a:gd name="T12" fmla="*/ 2147483647 w 92"/>
                <a:gd name="T13" fmla="*/ 2147483647 h 114"/>
                <a:gd name="T14" fmla="*/ 2147483647 w 92"/>
                <a:gd name="T15" fmla="*/ 2147483647 h 114"/>
                <a:gd name="T16" fmla="*/ 0 w 92"/>
                <a:gd name="T17" fmla="*/ 2147483647 h 114"/>
                <a:gd name="T18" fmla="*/ 2147483647 w 92"/>
                <a:gd name="T19" fmla="*/ 2147483647 h 114"/>
                <a:gd name="T20" fmla="*/ 2147483647 w 92"/>
                <a:gd name="T21" fmla="*/ 2147483647 h 114"/>
                <a:gd name="T22" fmla="*/ 2147483647 w 92"/>
                <a:gd name="T23" fmla="*/ 2147483647 h 114"/>
                <a:gd name="T24" fmla="*/ 2147483647 w 92"/>
                <a:gd name="T25" fmla="*/ 2147483647 h 114"/>
                <a:gd name="T26" fmla="*/ 2147483647 w 92"/>
                <a:gd name="T27" fmla="*/ 2147483647 h 114"/>
                <a:gd name="T28" fmla="*/ 2147483647 w 92"/>
                <a:gd name="T29" fmla="*/ 2147483647 h 114"/>
                <a:gd name="T30" fmla="*/ 2147483647 w 92"/>
                <a:gd name="T31" fmla="*/ 2147483647 h 114"/>
                <a:gd name="T32" fmla="*/ 2147483647 w 92"/>
                <a:gd name="T33" fmla="*/ 2147483647 h 114"/>
                <a:gd name="T34" fmla="*/ 2147483647 w 92"/>
                <a:gd name="T35" fmla="*/ 2147483647 h 114"/>
                <a:gd name="T36" fmla="*/ 2147483647 w 92"/>
                <a:gd name="T37" fmla="*/ 2147483647 h 114"/>
                <a:gd name="T38" fmla="*/ 2147483647 w 92"/>
                <a:gd name="T39" fmla="*/ 2147483647 h 114"/>
                <a:gd name="T40" fmla="*/ 2147483647 w 92"/>
                <a:gd name="T41" fmla="*/ 2147483647 h 114"/>
                <a:gd name="T42" fmla="*/ 2147483647 w 92"/>
                <a:gd name="T43" fmla="*/ 2147483647 h 114"/>
                <a:gd name="T44" fmla="*/ 2147483647 w 92"/>
                <a:gd name="T45" fmla="*/ 2147483647 h 114"/>
                <a:gd name="T46" fmla="*/ 2147483647 w 92"/>
                <a:gd name="T47" fmla="*/ 2147483647 h 114"/>
                <a:gd name="T48" fmla="*/ 2147483647 w 92"/>
                <a:gd name="T49" fmla="*/ 2147483647 h 114"/>
                <a:gd name="T50" fmla="*/ 2147483647 w 92"/>
                <a:gd name="T51" fmla="*/ 2147483647 h 114"/>
                <a:gd name="T52" fmla="*/ 2147483647 w 92"/>
                <a:gd name="T53" fmla="*/ 2147483647 h 114"/>
                <a:gd name="T54" fmla="*/ 2147483647 w 92"/>
                <a:gd name="T55" fmla="*/ 2147483647 h 114"/>
                <a:gd name="T56" fmla="*/ 2147483647 w 92"/>
                <a:gd name="T57" fmla="*/ 2147483647 h 114"/>
                <a:gd name="T58" fmla="*/ 2147483647 w 92"/>
                <a:gd name="T59" fmla="*/ 2147483647 h 114"/>
                <a:gd name="T60" fmla="*/ 2147483647 w 92"/>
                <a:gd name="T61" fmla="*/ 2147483647 h 114"/>
                <a:gd name="T62" fmla="*/ 2147483647 w 92"/>
                <a:gd name="T63" fmla="*/ 2147483647 h 114"/>
                <a:gd name="T64" fmla="*/ 2147483647 w 92"/>
                <a:gd name="T65" fmla="*/ 2147483647 h 114"/>
                <a:gd name="T66" fmla="*/ 2147483647 w 92"/>
                <a:gd name="T67" fmla="*/ 2147483647 h 114"/>
                <a:gd name="T68" fmla="*/ 2147483647 w 92"/>
                <a:gd name="T69" fmla="*/ 2147483647 h 114"/>
                <a:gd name="T70" fmla="*/ 2147483647 w 92"/>
                <a:gd name="T71" fmla="*/ 2147483647 h 114"/>
                <a:gd name="T72" fmla="*/ 2147483647 w 92"/>
                <a:gd name="T73" fmla="*/ 2147483647 h 114"/>
                <a:gd name="T74" fmla="*/ 2147483647 w 92"/>
                <a:gd name="T75" fmla="*/ 2147483647 h 114"/>
                <a:gd name="T76" fmla="*/ 2147483647 w 92"/>
                <a:gd name="T77" fmla="*/ 2147483647 h 114"/>
                <a:gd name="T78" fmla="*/ 2147483647 w 92"/>
                <a:gd name="T79" fmla="*/ 2147483647 h 114"/>
                <a:gd name="T80" fmla="*/ 2147483647 w 92"/>
                <a:gd name="T81" fmla="*/ 2147483647 h 114"/>
                <a:gd name="T82" fmla="*/ 2147483647 w 92"/>
                <a:gd name="T83" fmla="*/ 2147483647 h 114"/>
                <a:gd name="T84" fmla="*/ 2147483647 w 92"/>
                <a:gd name="T85" fmla="*/ 2147483647 h 114"/>
                <a:gd name="T86" fmla="*/ 2147483647 w 92"/>
                <a:gd name="T87" fmla="*/ 2147483647 h 114"/>
                <a:gd name="T88" fmla="*/ 2147483647 w 92"/>
                <a:gd name="T89" fmla="*/ 2147483647 h 114"/>
                <a:gd name="T90" fmla="*/ 2147483647 w 92"/>
                <a:gd name="T91" fmla="*/ 2147483647 h 114"/>
                <a:gd name="T92" fmla="*/ 2147483647 w 92"/>
                <a:gd name="T93" fmla="*/ 2147483647 h 114"/>
                <a:gd name="T94" fmla="*/ 2147483647 w 92"/>
                <a:gd name="T95" fmla="*/ 2147483647 h 1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2" h="114">
                  <a:moveTo>
                    <a:pt x="74" y="105"/>
                  </a:moveTo>
                  <a:lnTo>
                    <a:pt x="38" y="113"/>
                  </a:lnTo>
                  <a:lnTo>
                    <a:pt x="27" y="110"/>
                  </a:lnTo>
                  <a:lnTo>
                    <a:pt x="15" y="107"/>
                  </a:lnTo>
                  <a:lnTo>
                    <a:pt x="4" y="103"/>
                  </a:lnTo>
                  <a:lnTo>
                    <a:pt x="4" y="102"/>
                  </a:lnTo>
                  <a:lnTo>
                    <a:pt x="5" y="101"/>
                  </a:lnTo>
                  <a:lnTo>
                    <a:pt x="5" y="100"/>
                  </a:lnTo>
                  <a:lnTo>
                    <a:pt x="6" y="98"/>
                  </a:lnTo>
                  <a:lnTo>
                    <a:pt x="6" y="97"/>
                  </a:lnTo>
                  <a:lnTo>
                    <a:pt x="7" y="97"/>
                  </a:lnTo>
                  <a:lnTo>
                    <a:pt x="7" y="95"/>
                  </a:lnTo>
                  <a:lnTo>
                    <a:pt x="6" y="95"/>
                  </a:lnTo>
                  <a:lnTo>
                    <a:pt x="6" y="94"/>
                  </a:lnTo>
                  <a:lnTo>
                    <a:pt x="6" y="93"/>
                  </a:lnTo>
                  <a:lnTo>
                    <a:pt x="6" y="92"/>
                  </a:lnTo>
                  <a:lnTo>
                    <a:pt x="6" y="91"/>
                  </a:lnTo>
                  <a:lnTo>
                    <a:pt x="6" y="90"/>
                  </a:lnTo>
                  <a:lnTo>
                    <a:pt x="6" y="89"/>
                  </a:lnTo>
                  <a:lnTo>
                    <a:pt x="6" y="88"/>
                  </a:lnTo>
                  <a:lnTo>
                    <a:pt x="6" y="87"/>
                  </a:lnTo>
                  <a:lnTo>
                    <a:pt x="6" y="86"/>
                  </a:lnTo>
                  <a:lnTo>
                    <a:pt x="6" y="85"/>
                  </a:lnTo>
                  <a:lnTo>
                    <a:pt x="6" y="84"/>
                  </a:lnTo>
                  <a:lnTo>
                    <a:pt x="6" y="81"/>
                  </a:lnTo>
                  <a:lnTo>
                    <a:pt x="6" y="80"/>
                  </a:lnTo>
                  <a:lnTo>
                    <a:pt x="5" y="79"/>
                  </a:lnTo>
                  <a:lnTo>
                    <a:pt x="3" y="77"/>
                  </a:lnTo>
                  <a:lnTo>
                    <a:pt x="3" y="75"/>
                  </a:lnTo>
                  <a:lnTo>
                    <a:pt x="3" y="73"/>
                  </a:lnTo>
                  <a:lnTo>
                    <a:pt x="3" y="72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5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2" y="48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4" y="40"/>
                  </a:lnTo>
                  <a:lnTo>
                    <a:pt x="5" y="38"/>
                  </a:lnTo>
                  <a:lnTo>
                    <a:pt x="6" y="37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8" y="34"/>
                  </a:lnTo>
                  <a:lnTo>
                    <a:pt x="9" y="32"/>
                  </a:lnTo>
                  <a:lnTo>
                    <a:pt x="10" y="30"/>
                  </a:lnTo>
                  <a:lnTo>
                    <a:pt x="11" y="28"/>
                  </a:lnTo>
                  <a:lnTo>
                    <a:pt x="12" y="27"/>
                  </a:lnTo>
                  <a:lnTo>
                    <a:pt x="13" y="25"/>
                  </a:lnTo>
                  <a:lnTo>
                    <a:pt x="15" y="22"/>
                  </a:lnTo>
                  <a:lnTo>
                    <a:pt x="15" y="20"/>
                  </a:lnTo>
                  <a:lnTo>
                    <a:pt x="17" y="19"/>
                  </a:lnTo>
                  <a:lnTo>
                    <a:pt x="18" y="17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1" y="16"/>
                  </a:lnTo>
                  <a:lnTo>
                    <a:pt x="21" y="15"/>
                  </a:lnTo>
                  <a:lnTo>
                    <a:pt x="22" y="14"/>
                  </a:lnTo>
                  <a:lnTo>
                    <a:pt x="23" y="13"/>
                  </a:lnTo>
                  <a:lnTo>
                    <a:pt x="24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30" y="1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4" y="1"/>
                  </a:lnTo>
                  <a:lnTo>
                    <a:pt x="34" y="2"/>
                  </a:lnTo>
                  <a:lnTo>
                    <a:pt x="34" y="3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8" y="6"/>
                  </a:lnTo>
                  <a:lnTo>
                    <a:pt x="39" y="8"/>
                  </a:lnTo>
                  <a:lnTo>
                    <a:pt x="40" y="9"/>
                  </a:lnTo>
                  <a:lnTo>
                    <a:pt x="42" y="10"/>
                  </a:lnTo>
                  <a:lnTo>
                    <a:pt x="45" y="11"/>
                  </a:lnTo>
                  <a:lnTo>
                    <a:pt x="46" y="13"/>
                  </a:lnTo>
                  <a:lnTo>
                    <a:pt x="48" y="14"/>
                  </a:lnTo>
                  <a:lnTo>
                    <a:pt x="50" y="16"/>
                  </a:lnTo>
                  <a:lnTo>
                    <a:pt x="51" y="16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53" y="21"/>
                  </a:lnTo>
                  <a:lnTo>
                    <a:pt x="53" y="22"/>
                  </a:lnTo>
                  <a:lnTo>
                    <a:pt x="53" y="23"/>
                  </a:lnTo>
                  <a:lnTo>
                    <a:pt x="55" y="24"/>
                  </a:lnTo>
                  <a:lnTo>
                    <a:pt x="55" y="25"/>
                  </a:lnTo>
                  <a:lnTo>
                    <a:pt x="56" y="25"/>
                  </a:lnTo>
                  <a:lnTo>
                    <a:pt x="57" y="25"/>
                  </a:lnTo>
                  <a:lnTo>
                    <a:pt x="57" y="24"/>
                  </a:lnTo>
                  <a:lnTo>
                    <a:pt x="57" y="23"/>
                  </a:lnTo>
                  <a:lnTo>
                    <a:pt x="61" y="22"/>
                  </a:lnTo>
                  <a:lnTo>
                    <a:pt x="65" y="22"/>
                  </a:lnTo>
                  <a:lnTo>
                    <a:pt x="67" y="24"/>
                  </a:lnTo>
                  <a:lnTo>
                    <a:pt x="67" y="25"/>
                  </a:lnTo>
                  <a:lnTo>
                    <a:pt x="68" y="26"/>
                  </a:lnTo>
                  <a:lnTo>
                    <a:pt x="69" y="27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70" y="37"/>
                  </a:lnTo>
                  <a:lnTo>
                    <a:pt x="70" y="38"/>
                  </a:lnTo>
                  <a:lnTo>
                    <a:pt x="71" y="38"/>
                  </a:lnTo>
                  <a:lnTo>
                    <a:pt x="71" y="39"/>
                  </a:lnTo>
                  <a:lnTo>
                    <a:pt x="71" y="40"/>
                  </a:lnTo>
                  <a:lnTo>
                    <a:pt x="72" y="41"/>
                  </a:lnTo>
                  <a:lnTo>
                    <a:pt x="72" y="42"/>
                  </a:lnTo>
                  <a:lnTo>
                    <a:pt x="72" y="43"/>
                  </a:lnTo>
                  <a:lnTo>
                    <a:pt x="72" y="44"/>
                  </a:lnTo>
                  <a:lnTo>
                    <a:pt x="73" y="44"/>
                  </a:lnTo>
                  <a:lnTo>
                    <a:pt x="74" y="45"/>
                  </a:lnTo>
                  <a:lnTo>
                    <a:pt x="74" y="46"/>
                  </a:lnTo>
                  <a:lnTo>
                    <a:pt x="74" y="47"/>
                  </a:lnTo>
                  <a:lnTo>
                    <a:pt x="73" y="47"/>
                  </a:lnTo>
                  <a:lnTo>
                    <a:pt x="73" y="48"/>
                  </a:lnTo>
                  <a:lnTo>
                    <a:pt x="74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4" y="52"/>
                  </a:lnTo>
                  <a:lnTo>
                    <a:pt x="74" y="53"/>
                  </a:lnTo>
                  <a:lnTo>
                    <a:pt x="74" y="54"/>
                  </a:lnTo>
                  <a:lnTo>
                    <a:pt x="74" y="55"/>
                  </a:lnTo>
                  <a:lnTo>
                    <a:pt x="73" y="55"/>
                  </a:lnTo>
                  <a:lnTo>
                    <a:pt x="73" y="57"/>
                  </a:lnTo>
                  <a:lnTo>
                    <a:pt x="72" y="57"/>
                  </a:lnTo>
                  <a:lnTo>
                    <a:pt x="72" y="58"/>
                  </a:lnTo>
                  <a:lnTo>
                    <a:pt x="73" y="59"/>
                  </a:lnTo>
                  <a:lnTo>
                    <a:pt x="74" y="59"/>
                  </a:lnTo>
                  <a:lnTo>
                    <a:pt x="74" y="60"/>
                  </a:lnTo>
                  <a:lnTo>
                    <a:pt x="74" y="61"/>
                  </a:lnTo>
                  <a:lnTo>
                    <a:pt x="74" y="62"/>
                  </a:lnTo>
                  <a:lnTo>
                    <a:pt x="74" y="63"/>
                  </a:lnTo>
                  <a:lnTo>
                    <a:pt x="74" y="64"/>
                  </a:lnTo>
                  <a:lnTo>
                    <a:pt x="74" y="65"/>
                  </a:lnTo>
                  <a:lnTo>
                    <a:pt x="74" y="66"/>
                  </a:lnTo>
                  <a:lnTo>
                    <a:pt x="74" y="67"/>
                  </a:lnTo>
                  <a:lnTo>
                    <a:pt x="75" y="67"/>
                  </a:lnTo>
                  <a:lnTo>
                    <a:pt x="76" y="69"/>
                  </a:lnTo>
                  <a:lnTo>
                    <a:pt x="77" y="69"/>
                  </a:lnTo>
                  <a:lnTo>
                    <a:pt x="77" y="70"/>
                  </a:lnTo>
                  <a:lnTo>
                    <a:pt x="78" y="71"/>
                  </a:lnTo>
                  <a:lnTo>
                    <a:pt x="78" y="72"/>
                  </a:lnTo>
                  <a:lnTo>
                    <a:pt x="80" y="72"/>
                  </a:lnTo>
                  <a:lnTo>
                    <a:pt x="82" y="72"/>
                  </a:lnTo>
                  <a:lnTo>
                    <a:pt x="83" y="72"/>
                  </a:lnTo>
                  <a:lnTo>
                    <a:pt x="84" y="73"/>
                  </a:lnTo>
                  <a:lnTo>
                    <a:pt x="86" y="73"/>
                  </a:lnTo>
                  <a:lnTo>
                    <a:pt x="88" y="74"/>
                  </a:lnTo>
                  <a:lnTo>
                    <a:pt x="89" y="76"/>
                  </a:lnTo>
                  <a:lnTo>
                    <a:pt x="90" y="76"/>
                  </a:lnTo>
                  <a:lnTo>
                    <a:pt x="89" y="76"/>
                  </a:lnTo>
                  <a:lnTo>
                    <a:pt x="89" y="77"/>
                  </a:lnTo>
                  <a:lnTo>
                    <a:pt x="89" y="78"/>
                  </a:lnTo>
                  <a:lnTo>
                    <a:pt x="88" y="79"/>
                  </a:lnTo>
                  <a:lnTo>
                    <a:pt x="87" y="79"/>
                  </a:lnTo>
                  <a:lnTo>
                    <a:pt x="87" y="80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6" y="84"/>
                  </a:lnTo>
                  <a:lnTo>
                    <a:pt x="87" y="84"/>
                  </a:lnTo>
                  <a:lnTo>
                    <a:pt x="87" y="86"/>
                  </a:lnTo>
                  <a:lnTo>
                    <a:pt x="88" y="87"/>
                  </a:lnTo>
                  <a:lnTo>
                    <a:pt x="89" y="87"/>
                  </a:lnTo>
                  <a:lnTo>
                    <a:pt x="89" y="88"/>
                  </a:lnTo>
                  <a:lnTo>
                    <a:pt x="89" y="89"/>
                  </a:lnTo>
                  <a:lnTo>
                    <a:pt x="89" y="90"/>
                  </a:lnTo>
                  <a:lnTo>
                    <a:pt x="89" y="91"/>
                  </a:lnTo>
                  <a:lnTo>
                    <a:pt x="89" y="92"/>
                  </a:lnTo>
                  <a:lnTo>
                    <a:pt x="90" y="92"/>
                  </a:lnTo>
                  <a:lnTo>
                    <a:pt x="90" y="93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89" y="97"/>
                  </a:lnTo>
                  <a:lnTo>
                    <a:pt x="82" y="97"/>
                  </a:lnTo>
                  <a:lnTo>
                    <a:pt x="81" y="97"/>
                  </a:lnTo>
                  <a:lnTo>
                    <a:pt x="76" y="97"/>
                  </a:lnTo>
                  <a:lnTo>
                    <a:pt x="76" y="101"/>
                  </a:lnTo>
                  <a:lnTo>
                    <a:pt x="77" y="104"/>
                  </a:lnTo>
                  <a:lnTo>
                    <a:pt x="74" y="105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26">
              <a:extLst>
                <a:ext uri="{FF2B5EF4-FFF2-40B4-BE49-F238E27FC236}">
                  <a16:creationId xmlns:a16="http://schemas.microsoft.com/office/drawing/2014/main" id="{28CFE554-AD75-4EBF-86B8-21A904706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202" y="3486944"/>
              <a:ext cx="150813" cy="147637"/>
            </a:xfrm>
            <a:custGeom>
              <a:avLst/>
              <a:gdLst>
                <a:gd name="T0" fmla="*/ 0 w 17"/>
                <a:gd name="T1" fmla="*/ 0 h 31"/>
                <a:gd name="T2" fmla="*/ 2147483647 w 17"/>
                <a:gd name="T3" fmla="*/ 2147483647 h 31"/>
                <a:gd name="T4" fmla="*/ 2147483647 w 17"/>
                <a:gd name="T5" fmla="*/ 2147483647 h 31"/>
                <a:gd name="T6" fmla="*/ 2147483647 w 17"/>
                <a:gd name="T7" fmla="*/ 2147483647 h 31"/>
                <a:gd name="T8" fmla="*/ 2147483647 w 17"/>
                <a:gd name="T9" fmla="*/ 2147483647 h 31"/>
                <a:gd name="T10" fmla="*/ 2147483647 w 17"/>
                <a:gd name="T11" fmla="*/ 2147483647 h 31"/>
                <a:gd name="T12" fmla="*/ 2147483647 w 17"/>
                <a:gd name="T13" fmla="*/ 2147483647 h 31"/>
                <a:gd name="T14" fmla="*/ 2147483647 w 17"/>
                <a:gd name="T15" fmla="*/ 2147483647 h 31"/>
                <a:gd name="T16" fmla="*/ 2147483647 w 17"/>
                <a:gd name="T17" fmla="*/ 2147483647 h 31"/>
                <a:gd name="T18" fmla="*/ 2147483647 w 17"/>
                <a:gd name="T19" fmla="*/ 2147483647 h 31"/>
                <a:gd name="T20" fmla="*/ 2147483647 w 17"/>
                <a:gd name="T21" fmla="*/ 2147483647 h 31"/>
                <a:gd name="T22" fmla="*/ 2147483647 w 17"/>
                <a:gd name="T23" fmla="*/ 2147483647 h 31"/>
                <a:gd name="T24" fmla="*/ 2147483647 w 17"/>
                <a:gd name="T25" fmla="*/ 2147483647 h 31"/>
                <a:gd name="T26" fmla="*/ 0 w 17"/>
                <a:gd name="T27" fmla="*/ 0 h 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" h="31">
                  <a:moveTo>
                    <a:pt x="0" y="0"/>
                  </a:moveTo>
                  <a:lnTo>
                    <a:pt x="5" y="3"/>
                  </a:lnTo>
                  <a:lnTo>
                    <a:pt x="8" y="4"/>
                  </a:lnTo>
                  <a:lnTo>
                    <a:pt x="11" y="5"/>
                  </a:lnTo>
                  <a:lnTo>
                    <a:pt x="16" y="9"/>
                  </a:lnTo>
                  <a:lnTo>
                    <a:pt x="13" y="11"/>
                  </a:lnTo>
                  <a:lnTo>
                    <a:pt x="13" y="15"/>
                  </a:lnTo>
                  <a:lnTo>
                    <a:pt x="13" y="25"/>
                  </a:lnTo>
                  <a:lnTo>
                    <a:pt x="16" y="27"/>
                  </a:lnTo>
                  <a:lnTo>
                    <a:pt x="14" y="28"/>
                  </a:lnTo>
                  <a:lnTo>
                    <a:pt x="9" y="30"/>
                  </a:lnTo>
                  <a:lnTo>
                    <a:pt x="7" y="28"/>
                  </a:lnTo>
                  <a:lnTo>
                    <a:pt x="3" y="29"/>
                  </a:lnTo>
                  <a:lnTo>
                    <a:pt x="0" y="0"/>
                  </a:lnTo>
                </a:path>
              </a:pathLst>
            </a:custGeom>
            <a:solidFill>
              <a:srgbClr val="BF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7">
              <a:extLst>
                <a:ext uri="{FF2B5EF4-FFF2-40B4-BE49-F238E27FC236}">
                  <a16:creationId xmlns:a16="http://schemas.microsoft.com/office/drawing/2014/main" id="{2BF0CA9C-EB3D-46D5-B84E-841B26B7C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02" y="4418805"/>
              <a:ext cx="708025" cy="376238"/>
            </a:xfrm>
            <a:custGeom>
              <a:avLst/>
              <a:gdLst>
                <a:gd name="T0" fmla="*/ 2147483647 w 80"/>
                <a:gd name="T1" fmla="*/ 2147483647 h 79"/>
                <a:gd name="T2" fmla="*/ 2147483647 w 80"/>
                <a:gd name="T3" fmla="*/ 2147483647 h 79"/>
                <a:gd name="T4" fmla="*/ 2147483647 w 80"/>
                <a:gd name="T5" fmla="*/ 2147483647 h 79"/>
                <a:gd name="T6" fmla="*/ 2147483647 w 80"/>
                <a:gd name="T7" fmla="*/ 2147483647 h 79"/>
                <a:gd name="T8" fmla="*/ 2147483647 w 80"/>
                <a:gd name="T9" fmla="*/ 2147483647 h 79"/>
                <a:gd name="T10" fmla="*/ 2147483647 w 80"/>
                <a:gd name="T11" fmla="*/ 2147483647 h 79"/>
                <a:gd name="T12" fmla="*/ 2147483647 w 80"/>
                <a:gd name="T13" fmla="*/ 2147483647 h 79"/>
                <a:gd name="T14" fmla="*/ 2147483647 w 80"/>
                <a:gd name="T15" fmla="*/ 2147483647 h 79"/>
                <a:gd name="T16" fmla="*/ 2147483647 w 80"/>
                <a:gd name="T17" fmla="*/ 2147483647 h 79"/>
                <a:gd name="T18" fmla="*/ 2147483647 w 80"/>
                <a:gd name="T19" fmla="*/ 2147483647 h 79"/>
                <a:gd name="T20" fmla="*/ 2147483647 w 80"/>
                <a:gd name="T21" fmla="*/ 2147483647 h 79"/>
                <a:gd name="T22" fmla="*/ 2147483647 w 80"/>
                <a:gd name="T23" fmla="*/ 2147483647 h 79"/>
                <a:gd name="T24" fmla="*/ 2147483647 w 80"/>
                <a:gd name="T25" fmla="*/ 2147483647 h 79"/>
                <a:gd name="T26" fmla="*/ 2147483647 w 80"/>
                <a:gd name="T27" fmla="*/ 2147483647 h 79"/>
                <a:gd name="T28" fmla="*/ 2147483647 w 80"/>
                <a:gd name="T29" fmla="*/ 2147483647 h 79"/>
                <a:gd name="T30" fmla="*/ 2147483647 w 80"/>
                <a:gd name="T31" fmla="*/ 2147483647 h 79"/>
                <a:gd name="T32" fmla="*/ 2147483647 w 80"/>
                <a:gd name="T33" fmla="*/ 2147483647 h 79"/>
                <a:gd name="T34" fmla="*/ 2147483647 w 80"/>
                <a:gd name="T35" fmla="*/ 2147483647 h 79"/>
                <a:gd name="T36" fmla="*/ 2147483647 w 80"/>
                <a:gd name="T37" fmla="*/ 2147483647 h 79"/>
                <a:gd name="T38" fmla="*/ 2147483647 w 80"/>
                <a:gd name="T39" fmla="*/ 2147483647 h 79"/>
                <a:gd name="T40" fmla="*/ 2147483647 w 80"/>
                <a:gd name="T41" fmla="*/ 2147483647 h 79"/>
                <a:gd name="T42" fmla="*/ 2147483647 w 80"/>
                <a:gd name="T43" fmla="*/ 2147483647 h 79"/>
                <a:gd name="T44" fmla="*/ 2147483647 w 80"/>
                <a:gd name="T45" fmla="*/ 2147483647 h 79"/>
                <a:gd name="T46" fmla="*/ 2147483647 w 80"/>
                <a:gd name="T47" fmla="*/ 2147483647 h 79"/>
                <a:gd name="T48" fmla="*/ 2147483647 w 80"/>
                <a:gd name="T49" fmla="*/ 2147483647 h 79"/>
                <a:gd name="T50" fmla="*/ 2147483647 w 80"/>
                <a:gd name="T51" fmla="*/ 2147483647 h 79"/>
                <a:gd name="T52" fmla="*/ 2147483647 w 80"/>
                <a:gd name="T53" fmla="*/ 2147483647 h 79"/>
                <a:gd name="T54" fmla="*/ 2147483647 w 80"/>
                <a:gd name="T55" fmla="*/ 2147483647 h 79"/>
                <a:gd name="T56" fmla="*/ 2147483647 w 80"/>
                <a:gd name="T57" fmla="*/ 2147483647 h 79"/>
                <a:gd name="T58" fmla="*/ 2147483647 w 80"/>
                <a:gd name="T59" fmla="*/ 2147483647 h 79"/>
                <a:gd name="T60" fmla="*/ 2147483647 w 80"/>
                <a:gd name="T61" fmla="*/ 2147483647 h 79"/>
                <a:gd name="T62" fmla="*/ 2147483647 w 80"/>
                <a:gd name="T63" fmla="*/ 2147483647 h 79"/>
                <a:gd name="T64" fmla="*/ 2147483647 w 80"/>
                <a:gd name="T65" fmla="*/ 2147483647 h 79"/>
                <a:gd name="T66" fmla="*/ 2147483647 w 80"/>
                <a:gd name="T67" fmla="*/ 2147483647 h 79"/>
                <a:gd name="T68" fmla="*/ 2147483647 w 80"/>
                <a:gd name="T69" fmla="*/ 2147483647 h 79"/>
                <a:gd name="T70" fmla="*/ 2147483647 w 80"/>
                <a:gd name="T71" fmla="*/ 2147483647 h 79"/>
                <a:gd name="T72" fmla="*/ 2147483647 w 80"/>
                <a:gd name="T73" fmla="*/ 2147483647 h 79"/>
                <a:gd name="T74" fmla="*/ 2147483647 w 80"/>
                <a:gd name="T75" fmla="*/ 2147483647 h 79"/>
                <a:gd name="T76" fmla="*/ 2147483647 w 80"/>
                <a:gd name="T77" fmla="*/ 2147483647 h 79"/>
                <a:gd name="T78" fmla="*/ 2147483647 w 80"/>
                <a:gd name="T79" fmla="*/ 2147483647 h 79"/>
                <a:gd name="T80" fmla="*/ 2147483647 w 80"/>
                <a:gd name="T81" fmla="*/ 2147483647 h 79"/>
                <a:gd name="T82" fmla="*/ 2147483647 w 80"/>
                <a:gd name="T83" fmla="*/ 2147483647 h 79"/>
                <a:gd name="T84" fmla="*/ 2147483647 w 80"/>
                <a:gd name="T85" fmla="*/ 2147483647 h 79"/>
                <a:gd name="T86" fmla="*/ 2147483647 w 80"/>
                <a:gd name="T87" fmla="*/ 2147483647 h 79"/>
                <a:gd name="T88" fmla="*/ 2147483647 w 80"/>
                <a:gd name="T89" fmla="*/ 2147483647 h 79"/>
                <a:gd name="T90" fmla="*/ 2147483647 w 80"/>
                <a:gd name="T91" fmla="*/ 2147483647 h 79"/>
                <a:gd name="T92" fmla="*/ 2147483647 w 80"/>
                <a:gd name="T93" fmla="*/ 2147483647 h 79"/>
                <a:gd name="T94" fmla="*/ 2147483647 w 80"/>
                <a:gd name="T95" fmla="*/ 2147483647 h 79"/>
                <a:gd name="T96" fmla="*/ 0 w 80"/>
                <a:gd name="T97" fmla="*/ 2147483647 h 79"/>
                <a:gd name="T98" fmla="*/ 0 w 80"/>
                <a:gd name="T99" fmla="*/ 2147483647 h 79"/>
                <a:gd name="T100" fmla="*/ 2147483647 w 80"/>
                <a:gd name="T101" fmla="*/ 2147483647 h 79"/>
                <a:gd name="T102" fmla="*/ 2147483647 w 80"/>
                <a:gd name="T103" fmla="*/ 2147483647 h 79"/>
                <a:gd name="T104" fmla="*/ 2147483647 w 80"/>
                <a:gd name="T105" fmla="*/ 2147483647 h 79"/>
                <a:gd name="T106" fmla="*/ 2147483647 w 80"/>
                <a:gd name="T107" fmla="*/ 2147483647 h 7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0" h="79">
                  <a:moveTo>
                    <a:pt x="40" y="78"/>
                  </a:moveTo>
                  <a:lnTo>
                    <a:pt x="41" y="78"/>
                  </a:lnTo>
                  <a:lnTo>
                    <a:pt x="43" y="78"/>
                  </a:lnTo>
                  <a:lnTo>
                    <a:pt x="44" y="77"/>
                  </a:lnTo>
                  <a:lnTo>
                    <a:pt x="45" y="76"/>
                  </a:lnTo>
                  <a:lnTo>
                    <a:pt x="47" y="76"/>
                  </a:lnTo>
                  <a:lnTo>
                    <a:pt x="48" y="75"/>
                  </a:lnTo>
                  <a:lnTo>
                    <a:pt x="48" y="74"/>
                  </a:lnTo>
                  <a:lnTo>
                    <a:pt x="48" y="73"/>
                  </a:lnTo>
                  <a:lnTo>
                    <a:pt x="48" y="72"/>
                  </a:lnTo>
                  <a:lnTo>
                    <a:pt x="48" y="71"/>
                  </a:lnTo>
                  <a:lnTo>
                    <a:pt x="48" y="70"/>
                  </a:lnTo>
                  <a:lnTo>
                    <a:pt x="48" y="68"/>
                  </a:lnTo>
                  <a:lnTo>
                    <a:pt x="47" y="67"/>
                  </a:lnTo>
                  <a:lnTo>
                    <a:pt x="44" y="65"/>
                  </a:lnTo>
                  <a:lnTo>
                    <a:pt x="42" y="63"/>
                  </a:lnTo>
                  <a:lnTo>
                    <a:pt x="39" y="61"/>
                  </a:lnTo>
                  <a:lnTo>
                    <a:pt x="36" y="58"/>
                  </a:lnTo>
                  <a:lnTo>
                    <a:pt x="32" y="57"/>
                  </a:lnTo>
                  <a:lnTo>
                    <a:pt x="31" y="55"/>
                  </a:lnTo>
                  <a:lnTo>
                    <a:pt x="31" y="54"/>
                  </a:lnTo>
                  <a:lnTo>
                    <a:pt x="30" y="53"/>
                  </a:lnTo>
                  <a:lnTo>
                    <a:pt x="29" y="51"/>
                  </a:lnTo>
                  <a:lnTo>
                    <a:pt x="28" y="51"/>
                  </a:lnTo>
                  <a:lnTo>
                    <a:pt x="27" y="50"/>
                  </a:lnTo>
                  <a:lnTo>
                    <a:pt x="26" y="48"/>
                  </a:lnTo>
                  <a:lnTo>
                    <a:pt x="26" y="47"/>
                  </a:lnTo>
                  <a:lnTo>
                    <a:pt x="26" y="46"/>
                  </a:lnTo>
                  <a:lnTo>
                    <a:pt x="25" y="45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3" y="29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5" y="27"/>
                  </a:lnTo>
                  <a:lnTo>
                    <a:pt x="26" y="25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6" y="22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8" y="21"/>
                  </a:lnTo>
                  <a:lnTo>
                    <a:pt x="29" y="20"/>
                  </a:lnTo>
                  <a:lnTo>
                    <a:pt x="29" y="21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29" y="25"/>
                  </a:lnTo>
                  <a:lnTo>
                    <a:pt x="29" y="27"/>
                  </a:lnTo>
                  <a:lnTo>
                    <a:pt x="29" y="28"/>
                  </a:lnTo>
                  <a:lnTo>
                    <a:pt x="29" y="29"/>
                  </a:lnTo>
                  <a:lnTo>
                    <a:pt x="29" y="31"/>
                  </a:lnTo>
                  <a:lnTo>
                    <a:pt x="29" y="32"/>
                  </a:lnTo>
                  <a:lnTo>
                    <a:pt x="30" y="33"/>
                  </a:lnTo>
                  <a:lnTo>
                    <a:pt x="30" y="34"/>
                  </a:lnTo>
                  <a:lnTo>
                    <a:pt x="31" y="35"/>
                  </a:lnTo>
                  <a:lnTo>
                    <a:pt x="32" y="34"/>
                  </a:lnTo>
                  <a:lnTo>
                    <a:pt x="35" y="35"/>
                  </a:lnTo>
                  <a:lnTo>
                    <a:pt x="37" y="35"/>
                  </a:lnTo>
                  <a:lnTo>
                    <a:pt x="39" y="36"/>
                  </a:lnTo>
                  <a:lnTo>
                    <a:pt x="43" y="36"/>
                  </a:lnTo>
                  <a:lnTo>
                    <a:pt x="48" y="39"/>
                  </a:lnTo>
                  <a:lnTo>
                    <a:pt x="54" y="39"/>
                  </a:lnTo>
                  <a:lnTo>
                    <a:pt x="57" y="39"/>
                  </a:lnTo>
                  <a:lnTo>
                    <a:pt x="60" y="40"/>
                  </a:lnTo>
                  <a:lnTo>
                    <a:pt x="63" y="41"/>
                  </a:lnTo>
                  <a:lnTo>
                    <a:pt x="66" y="41"/>
                  </a:lnTo>
                  <a:lnTo>
                    <a:pt x="67" y="42"/>
                  </a:lnTo>
                  <a:lnTo>
                    <a:pt x="69" y="42"/>
                  </a:lnTo>
                  <a:lnTo>
                    <a:pt x="70" y="42"/>
                  </a:lnTo>
                  <a:lnTo>
                    <a:pt x="71" y="42"/>
                  </a:lnTo>
                  <a:lnTo>
                    <a:pt x="73" y="41"/>
                  </a:lnTo>
                  <a:lnTo>
                    <a:pt x="75" y="41"/>
                  </a:lnTo>
                  <a:lnTo>
                    <a:pt x="77" y="41"/>
                  </a:lnTo>
                  <a:lnTo>
                    <a:pt x="77" y="40"/>
                  </a:lnTo>
                  <a:lnTo>
                    <a:pt x="78" y="39"/>
                  </a:lnTo>
                  <a:lnTo>
                    <a:pt x="79" y="39"/>
                  </a:lnTo>
                  <a:lnTo>
                    <a:pt x="79" y="37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78" y="33"/>
                  </a:lnTo>
                  <a:lnTo>
                    <a:pt x="77" y="33"/>
                  </a:lnTo>
                  <a:lnTo>
                    <a:pt x="77" y="32"/>
                  </a:lnTo>
                  <a:lnTo>
                    <a:pt x="76" y="32"/>
                  </a:lnTo>
                  <a:lnTo>
                    <a:pt x="73" y="30"/>
                  </a:lnTo>
                  <a:lnTo>
                    <a:pt x="70" y="28"/>
                  </a:lnTo>
                  <a:lnTo>
                    <a:pt x="67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0" y="21"/>
                  </a:lnTo>
                  <a:lnTo>
                    <a:pt x="56" y="20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3" y="18"/>
                  </a:lnTo>
                  <a:lnTo>
                    <a:pt x="52" y="18"/>
                  </a:lnTo>
                  <a:lnTo>
                    <a:pt x="52" y="17"/>
                  </a:lnTo>
                  <a:lnTo>
                    <a:pt x="51" y="17"/>
                  </a:lnTo>
                  <a:lnTo>
                    <a:pt x="50" y="15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8" y="4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2"/>
                  </a:lnTo>
                  <a:lnTo>
                    <a:pt x="46" y="3"/>
                  </a:lnTo>
                  <a:lnTo>
                    <a:pt x="46" y="4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0" y="6"/>
                  </a:lnTo>
                  <a:lnTo>
                    <a:pt x="39" y="6"/>
                  </a:lnTo>
                  <a:lnTo>
                    <a:pt x="38" y="6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5" y="6"/>
                  </a:lnTo>
                  <a:lnTo>
                    <a:pt x="34" y="6"/>
                  </a:lnTo>
                  <a:lnTo>
                    <a:pt x="33" y="6"/>
                  </a:lnTo>
                  <a:lnTo>
                    <a:pt x="33" y="5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31" y="7"/>
                  </a:lnTo>
                  <a:lnTo>
                    <a:pt x="31" y="8"/>
                  </a:lnTo>
                  <a:lnTo>
                    <a:pt x="31" y="9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30" y="11"/>
                  </a:lnTo>
                  <a:lnTo>
                    <a:pt x="30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8" y="15"/>
                  </a:lnTo>
                  <a:lnTo>
                    <a:pt x="27" y="15"/>
                  </a:lnTo>
                  <a:lnTo>
                    <a:pt x="26" y="16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1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9" y="26"/>
                  </a:lnTo>
                  <a:lnTo>
                    <a:pt x="18" y="27"/>
                  </a:lnTo>
                  <a:lnTo>
                    <a:pt x="16" y="27"/>
                  </a:lnTo>
                  <a:lnTo>
                    <a:pt x="15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29"/>
                  </a:lnTo>
                  <a:lnTo>
                    <a:pt x="5" y="30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5" y="36"/>
                  </a:lnTo>
                  <a:lnTo>
                    <a:pt x="4" y="39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7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3" y="63"/>
                  </a:lnTo>
                  <a:lnTo>
                    <a:pt x="6" y="64"/>
                  </a:lnTo>
                  <a:lnTo>
                    <a:pt x="9" y="66"/>
                  </a:lnTo>
                  <a:lnTo>
                    <a:pt x="12" y="68"/>
                  </a:lnTo>
                  <a:lnTo>
                    <a:pt x="15" y="70"/>
                  </a:lnTo>
                  <a:lnTo>
                    <a:pt x="18" y="71"/>
                  </a:lnTo>
                  <a:lnTo>
                    <a:pt x="22" y="74"/>
                  </a:lnTo>
                  <a:lnTo>
                    <a:pt x="26" y="76"/>
                  </a:lnTo>
                  <a:lnTo>
                    <a:pt x="28" y="76"/>
                  </a:lnTo>
                  <a:lnTo>
                    <a:pt x="30" y="77"/>
                  </a:lnTo>
                  <a:lnTo>
                    <a:pt x="31" y="77"/>
                  </a:lnTo>
                  <a:lnTo>
                    <a:pt x="32" y="78"/>
                  </a:lnTo>
                  <a:lnTo>
                    <a:pt x="35" y="78"/>
                  </a:lnTo>
                  <a:lnTo>
                    <a:pt x="37" y="78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40" y="78"/>
                  </a:lnTo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28">
              <a:extLst>
                <a:ext uri="{FF2B5EF4-FFF2-40B4-BE49-F238E27FC236}">
                  <a16:creationId xmlns:a16="http://schemas.microsoft.com/office/drawing/2014/main" id="{17985086-D60A-4CA3-8DB3-E2F50D49D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14" y="4733130"/>
              <a:ext cx="131762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0 h 15"/>
                <a:gd name="T26" fmla="*/ 2147483647 w 15"/>
                <a:gd name="T27" fmla="*/ 0 h 15"/>
                <a:gd name="T28" fmla="*/ 2147483647 w 15"/>
                <a:gd name="T29" fmla="*/ 0 h 15"/>
                <a:gd name="T30" fmla="*/ 2147483647 w 15"/>
                <a:gd name="T31" fmla="*/ 0 h 15"/>
                <a:gd name="T32" fmla="*/ 2147483647 w 15"/>
                <a:gd name="T33" fmla="*/ 0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0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15">
                  <a:moveTo>
                    <a:pt x="8" y="12"/>
                  </a:moveTo>
                  <a:lnTo>
                    <a:pt x="9" y="12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6"/>
                  </a:lnTo>
                  <a:lnTo>
                    <a:pt x="1" y="8"/>
                  </a:lnTo>
                  <a:lnTo>
                    <a:pt x="1" y="12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8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29">
              <a:extLst>
                <a:ext uri="{FF2B5EF4-FFF2-40B4-BE49-F238E27FC236}">
                  <a16:creationId xmlns:a16="http://schemas.microsoft.com/office/drawing/2014/main" id="{C4195D95-8401-4952-828A-0CFF4AF70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14" y="2977356"/>
              <a:ext cx="449262" cy="290513"/>
            </a:xfrm>
            <a:custGeom>
              <a:avLst/>
              <a:gdLst>
                <a:gd name="T0" fmla="*/ 2147483647 w 51"/>
                <a:gd name="T1" fmla="*/ 2147483647 h 61"/>
                <a:gd name="T2" fmla="*/ 2147483647 w 51"/>
                <a:gd name="T3" fmla="*/ 2147483647 h 61"/>
                <a:gd name="T4" fmla="*/ 2147483647 w 51"/>
                <a:gd name="T5" fmla="*/ 2147483647 h 61"/>
                <a:gd name="T6" fmla="*/ 2147483647 w 51"/>
                <a:gd name="T7" fmla="*/ 2147483647 h 61"/>
                <a:gd name="T8" fmla="*/ 2147483647 w 51"/>
                <a:gd name="T9" fmla="*/ 2147483647 h 61"/>
                <a:gd name="T10" fmla="*/ 2147483647 w 51"/>
                <a:gd name="T11" fmla="*/ 2147483647 h 61"/>
                <a:gd name="T12" fmla="*/ 2147483647 w 51"/>
                <a:gd name="T13" fmla="*/ 2147483647 h 61"/>
                <a:gd name="T14" fmla="*/ 2147483647 w 51"/>
                <a:gd name="T15" fmla="*/ 2147483647 h 61"/>
                <a:gd name="T16" fmla="*/ 2147483647 w 51"/>
                <a:gd name="T17" fmla="*/ 2147483647 h 61"/>
                <a:gd name="T18" fmla="*/ 2147483647 w 51"/>
                <a:gd name="T19" fmla="*/ 2147483647 h 61"/>
                <a:gd name="T20" fmla="*/ 2147483647 w 51"/>
                <a:gd name="T21" fmla="*/ 2147483647 h 61"/>
                <a:gd name="T22" fmla="*/ 2147483647 w 51"/>
                <a:gd name="T23" fmla="*/ 2147483647 h 61"/>
                <a:gd name="T24" fmla="*/ 2147483647 w 51"/>
                <a:gd name="T25" fmla="*/ 2147483647 h 61"/>
                <a:gd name="T26" fmla="*/ 2147483647 w 51"/>
                <a:gd name="T27" fmla="*/ 2147483647 h 61"/>
                <a:gd name="T28" fmla="*/ 2147483647 w 51"/>
                <a:gd name="T29" fmla="*/ 0 h 61"/>
                <a:gd name="T30" fmla="*/ 2147483647 w 51"/>
                <a:gd name="T31" fmla="*/ 2147483647 h 61"/>
                <a:gd name="T32" fmla="*/ 2147483647 w 51"/>
                <a:gd name="T33" fmla="*/ 2147483647 h 61"/>
                <a:gd name="T34" fmla="*/ 2147483647 w 51"/>
                <a:gd name="T35" fmla="*/ 2147483647 h 61"/>
                <a:gd name="T36" fmla="*/ 0 w 51"/>
                <a:gd name="T37" fmla="*/ 2147483647 h 61"/>
                <a:gd name="T38" fmla="*/ 2147483647 w 51"/>
                <a:gd name="T39" fmla="*/ 2147483647 h 61"/>
                <a:gd name="T40" fmla="*/ 2147483647 w 51"/>
                <a:gd name="T41" fmla="*/ 2147483647 h 61"/>
                <a:gd name="T42" fmla="*/ 2147483647 w 51"/>
                <a:gd name="T43" fmla="*/ 2147483647 h 61"/>
                <a:gd name="T44" fmla="*/ 2147483647 w 51"/>
                <a:gd name="T45" fmla="*/ 2147483647 h 6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51" h="61">
                  <a:moveTo>
                    <a:pt x="31" y="60"/>
                  </a:moveTo>
                  <a:lnTo>
                    <a:pt x="33" y="60"/>
                  </a:lnTo>
                  <a:lnTo>
                    <a:pt x="35" y="57"/>
                  </a:lnTo>
                  <a:lnTo>
                    <a:pt x="35" y="55"/>
                  </a:lnTo>
                  <a:lnTo>
                    <a:pt x="38" y="53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42" y="46"/>
                  </a:lnTo>
                  <a:lnTo>
                    <a:pt x="44" y="45"/>
                  </a:lnTo>
                  <a:lnTo>
                    <a:pt x="43" y="37"/>
                  </a:lnTo>
                  <a:lnTo>
                    <a:pt x="46" y="34"/>
                  </a:lnTo>
                  <a:lnTo>
                    <a:pt x="50" y="27"/>
                  </a:lnTo>
                  <a:lnTo>
                    <a:pt x="48" y="11"/>
                  </a:lnTo>
                  <a:lnTo>
                    <a:pt x="35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6"/>
                  </a:lnTo>
                  <a:lnTo>
                    <a:pt x="3" y="15"/>
                  </a:lnTo>
                  <a:lnTo>
                    <a:pt x="0" y="27"/>
                  </a:lnTo>
                  <a:lnTo>
                    <a:pt x="3" y="35"/>
                  </a:lnTo>
                  <a:lnTo>
                    <a:pt x="2" y="39"/>
                  </a:lnTo>
                  <a:lnTo>
                    <a:pt x="18" y="52"/>
                  </a:lnTo>
                  <a:lnTo>
                    <a:pt x="31" y="60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30">
              <a:extLst>
                <a:ext uri="{FF2B5EF4-FFF2-40B4-BE49-F238E27FC236}">
                  <a16:creationId xmlns:a16="http://schemas.microsoft.com/office/drawing/2014/main" id="{6312BA30-41E7-4D7D-B7B5-B142BF110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01" y="3158330"/>
              <a:ext cx="336550" cy="133350"/>
            </a:xfrm>
            <a:custGeom>
              <a:avLst/>
              <a:gdLst>
                <a:gd name="T0" fmla="*/ 2147483647 w 38"/>
                <a:gd name="T1" fmla="*/ 2147483647 h 28"/>
                <a:gd name="T2" fmla="*/ 2147483647 w 38"/>
                <a:gd name="T3" fmla="*/ 2147483647 h 28"/>
                <a:gd name="T4" fmla="*/ 2147483647 w 38"/>
                <a:gd name="T5" fmla="*/ 2147483647 h 28"/>
                <a:gd name="T6" fmla="*/ 2147483647 w 38"/>
                <a:gd name="T7" fmla="*/ 2147483647 h 28"/>
                <a:gd name="T8" fmla="*/ 2147483647 w 38"/>
                <a:gd name="T9" fmla="*/ 2147483647 h 28"/>
                <a:gd name="T10" fmla="*/ 2147483647 w 38"/>
                <a:gd name="T11" fmla="*/ 0 h 28"/>
                <a:gd name="T12" fmla="*/ 0 w 38"/>
                <a:gd name="T13" fmla="*/ 2147483647 h 28"/>
                <a:gd name="T14" fmla="*/ 0 w 38"/>
                <a:gd name="T15" fmla="*/ 2147483647 h 28"/>
                <a:gd name="T16" fmla="*/ 2147483647 w 38"/>
                <a:gd name="T17" fmla="*/ 2147483647 h 28"/>
                <a:gd name="T18" fmla="*/ 0 w 38"/>
                <a:gd name="T19" fmla="*/ 2147483647 h 28"/>
                <a:gd name="T20" fmla="*/ 2147483647 w 38"/>
                <a:gd name="T21" fmla="*/ 2147483647 h 28"/>
                <a:gd name="T22" fmla="*/ 2147483647 w 38"/>
                <a:gd name="T23" fmla="*/ 2147483647 h 28"/>
                <a:gd name="T24" fmla="*/ 2147483647 w 38"/>
                <a:gd name="T25" fmla="*/ 2147483647 h 28"/>
                <a:gd name="T26" fmla="*/ 2147483647 w 38"/>
                <a:gd name="T27" fmla="*/ 2147483647 h 28"/>
                <a:gd name="T28" fmla="*/ 2147483647 w 38"/>
                <a:gd name="T29" fmla="*/ 2147483647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" h="28">
                  <a:moveTo>
                    <a:pt x="28" y="27"/>
                  </a:moveTo>
                  <a:lnTo>
                    <a:pt x="31" y="24"/>
                  </a:lnTo>
                  <a:lnTo>
                    <a:pt x="37" y="22"/>
                  </a:lnTo>
                  <a:lnTo>
                    <a:pt x="30" y="17"/>
                  </a:lnTo>
                  <a:lnTo>
                    <a:pt x="22" y="12"/>
                  </a:lnTo>
                  <a:lnTo>
                    <a:pt x="6" y="0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9"/>
                  </a:lnTo>
                  <a:lnTo>
                    <a:pt x="0" y="10"/>
                  </a:lnTo>
                  <a:lnTo>
                    <a:pt x="9" y="11"/>
                  </a:lnTo>
                  <a:lnTo>
                    <a:pt x="16" y="14"/>
                  </a:lnTo>
                  <a:lnTo>
                    <a:pt x="21" y="17"/>
                  </a:lnTo>
                  <a:lnTo>
                    <a:pt x="27" y="25"/>
                  </a:lnTo>
                  <a:lnTo>
                    <a:pt x="28" y="27"/>
                  </a:lnTo>
                </a:path>
              </a:pathLst>
            </a:custGeom>
            <a:solidFill>
              <a:srgbClr val="B2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31">
              <a:extLst>
                <a:ext uri="{FF2B5EF4-FFF2-40B4-BE49-F238E27FC236}">
                  <a16:creationId xmlns:a16="http://schemas.microsoft.com/office/drawing/2014/main" id="{74B10FC4-9C7E-48DB-B98F-67C7E1C1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314" y="2977356"/>
              <a:ext cx="449262" cy="157163"/>
            </a:xfrm>
            <a:custGeom>
              <a:avLst/>
              <a:gdLst>
                <a:gd name="T0" fmla="*/ 2147483647 w 51"/>
                <a:gd name="T1" fmla="*/ 2147483647 h 33"/>
                <a:gd name="T2" fmla="*/ 2147483647 w 51"/>
                <a:gd name="T3" fmla="*/ 2147483647 h 33"/>
                <a:gd name="T4" fmla="*/ 2147483647 w 51"/>
                <a:gd name="T5" fmla="*/ 2147483647 h 33"/>
                <a:gd name="T6" fmla="*/ 2147483647 w 51"/>
                <a:gd name="T7" fmla="*/ 0 h 33"/>
                <a:gd name="T8" fmla="*/ 2147483647 w 51"/>
                <a:gd name="T9" fmla="*/ 2147483647 h 33"/>
                <a:gd name="T10" fmla="*/ 2147483647 w 51"/>
                <a:gd name="T11" fmla="*/ 2147483647 h 33"/>
                <a:gd name="T12" fmla="*/ 2147483647 w 51"/>
                <a:gd name="T13" fmla="*/ 2147483647 h 33"/>
                <a:gd name="T14" fmla="*/ 0 w 51"/>
                <a:gd name="T15" fmla="*/ 2147483647 h 33"/>
                <a:gd name="T16" fmla="*/ 0 w 51"/>
                <a:gd name="T17" fmla="*/ 2147483647 h 33"/>
                <a:gd name="T18" fmla="*/ 2147483647 w 51"/>
                <a:gd name="T19" fmla="*/ 2147483647 h 33"/>
                <a:gd name="T20" fmla="*/ 2147483647 w 51"/>
                <a:gd name="T21" fmla="*/ 2147483647 h 33"/>
                <a:gd name="T22" fmla="*/ 2147483647 w 51"/>
                <a:gd name="T23" fmla="*/ 2147483647 h 33"/>
                <a:gd name="T24" fmla="*/ 2147483647 w 51"/>
                <a:gd name="T25" fmla="*/ 2147483647 h 33"/>
                <a:gd name="T26" fmla="*/ 2147483647 w 51"/>
                <a:gd name="T27" fmla="*/ 2147483647 h 33"/>
                <a:gd name="T28" fmla="*/ 2147483647 w 51"/>
                <a:gd name="T29" fmla="*/ 2147483647 h 33"/>
                <a:gd name="T30" fmla="*/ 2147483647 w 51"/>
                <a:gd name="T31" fmla="*/ 2147483647 h 33"/>
                <a:gd name="T32" fmla="*/ 2147483647 w 51"/>
                <a:gd name="T33" fmla="*/ 2147483647 h 33"/>
                <a:gd name="T34" fmla="*/ 2147483647 w 51"/>
                <a:gd name="T35" fmla="*/ 2147483647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1" h="33">
                  <a:moveTo>
                    <a:pt x="50" y="28"/>
                  </a:moveTo>
                  <a:lnTo>
                    <a:pt x="48" y="10"/>
                  </a:lnTo>
                  <a:lnTo>
                    <a:pt x="35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5"/>
                  </a:lnTo>
                  <a:lnTo>
                    <a:pt x="3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1" y="32"/>
                  </a:lnTo>
                  <a:lnTo>
                    <a:pt x="16" y="26"/>
                  </a:lnTo>
                  <a:lnTo>
                    <a:pt x="20" y="23"/>
                  </a:lnTo>
                  <a:lnTo>
                    <a:pt x="23" y="24"/>
                  </a:lnTo>
                  <a:lnTo>
                    <a:pt x="24" y="29"/>
                  </a:lnTo>
                  <a:lnTo>
                    <a:pt x="27" y="29"/>
                  </a:lnTo>
                  <a:lnTo>
                    <a:pt x="31" y="25"/>
                  </a:lnTo>
                  <a:lnTo>
                    <a:pt x="35" y="23"/>
                  </a:lnTo>
                  <a:lnTo>
                    <a:pt x="50" y="28"/>
                  </a:lnTo>
                </a:path>
              </a:pathLst>
            </a:custGeom>
            <a:solidFill>
              <a:srgbClr val="8C59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32">
              <a:extLst>
                <a:ext uri="{FF2B5EF4-FFF2-40B4-BE49-F238E27FC236}">
                  <a16:creationId xmlns:a16="http://schemas.microsoft.com/office/drawing/2014/main" id="{3A23E03B-2502-4E39-AEE2-0D0425C3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77" y="3225005"/>
              <a:ext cx="131763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0 w 15"/>
                <a:gd name="T7" fmla="*/ 0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12" y="14"/>
                  </a:moveTo>
                  <a:lnTo>
                    <a:pt x="14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8" y="11"/>
                  </a:lnTo>
                  <a:lnTo>
                    <a:pt x="12" y="14"/>
                  </a:lnTo>
                </a:path>
              </a:pathLst>
            </a:custGeom>
            <a:solidFill>
              <a:srgbClr val="F2B2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533">
              <a:extLst>
                <a:ext uri="{FF2B5EF4-FFF2-40B4-BE49-F238E27FC236}">
                  <a16:creationId xmlns:a16="http://schemas.microsoft.com/office/drawing/2014/main" id="{C28EB5C8-11B4-4AD4-A509-171AB07E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2" y="3177380"/>
              <a:ext cx="212725" cy="109538"/>
            </a:xfrm>
            <a:custGeom>
              <a:avLst/>
              <a:gdLst>
                <a:gd name="T0" fmla="*/ 2147483647 w 24"/>
                <a:gd name="T1" fmla="*/ 2147483647 h 23"/>
                <a:gd name="T2" fmla="*/ 2147483647 w 24"/>
                <a:gd name="T3" fmla="*/ 2147483647 h 23"/>
                <a:gd name="T4" fmla="*/ 2147483647 w 24"/>
                <a:gd name="T5" fmla="*/ 2147483647 h 23"/>
                <a:gd name="T6" fmla="*/ 2147483647 w 24"/>
                <a:gd name="T7" fmla="*/ 2147483647 h 23"/>
                <a:gd name="T8" fmla="*/ 2147483647 w 24"/>
                <a:gd name="T9" fmla="*/ 2147483647 h 23"/>
                <a:gd name="T10" fmla="*/ 2147483647 w 24"/>
                <a:gd name="T11" fmla="*/ 2147483647 h 23"/>
                <a:gd name="T12" fmla="*/ 2147483647 w 24"/>
                <a:gd name="T13" fmla="*/ 2147483647 h 23"/>
                <a:gd name="T14" fmla="*/ 2147483647 w 24"/>
                <a:gd name="T15" fmla="*/ 2147483647 h 23"/>
                <a:gd name="T16" fmla="*/ 0 w 24"/>
                <a:gd name="T17" fmla="*/ 0 h 23"/>
                <a:gd name="T18" fmla="*/ 2147483647 w 24"/>
                <a:gd name="T19" fmla="*/ 2147483647 h 23"/>
                <a:gd name="T20" fmla="*/ 2147483647 w 24"/>
                <a:gd name="T21" fmla="*/ 2147483647 h 23"/>
                <a:gd name="T22" fmla="*/ 2147483647 w 24"/>
                <a:gd name="T23" fmla="*/ 2147483647 h 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" h="23">
                  <a:moveTo>
                    <a:pt x="20" y="22"/>
                  </a:moveTo>
                  <a:lnTo>
                    <a:pt x="20" y="20"/>
                  </a:lnTo>
                  <a:lnTo>
                    <a:pt x="22" y="20"/>
                  </a:lnTo>
                  <a:lnTo>
                    <a:pt x="23" y="19"/>
                  </a:lnTo>
                  <a:lnTo>
                    <a:pt x="17" y="18"/>
                  </a:lnTo>
                  <a:lnTo>
                    <a:pt x="13" y="11"/>
                  </a:lnTo>
                  <a:lnTo>
                    <a:pt x="9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12" y="13"/>
                  </a:lnTo>
                  <a:lnTo>
                    <a:pt x="20" y="22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534">
              <a:extLst>
                <a:ext uri="{FF2B5EF4-FFF2-40B4-BE49-F238E27FC236}">
                  <a16:creationId xmlns:a16="http://schemas.microsoft.com/office/drawing/2014/main" id="{090078E6-E23D-451C-B42C-C62152142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452" y="3148805"/>
              <a:ext cx="195263" cy="95250"/>
            </a:xfrm>
            <a:custGeom>
              <a:avLst/>
              <a:gdLst>
                <a:gd name="T0" fmla="*/ 2147483647 w 22"/>
                <a:gd name="T1" fmla="*/ 2147483647 h 20"/>
                <a:gd name="T2" fmla="*/ 2147483647 w 22"/>
                <a:gd name="T3" fmla="*/ 2147483647 h 20"/>
                <a:gd name="T4" fmla="*/ 2147483647 w 22"/>
                <a:gd name="T5" fmla="*/ 2147483647 h 20"/>
                <a:gd name="T6" fmla="*/ 2147483647 w 22"/>
                <a:gd name="T7" fmla="*/ 2147483647 h 20"/>
                <a:gd name="T8" fmla="*/ 2147483647 w 22"/>
                <a:gd name="T9" fmla="*/ 2147483647 h 20"/>
                <a:gd name="T10" fmla="*/ 2147483647 w 22"/>
                <a:gd name="T11" fmla="*/ 2147483647 h 20"/>
                <a:gd name="T12" fmla="*/ 2147483647 w 22"/>
                <a:gd name="T13" fmla="*/ 2147483647 h 20"/>
                <a:gd name="T14" fmla="*/ 2147483647 w 22"/>
                <a:gd name="T15" fmla="*/ 2147483647 h 20"/>
                <a:gd name="T16" fmla="*/ 2147483647 w 22"/>
                <a:gd name="T17" fmla="*/ 2147483647 h 20"/>
                <a:gd name="T18" fmla="*/ 2147483647 w 22"/>
                <a:gd name="T19" fmla="*/ 2147483647 h 20"/>
                <a:gd name="T20" fmla="*/ 2147483647 w 22"/>
                <a:gd name="T21" fmla="*/ 2147483647 h 20"/>
                <a:gd name="T22" fmla="*/ 2147483647 w 22"/>
                <a:gd name="T23" fmla="*/ 0 h 20"/>
                <a:gd name="T24" fmla="*/ 2147483647 w 22"/>
                <a:gd name="T25" fmla="*/ 0 h 20"/>
                <a:gd name="T26" fmla="*/ 0 w 22"/>
                <a:gd name="T27" fmla="*/ 2147483647 h 20"/>
                <a:gd name="T28" fmla="*/ 2147483647 w 22"/>
                <a:gd name="T29" fmla="*/ 2147483647 h 20"/>
                <a:gd name="T30" fmla="*/ 2147483647 w 22"/>
                <a:gd name="T31" fmla="*/ 2147483647 h 20"/>
                <a:gd name="T32" fmla="*/ 2147483647 w 22"/>
                <a:gd name="T33" fmla="*/ 2147483647 h 2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" h="20">
                  <a:moveTo>
                    <a:pt x="13" y="19"/>
                  </a:moveTo>
                  <a:lnTo>
                    <a:pt x="14" y="17"/>
                  </a:lnTo>
                  <a:lnTo>
                    <a:pt x="15" y="16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21" y="10"/>
                  </a:lnTo>
                  <a:lnTo>
                    <a:pt x="21" y="8"/>
                  </a:lnTo>
                  <a:lnTo>
                    <a:pt x="20" y="5"/>
                  </a:lnTo>
                  <a:lnTo>
                    <a:pt x="20" y="3"/>
                  </a:lnTo>
                  <a:lnTo>
                    <a:pt x="1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3" y="15"/>
                  </a:lnTo>
                  <a:lnTo>
                    <a:pt x="8" y="18"/>
                  </a:lnTo>
                  <a:lnTo>
                    <a:pt x="13" y="19"/>
                  </a:lnTo>
                </a:path>
              </a:pathLst>
            </a:custGeom>
            <a:solidFill>
              <a:srgbClr val="F2B2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535">
              <a:extLst>
                <a:ext uri="{FF2B5EF4-FFF2-40B4-BE49-F238E27FC236}">
                  <a16:creationId xmlns:a16="http://schemas.microsoft.com/office/drawing/2014/main" id="{3A0A5918-8CD0-4572-94DC-65C5840E4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15" y="3158330"/>
              <a:ext cx="168275" cy="71438"/>
            </a:xfrm>
            <a:custGeom>
              <a:avLst/>
              <a:gdLst>
                <a:gd name="T0" fmla="*/ 2147483647 w 19"/>
                <a:gd name="T1" fmla="*/ 2147483647 h 15"/>
                <a:gd name="T2" fmla="*/ 2147483647 w 19"/>
                <a:gd name="T3" fmla="*/ 2147483647 h 15"/>
                <a:gd name="T4" fmla="*/ 2147483647 w 19"/>
                <a:gd name="T5" fmla="*/ 2147483647 h 15"/>
                <a:gd name="T6" fmla="*/ 2147483647 w 19"/>
                <a:gd name="T7" fmla="*/ 2147483647 h 15"/>
                <a:gd name="T8" fmla="*/ 2147483647 w 19"/>
                <a:gd name="T9" fmla="*/ 2147483647 h 15"/>
                <a:gd name="T10" fmla="*/ 2147483647 w 19"/>
                <a:gd name="T11" fmla="*/ 2147483647 h 15"/>
                <a:gd name="T12" fmla="*/ 2147483647 w 19"/>
                <a:gd name="T13" fmla="*/ 2147483647 h 15"/>
                <a:gd name="T14" fmla="*/ 2147483647 w 19"/>
                <a:gd name="T15" fmla="*/ 2147483647 h 15"/>
                <a:gd name="T16" fmla="*/ 2147483647 w 19"/>
                <a:gd name="T17" fmla="*/ 2147483647 h 15"/>
                <a:gd name="T18" fmla="*/ 2147483647 w 19"/>
                <a:gd name="T19" fmla="*/ 2147483647 h 15"/>
                <a:gd name="T20" fmla="*/ 2147483647 w 19"/>
                <a:gd name="T21" fmla="*/ 2147483647 h 15"/>
                <a:gd name="T22" fmla="*/ 2147483647 w 19"/>
                <a:gd name="T23" fmla="*/ 2147483647 h 15"/>
                <a:gd name="T24" fmla="*/ 2147483647 w 19"/>
                <a:gd name="T25" fmla="*/ 2147483647 h 15"/>
                <a:gd name="T26" fmla="*/ 2147483647 w 19"/>
                <a:gd name="T27" fmla="*/ 2147483647 h 15"/>
                <a:gd name="T28" fmla="*/ 2147483647 w 19"/>
                <a:gd name="T29" fmla="*/ 2147483647 h 15"/>
                <a:gd name="T30" fmla="*/ 2147483647 w 19"/>
                <a:gd name="T31" fmla="*/ 0 h 15"/>
                <a:gd name="T32" fmla="*/ 2147483647 w 19"/>
                <a:gd name="T33" fmla="*/ 0 h 15"/>
                <a:gd name="T34" fmla="*/ 2147483647 w 19"/>
                <a:gd name="T35" fmla="*/ 0 h 15"/>
                <a:gd name="T36" fmla="*/ 2147483647 w 19"/>
                <a:gd name="T37" fmla="*/ 2147483647 h 15"/>
                <a:gd name="T38" fmla="*/ 0 w 19"/>
                <a:gd name="T39" fmla="*/ 2147483647 h 15"/>
                <a:gd name="T40" fmla="*/ 0 w 19"/>
                <a:gd name="T41" fmla="*/ 2147483647 h 15"/>
                <a:gd name="T42" fmla="*/ 2147483647 w 19"/>
                <a:gd name="T43" fmla="*/ 2147483647 h 15"/>
                <a:gd name="T44" fmla="*/ 2147483647 w 19"/>
                <a:gd name="T45" fmla="*/ 2147483647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5">
                  <a:moveTo>
                    <a:pt x="5" y="14"/>
                  </a:moveTo>
                  <a:lnTo>
                    <a:pt x="9" y="8"/>
                  </a:lnTo>
                  <a:lnTo>
                    <a:pt x="11" y="9"/>
                  </a:lnTo>
                  <a:lnTo>
                    <a:pt x="9" y="6"/>
                  </a:lnTo>
                  <a:lnTo>
                    <a:pt x="11" y="3"/>
                  </a:lnTo>
                  <a:lnTo>
                    <a:pt x="14" y="4"/>
                  </a:lnTo>
                  <a:lnTo>
                    <a:pt x="12" y="6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2"/>
                  </a:lnTo>
                  <a:lnTo>
                    <a:pt x="5" y="14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536">
              <a:extLst>
                <a:ext uri="{FF2B5EF4-FFF2-40B4-BE49-F238E27FC236}">
                  <a16:creationId xmlns:a16="http://schemas.microsoft.com/office/drawing/2014/main" id="{82BD1D1B-F517-404D-94C4-0C423B5C0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01" y="3186905"/>
              <a:ext cx="141288" cy="71438"/>
            </a:xfrm>
            <a:custGeom>
              <a:avLst/>
              <a:gdLst>
                <a:gd name="T0" fmla="*/ 2147483647 w 16"/>
                <a:gd name="T1" fmla="*/ 2147483647 h 15"/>
                <a:gd name="T2" fmla="*/ 2147483647 w 16"/>
                <a:gd name="T3" fmla="*/ 2147483647 h 15"/>
                <a:gd name="T4" fmla="*/ 2147483647 w 16"/>
                <a:gd name="T5" fmla="*/ 2147483647 h 15"/>
                <a:gd name="T6" fmla="*/ 2147483647 w 16"/>
                <a:gd name="T7" fmla="*/ 2147483647 h 15"/>
                <a:gd name="T8" fmla="*/ 2147483647 w 16"/>
                <a:gd name="T9" fmla="*/ 2147483647 h 15"/>
                <a:gd name="T10" fmla="*/ 2147483647 w 16"/>
                <a:gd name="T11" fmla="*/ 2147483647 h 15"/>
                <a:gd name="T12" fmla="*/ 2147483647 w 16"/>
                <a:gd name="T13" fmla="*/ 2147483647 h 15"/>
                <a:gd name="T14" fmla="*/ 2147483647 w 16"/>
                <a:gd name="T15" fmla="*/ 2147483647 h 15"/>
                <a:gd name="T16" fmla="*/ 2147483647 w 16"/>
                <a:gd name="T17" fmla="*/ 2147483647 h 15"/>
                <a:gd name="T18" fmla="*/ 2147483647 w 16"/>
                <a:gd name="T19" fmla="*/ 2147483647 h 15"/>
                <a:gd name="T20" fmla="*/ 2147483647 w 16"/>
                <a:gd name="T21" fmla="*/ 2147483647 h 15"/>
                <a:gd name="T22" fmla="*/ 2147483647 w 16"/>
                <a:gd name="T23" fmla="*/ 2147483647 h 15"/>
                <a:gd name="T24" fmla="*/ 2147483647 w 16"/>
                <a:gd name="T25" fmla="*/ 2147483647 h 15"/>
                <a:gd name="T26" fmla="*/ 2147483647 w 16"/>
                <a:gd name="T27" fmla="*/ 0 h 15"/>
                <a:gd name="T28" fmla="*/ 0 w 16"/>
                <a:gd name="T29" fmla="*/ 0 h 15"/>
                <a:gd name="T30" fmla="*/ 0 w 16"/>
                <a:gd name="T31" fmla="*/ 2147483647 h 15"/>
                <a:gd name="T32" fmla="*/ 0 w 16"/>
                <a:gd name="T33" fmla="*/ 2147483647 h 15"/>
                <a:gd name="T34" fmla="*/ 0 w 16"/>
                <a:gd name="T35" fmla="*/ 2147483647 h 15"/>
                <a:gd name="T36" fmla="*/ 0 w 16"/>
                <a:gd name="T37" fmla="*/ 2147483647 h 15"/>
                <a:gd name="T38" fmla="*/ 0 w 16"/>
                <a:gd name="T39" fmla="*/ 2147483647 h 15"/>
                <a:gd name="T40" fmla="*/ 2147483647 w 16"/>
                <a:gd name="T41" fmla="*/ 2147483647 h 15"/>
                <a:gd name="T42" fmla="*/ 2147483647 w 16"/>
                <a:gd name="T43" fmla="*/ 2147483647 h 15"/>
                <a:gd name="T44" fmla="*/ 2147483647 w 16"/>
                <a:gd name="T45" fmla="*/ 2147483647 h 15"/>
                <a:gd name="T46" fmla="*/ 2147483647 w 16"/>
                <a:gd name="T47" fmla="*/ 2147483647 h 15"/>
                <a:gd name="T48" fmla="*/ 2147483647 w 16"/>
                <a:gd name="T49" fmla="*/ 2147483647 h 15"/>
                <a:gd name="T50" fmla="*/ 2147483647 w 16"/>
                <a:gd name="T51" fmla="*/ 2147483647 h 15"/>
                <a:gd name="T52" fmla="*/ 2147483647 w 16"/>
                <a:gd name="T53" fmla="*/ 2147483647 h 15"/>
                <a:gd name="T54" fmla="*/ 2147483647 w 16"/>
                <a:gd name="T55" fmla="*/ 2147483647 h 15"/>
                <a:gd name="T56" fmla="*/ 2147483647 w 16"/>
                <a:gd name="T57" fmla="*/ 2147483647 h 15"/>
                <a:gd name="T58" fmla="*/ 2147483647 w 16"/>
                <a:gd name="T59" fmla="*/ 2147483647 h 15"/>
                <a:gd name="T60" fmla="*/ 2147483647 w 16"/>
                <a:gd name="T61" fmla="*/ 2147483647 h 15"/>
                <a:gd name="T62" fmla="*/ 2147483647 w 16"/>
                <a:gd name="T63" fmla="*/ 2147483647 h 15"/>
                <a:gd name="T64" fmla="*/ 2147483647 w 16"/>
                <a:gd name="T65" fmla="*/ 2147483647 h 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" h="15">
                  <a:moveTo>
                    <a:pt x="15" y="14"/>
                  </a:moveTo>
                  <a:lnTo>
                    <a:pt x="14" y="13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1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6" y="3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9"/>
                  </a:lnTo>
                  <a:lnTo>
                    <a:pt x="9" y="10"/>
                  </a:lnTo>
                  <a:lnTo>
                    <a:pt x="11" y="11"/>
                  </a:lnTo>
                  <a:lnTo>
                    <a:pt x="12" y="12"/>
                  </a:lnTo>
                  <a:lnTo>
                    <a:pt x="13" y="13"/>
                  </a:lnTo>
                  <a:lnTo>
                    <a:pt x="15" y="14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537">
              <a:extLst>
                <a:ext uri="{FF2B5EF4-FFF2-40B4-BE49-F238E27FC236}">
                  <a16:creationId xmlns:a16="http://schemas.microsoft.com/office/drawing/2014/main" id="{88F1B811-0543-4544-9246-C4F61E4F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714" y="3139281"/>
              <a:ext cx="158750" cy="80963"/>
            </a:xfrm>
            <a:custGeom>
              <a:avLst/>
              <a:gdLst>
                <a:gd name="T0" fmla="*/ 2147483647 w 18"/>
                <a:gd name="T1" fmla="*/ 2147483647 h 17"/>
                <a:gd name="T2" fmla="*/ 2147483647 w 18"/>
                <a:gd name="T3" fmla="*/ 2147483647 h 17"/>
                <a:gd name="T4" fmla="*/ 2147483647 w 18"/>
                <a:gd name="T5" fmla="*/ 2147483647 h 17"/>
                <a:gd name="T6" fmla="*/ 2147483647 w 18"/>
                <a:gd name="T7" fmla="*/ 2147483647 h 17"/>
                <a:gd name="T8" fmla="*/ 2147483647 w 18"/>
                <a:gd name="T9" fmla="*/ 2147483647 h 17"/>
                <a:gd name="T10" fmla="*/ 2147483647 w 18"/>
                <a:gd name="T11" fmla="*/ 2147483647 h 17"/>
                <a:gd name="T12" fmla="*/ 2147483647 w 18"/>
                <a:gd name="T13" fmla="*/ 2147483647 h 17"/>
                <a:gd name="T14" fmla="*/ 2147483647 w 18"/>
                <a:gd name="T15" fmla="*/ 2147483647 h 17"/>
                <a:gd name="T16" fmla="*/ 2147483647 w 18"/>
                <a:gd name="T17" fmla="*/ 2147483647 h 17"/>
                <a:gd name="T18" fmla="*/ 2147483647 w 18"/>
                <a:gd name="T19" fmla="*/ 2147483647 h 17"/>
                <a:gd name="T20" fmla="*/ 2147483647 w 18"/>
                <a:gd name="T21" fmla="*/ 2147483647 h 17"/>
                <a:gd name="T22" fmla="*/ 0 w 18"/>
                <a:gd name="T23" fmla="*/ 0 h 17"/>
                <a:gd name="T24" fmla="*/ 2147483647 w 18"/>
                <a:gd name="T25" fmla="*/ 2147483647 h 17"/>
                <a:gd name="T26" fmla="*/ 0 w 18"/>
                <a:gd name="T27" fmla="*/ 2147483647 h 17"/>
                <a:gd name="T28" fmla="*/ 2147483647 w 18"/>
                <a:gd name="T29" fmla="*/ 2147483647 h 17"/>
                <a:gd name="T30" fmla="*/ 0 w 18"/>
                <a:gd name="T31" fmla="*/ 2147483647 h 17"/>
                <a:gd name="T32" fmla="*/ 2147483647 w 18"/>
                <a:gd name="T33" fmla="*/ 2147483647 h 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" h="17">
                  <a:moveTo>
                    <a:pt x="14" y="16"/>
                  </a:moveTo>
                  <a:lnTo>
                    <a:pt x="9" y="11"/>
                  </a:lnTo>
                  <a:lnTo>
                    <a:pt x="7" y="8"/>
                  </a:lnTo>
                  <a:lnTo>
                    <a:pt x="3" y="7"/>
                  </a:lnTo>
                  <a:lnTo>
                    <a:pt x="2" y="4"/>
                  </a:lnTo>
                  <a:lnTo>
                    <a:pt x="3" y="7"/>
                  </a:lnTo>
                  <a:lnTo>
                    <a:pt x="9" y="8"/>
                  </a:lnTo>
                  <a:lnTo>
                    <a:pt x="17" y="14"/>
                  </a:lnTo>
                  <a:lnTo>
                    <a:pt x="10" y="7"/>
                  </a:lnTo>
                  <a:lnTo>
                    <a:pt x="4" y="4"/>
                  </a:lnTo>
                  <a:lnTo>
                    <a:pt x="3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0" y="6"/>
                  </a:lnTo>
                  <a:lnTo>
                    <a:pt x="14" y="16"/>
                  </a:lnTo>
                </a:path>
              </a:pathLst>
            </a:custGeom>
            <a:solidFill>
              <a:srgbClr val="F2B2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538">
              <a:extLst>
                <a:ext uri="{FF2B5EF4-FFF2-40B4-BE49-F238E27FC236}">
                  <a16:creationId xmlns:a16="http://schemas.microsoft.com/office/drawing/2014/main" id="{E397A249-4BEB-4A9F-BF9D-ACC017407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02" y="3339306"/>
              <a:ext cx="874713" cy="447675"/>
            </a:xfrm>
            <a:custGeom>
              <a:avLst/>
              <a:gdLst>
                <a:gd name="T0" fmla="*/ 2147483647 w 99"/>
                <a:gd name="T1" fmla="*/ 2147483647 h 94"/>
                <a:gd name="T2" fmla="*/ 2147483647 w 99"/>
                <a:gd name="T3" fmla="*/ 0 h 94"/>
                <a:gd name="T4" fmla="*/ 2147483647 w 99"/>
                <a:gd name="T5" fmla="*/ 0 h 94"/>
                <a:gd name="T6" fmla="*/ 2147483647 w 99"/>
                <a:gd name="T7" fmla="*/ 0 h 94"/>
                <a:gd name="T8" fmla="*/ 2147483647 w 99"/>
                <a:gd name="T9" fmla="*/ 2147483647 h 94"/>
                <a:gd name="T10" fmla="*/ 2147483647 w 99"/>
                <a:gd name="T11" fmla="*/ 2147483647 h 94"/>
                <a:gd name="T12" fmla="*/ 2147483647 w 99"/>
                <a:gd name="T13" fmla="*/ 2147483647 h 94"/>
                <a:gd name="T14" fmla="*/ 2147483647 w 99"/>
                <a:gd name="T15" fmla="*/ 2147483647 h 94"/>
                <a:gd name="T16" fmla="*/ 2147483647 w 99"/>
                <a:gd name="T17" fmla="*/ 2147483647 h 94"/>
                <a:gd name="T18" fmla="*/ 0 w 99"/>
                <a:gd name="T19" fmla="*/ 2147483647 h 94"/>
                <a:gd name="T20" fmla="*/ 0 w 99"/>
                <a:gd name="T21" fmla="*/ 2147483647 h 94"/>
                <a:gd name="T22" fmla="*/ 0 w 99"/>
                <a:gd name="T23" fmla="*/ 2147483647 h 94"/>
                <a:gd name="T24" fmla="*/ 2147483647 w 99"/>
                <a:gd name="T25" fmla="*/ 2147483647 h 94"/>
                <a:gd name="T26" fmla="*/ 2147483647 w 99"/>
                <a:gd name="T27" fmla="*/ 2147483647 h 94"/>
                <a:gd name="T28" fmla="*/ 2147483647 w 99"/>
                <a:gd name="T29" fmla="*/ 2147483647 h 94"/>
                <a:gd name="T30" fmla="*/ 2147483647 w 99"/>
                <a:gd name="T31" fmla="*/ 2147483647 h 94"/>
                <a:gd name="T32" fmla="*/ 2147483647 w 99"/>
                <a:gd name="T33" fmla="*/ 2147483647 h 94"/>
                <a:gd name="T34" fmla="*/ 2147483647 w 99"/>
                <a:gd name="T35" fmla="*/ 2147483647 h 94"/>
                <a:gd name="T36" fmla="*/ 2147483647 w 99"/>
                <a:gd name="T37" fmla="*/ 2147483647 h 94"/>
                <a:gd name="T38" fmla="*/ 2147483647 w 99"/>
                <a:gd name="T39" fmla="*/ 2147483647 h 94"/>
                <a:gd name="T40" fmla="*/ 2147483647 w 99"/>
                <a:gd name="T41" fmla="*/ 2147483647 h 94"/>
                <a:gd name="T42" fmla="*/ 2147483647 w 99"/>
                <a:gd name="T43" fmla="*/ 2147483647 h 94"/>
                <a:gd name="T44" fmla="*/ 2147483647 w 99"/>
                <a:gd name="T45" fmla="*/ 2147483647 h 94"/>
                <a:gd name="T46" fmla="*/ 2147483647 w 99"/>
                <a:gd name="T47" fmla="*/ 2147483647 h 94"/>
                <a:gd name="T48" fmla="*/ 2147483647 w 99"/>
                <a:gd name="T49" fmla="*/ 2147483647 h 94"/>
                <a:gd name="T50" fmla="*/ 2147483647 w 99"/>
                <a:gd name="T51" fmla="*/ 2147483647 h 94"/>
                <a:gd name="T52" fmla="*/ 2147483647 w 99"/>
                <a:gd name="T53" fmla="*/ 2147483647 h 94"/>
                <a:gd name="T54" fmla="*/ 2147483647 w 99"/>
                <a:gd name="T55" fmla="*/ 2147483647 h 94"/>
                <a:gd name="T56" fmla="*/ 2147483647 w 99"/>
                <a:gd name="T57" fmla="*/ 2147483647 h 94"/>
                <a:gd name="T58" fmla="*/ 2147483647 w 99"/>
                <a:gd name="T59" fmla="*/ 2147483647 h 94"/>
                <a:gd name="T60" fmla="*/ 2147483647 w 99"/>
                <a:gd name="T61" fmla="*/ 2147483647 h 94"/>
                <a:gd name="T62" fmla="*/ 2147483647 w 99"/>
                <a:gd name="T63" fmla="*/ 2147483647 h 94"/>
                <a:gd name="T64" fmla="*/ 2147483647 w 99"/>
                <a:gd name="T65" fmla="*/ 2147483647 h 94"/>
                <a:gd name="T66" fmla="*/ 2147483647 w 99"/>
                <a:gd name="T67" fmla="*/ 2147483647 h 94"/>
                <a:gd name="T68" fmla="*/ 2147483647 w 99"/>
                <a:gd name="T69" fmla="*/ 2147483647 h 94"/>
                <a:gd name="T70" fmla="*/ 2147483647 w 99"/>
                <a:gd name="T71" fmla="*/ 2147483647 h 94"/>
                <a:gd name="T72" fmla="*/ 2147483647 w 99"/>
                <a:gd name="T73" fmla="*/ 2147483647 h 94"/>
                <a:gd name="T74" fmla="*/ 2147483647 w 99"/>
                <a:gd name="T75" fmla="*/ 2147483647 h 94"/>
                <a:gd name="T76" fmla="*/ 2147483647 w 99"/>
                <a:gd name="T77" fmla="*/ 2147483647 h 94"/>
                <a:gd name="T78" fmla="*/ 2147483647 w 99"/>
                <a:gd name="T79" fmla="*/ 2147483647 h 94"/>
                <a:gd name="T80" fmla="*/ 2147483647 w 99"/>
                <a:gd name="T81" fmla="*/ 2147483647 h 94"/>
                <a:gd name="T82" fmla="*/ 2147483647 w 99"/>
                <a:gd name="T83" fmla="*/ 2147483647 h 94"/>
                <a:gd name="T84" fmla="*/ 2147483647 w 99"/>
                <a:gd name="T85" fmla="*/ 2147483647 h 94"/>
                <a:gd name="T86" fmla="*/ 2147483647 w 99"/>
                <a:gd name="T87" fmla="*/ 2147483647 h 94"/>
                <a:gd name="T88" fmla="*/ 2147483647 w 99"/>
                <a:gd name="T89" fmla="*/ 2147483647 h 94"/>
                <a:gd name="T90" fmla="*/ 2147483647 w 99"/>
                <a:gd name="T91" fmla="*/ 2147483647 h 94"/>
                <a:gd name="T92" fmla="*/ 2147483647 w 99"/>
                <a:gd name="T93" fmla="*/ 2147483647 h 94"/>
                <a:gd name="T94" fmla="*/ 2147483647 w 99"/>
                <a:gd name="T95" fmla="*/ 2147483647 h 94"/>
                <a:gd name="T96" fmla="*/ 2147483647 w 99"/>
                <a:gd name="T97" fmla="*/ 2147483647 h 94"/>
                <a:gd name="T98" fmla="*/ 2147483647 w 99"/>
                <a:gd name="T99" fmla="*/ 2147483647 h 94"/>
                <a:gd name="T100" fmla="*/ 2147483647 w 99"/>
                <a:gd name="T101" fmla="*/ 2147483647 h 94"/>
                <a:gd name="T102" fmla="*/ 2147483647 w 99"/>
                <a:gd name="T103" fmla="*/ 2147483647 h 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99" h="94">
                  <a:moveTo>
                    <a:pt x="36" y="4"/>
                  </a:moveTo>
                  <a:lnTo>
                    <a:pt x="35" y="4"/>
                  </a:lnTo>
                  <a:lnTo>
                    <a:pt x="34" y="3"/>
                  </a:lnTo>
                  <a:lnTo>
                    <a:pt x="33" y="3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1" y="4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29"/>
                  </a:lnTo>
                  <a:lnTo>
                    <a:pt x="2" y="31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5" y="37"/>
                  </a:lnTo>
                  <a:lnTo>
                    <a:pt x="7" y="39"/>
                  </a:lnTo>
                  <a:lnTo>
                    <a:pt x="9" y="40"/>
                  </a:lnTo>
                  <a:lnTo>
                    <a:pt x="10" y="40"/>
                  </a:lnTo>
                  <a:lnTo>
                    <a:pt x="12" y="43"/>
                  </a:lnTo>
                  <a:lnTo>
                    <a:pt x="13" y="45"/>
                  </a:lnTo>
                  <a:lnTo>
                    <a:pt x="13" y="46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15" y="49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6" y="54"/>
                  </a:lnTo>
                  <a:lnTo>
                    <a:pt x="18" y="56"/>
                  </a:lnTo>
                  <a:lnTo>
                    <a:pt x="19" y="58"/>
                  </a:lnTo>
                  <a:lnTo>
                    <a:pt x="21" y="60"/>
                  </a:lnTo>
                  <a:lnTo>
                    <a:pt x="22" y="61"/>
                  </a:lnTo>
                  <a:lnTo>
                    <a:pt x="23" y="63"/>
                  </a:lnTo>
                  <a:lnTo>
                    <a:pt x="23" y="64"/>
                  </a:lnTo>
                  <a:lnTo>
                    <a:pt x="25" y="66"/>
                  </a:lnTo>
                  <a:lnTo>
                    <a:pt x="26" y="67"/>
                  </a:lnTo>
                  <a:lnTo>
                    <a:pt x="28" y="69"/>
                  </a:lnTo>
                  <a:lnTo>
                    <a:pt x="28" y="70"/>
                  </a:lnTo>
                  <a:lnTo>
                    <a:pt x="29" y="72"/>
                  </a:lnTo>
                  <a:lnTo>
                    <a:pt x="31" y="73"/>
                  </a:lnTo>
                  <a:lnTo>
                    <a:pt x="32" y="75"/>
                  </a:lnTo>
                  <a:lnTo>
                    <a:pt x="34" y="76"/>
                  </a:lnTo>
                  <a:lnTo>
                    <a:pt x="35" y="78"/>
                  </a:lnTo>
                  <a:lnTo>
                    <a:pt x="36" y="78"/>
                  </a:lnTo>
                  <a:lnTo>
                    <a:pt x="38" y="79"/>
                  </a:lnTo>
                  <a:lnTo>
                    <a:pt x="39" y="80"/>
                  </a:lnTo>
                  <a:lnTo>
                    <a:pt x="40" y="82"/>
                  </a:lnTo>
                  <a:lnTo>
                    <a:pt x="42" y="83"/>
                  </a:lnTo>
                  <a:lnTo>
                    <a:pt x="43" y="83"/>
                  </a:lnTo>
                  <a:lnTo>
                    <a:pt x="45" y="84"/>
                  </a:lnTo>
                  <a:lnTo>
                    <a:pt x="46" y="85"/>
                  </a:lnTo>
                  <a:lnTo>
                    <a:pt x="49" y="86"/>
                  </a:lnTo>
                  <a:lnTo>
                    <a:pt x="52" y="88"/>
                  </a:lnTo>
                  <a:lnTo>
                    <a:pt x="54" y="88"/>
                  </a:lnTo>
                  <a:lnTo>
                    <a:pt x="56" y="90"/>
                  </a:lnTo>
                  <a:lnTo>
                    <a:pt x="59" y="90"/>
                  </a:lnTo>
                  <a:lnTo>
                    <a:pt x="62" y="90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70" y="92"/>
                  </a:lnTo>
                  <a:lnTo>
                    <a:pt x="71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2"/>
                  </a:lnTo>
                  <a:lnTo>
                    <a:pt x="76" y="92"/>
                  </a:lnTo>
                  <a:lnTo>
                    <a:pt x="77" y="92"/>
                  </a:lnTo>
                  <a:lnTo>
                    <a:pt x="78" y="92"/>
                  </a:lnTo>
                  <a:lnTo>
                    <a:pt x="79" y="92"/>
                  </a:lnTo>
                  <a:lnTo>
                    <a:pt x="80" y="92"/>
                  </a:lnTo>
                  <a:lnTo>
                    <a:pt x="81" y="92"/>
                  </a:lnTo>
                  <a:lnTo>
                    <a:pt x="82" y="92"/>
                  </a:lnTo>
                  <a:lnTo>
                    <a:pt x="83" y="92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87" y="93"/>
                  </a:lnTo>
                  <a:lnTo>
                    <a:pt x="88" y="92"/>
                  </a:lnTo>
                  <a:lnTo>
                    <a:pt x="89" y="92"/>
                  </a:lnTo>
                  <a:lnTo>
                    <a:pt x="90" y="92"/>
                  </a:lnTo>
                  <a:lnTo>
                    <a:pt x="92" y="91"/>
                  </a:lnTo>
                  <a:lnTo>
                    <a:pt x="93" y="90"/>
                  </a:lnTo>
                  <a:lnTo>
                    <a:pt x="94" y="89"/>
                  </a:lnTo>
                  <a:lnTo>
                    <a:pt x="94" y="88"/>
                  </a:lnTo>
                  <a:lnTo>
                    <a:pt x="95" y="87"/>
                  </a:lnTo>
                  <a:lnTo>
                    <a:pt x="95" y="85"/>
                  </a:lnTo>
                  <a:lnTo>
                    <a:pt x="95" y="84"/>
                  </a:lnTo>
                  <a:lnTo>
                    <a:pt x="96" y="83"/>
                  </a:lnTo>
                  <a:lnTo>
                    <a:pt x="96" y="82"/>
                  </a:lnTo>
                  <a:lnTo>
                    <a:pt x="97" y="82"/>
                  </a:lnTo>
                  <a:lnTo>
                    <a:pt x="98" y="81"/>
                  </a:lnTo>
                  <a:lnTo>
                    <a:pt x="98" y="80"/>
                  </a:lnTo>
                  <a:lnTo>
                    <a:pt x="98" y="79"/>
                  </a:lnTo>
                  <a:lnTo>
                    <a:pt x="98" y="78"/>
                  </a:lnTo>
                  <a:lnTo>
                    <a:pt x="98" y="77"/>
                  </a:lnTo>
                  <a:lnTo>
                    <a:pt x="98" y="76"/>
                  </a:lnTo>
                  <a:lnTo>
                    <a:pt x="98" y="75"/>
                  </a:lnTo>
                  <a:lnTo>
                    <a:pt x="98" y="74"/>
                  </a:lnTo>
                  <a:lnTo>
                    <a:pt x="98" y="73"/>
                  </a:lnTo>
                  <a:lnTo>
                    <a:pt x="97" y="72"/>
                  </a:lnTo>
                  <a:lnTo>
                    <a:pt x="96" y="72"/>
                  </a:lnTo>
                  <a:lnTo>
                    <a:pt x="96" y="71"/>
                  </a:lnTo>
                  <a:lnTo>
                    <a:pt x="96" y="70"/>
                  </a:lnTo>
                  <a:lnTo>
                    <a:pt x="95" y="70"/>
                  </a:lnTo>
                  <a:lnTo>
                    <a:pt x="93" y="70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89" y="71"/>
                  </a:lnTo>
                  <a:lnTo>
                    <a:pt x="88" y="70"/>
                  </a:lnTo>
                  <a:lnTo>
                    <a:pt x="87" y="70"/>
                  </a:lnTo>
                  <a:lnTo>
                    <a:pt x="87" y="69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3" y="68"/>
                  </a:lnTo>
                  <a:lnTo>
                    <a:pt x="81" y="68"/>
                  </a:lnTo>
                  <a:lnTo>
                    <a:pt x="79" y="67"/>
                  </a:lnTo>
                  <a:lnTo>
                    <a:pt x="77" y="67"/>
                  </a:lnTo>
                  <a:lnTo>
                    <a:pt x="76" y="67"/>
                  </a:lnTo>
                  <a:lnTo>
                    <a:pt x="75" y="67"/>
                  </a:lnTo>
                  <a:lnTo>
                    <a:pt x="73" y="66"/>
                  </a:lnTo>
                  <a:lnTo>
                    <a:pt x="71" y="66"/>
                  </a:lnTo>
                  <a:lnTo>
                    <a:pt x="70" y="66"/>
                  </a:lnTo>
                  <a:lnTo>
                    <a:pt x="69" y="64"/>
                  </a:lnTo>
                  <a:lnTo>
                    <a:pt x="67" y="63"/>
                  </a:lnTo>
                  <a:lnTo>
                    <a:pt x="66" y="61"/>
                  </a:lnTo>
                  <a:lnTo>
                    <a:pt x="65" y="61"/>
                  </a:lnTo>
                  <a:lnTo>
                    <a:pt x="65" y="60"/>
                  </a:lnTo>
                  <a:lnTo>
                    <a:pt x="65" y="59"/>
                  </a:lnTo>
                  <a:lnTo>
                    <a:pt x="65" y="58"/>
                  </a:lnTo>
                  <a:lnTo>
                    <a:pt x="65" y="57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2" y="57"/>
                  </a:lnTo>
                  <a:lnTo>
                    <a:pt x="61" y="57"/>
                  </a:lnTo>
                  <a:lnTo>
                    <a:pt x="60" y="57"/>
                  </a:lnTo>
                  <a:lnTo>
                    <a:pt x="59" y="57"/>
                  </a:lnTo>
                  <a:lnTo>
                    <a:pt x="59" y="56"/>
                  </a:lnTo>
                  <a:lnTo>
                    <a:pt x="59" y="55"/>
                  </a:lnTo>
                  <a:lnTo>
                    <a:pt x="58" y="54"/>
                  </a:lnTo>
                  <a:lnTo>
                    <a:pt x="57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6" y="51"/>
                  </a:lnTo>
                  <a:lnTo>
                    <a:pt x="56" y="49"/>
                  </a:lnTo>
                  <a:lnTo>
                    <a:pt x="55" y="47"/>
                  </a:lnTo>
                  <a:lnTo>
                    <a:pt x="53" y="46"/>
                  </a:lnTo>
                  <a:lnTo>
                    <a:pt x="53" y="43"/>
                  </a:lnTo>
                  <a:lnTo>
                    <a:pt x="52" y="40"/>
                  </a:lnTo>
                  <a:lnTo>
                    <a:pt x="51" y="39"/>
                  </a:lnTo>
                  <a:lnTo>
                    <a:pt x="49" y="35"/>
                  </a:lnTo>
                  <a:lnTo>
                    <a:pt x="49" y="33"/>
                  </a:lnTo>
                  <a:lnTo>
                    <a:pt x="48" y="31"/>
                  </a:lnTo>
                  <a:lnTo>
                    <a:pt x="47" y="28"/>
                  </a:lnTo>
                  <a:lnTo>
                    <a:pt x="47" y="27"/>
                  </a:lnTo>
                  <a:lnTo>
                    <a:pt x="47" y="26"/>
                  </a:lnTo>
                  <a:lnTo>
                    <a:pt x="47" y="25"/>
                  </a:lnTo>
                  <a:lnTo>
                    <a:pt x="46" y="23"/>
                  </a:lnTo>
                  <a:lnTo>
                    <a:pt x="46" y="22"/>
                  </a:lnTo>
                  <a:lnTo>
                    <a:pt x="46" y="21"/>
                  </a:lnTo>
                  <a:lnTo>
                    <a:pt x="46" y="20"/>
                  </a:lnTo>
                  <a:lnTo>
                    <a:pt x="46" y="18"/>
                  </a:lnTo>
                  <a:lnTo>
                    <a:pt x="45" y="17"/>
                  </a:lnTo>
                  <a:lnTo>
                    <a:pt x="44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0" y="10"/>
                  </a:lnTo>
                  <a:lnTo>
                    <a:pt x="39" y="8"/>
                  </a:lnTo>
                  <a:lnTo>
                    <a:pt x="37" y="5"/>
                  </a:lnTo>
                  <a:lnTo>
                    <a:pt x="36" y="4"/>
                  </a:lnTo>
                </a:path>
              </a:pathLst>
            </a:custGeom>
            <a:solidFill>
              <a:srgbClr val="BF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539">
              <a:extLst>
                <a:ext uri="{FF2B5EF4-FFF2-40B4-BE49-F238E27FC236}">
                  <a16:creationId xmlns:a16="http://schemas.microsoft.com/office/drawing/2014/main" id="{D87CE015-9075-4771-B774-EC7F5332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40" y="3653631"/>
              <a:ext cx="485775" cy="265113"/>
            </a:xfrm>
            <a:custGeom>
              <a:avLst/>
              <a:gdLst>
                <a:gd name="T0" fmla="*/ 2147483647 w 55"/>
                <a:gd name="T1" fmla="*/ 2147483647 h 56"/>
                <a:gd name="T2" fmla="*/ 2147483647 w 55"/>
                <a:gd name="T3" fmla="*/ 2147483647 h 56"/>
                <a:gd name="T4" fmla="*/ 2147483647 w 55"/>
                <a:gd name="T5" fmla="*/ 2147483647 h 56"/>
                <a:gd name="T6" fmla="*/ 2147483647 w 55"/>
                <a:gd name="T7" fmla="*/ 2147483647 h 56"/>
                <a:gd name="T8" fmla="*/ 2147483647 w 55"/>
                <a:gd name="T9" fmla="*/ 2147483647 h 56"/>
                <a:gd name="T10" fmla="*/ 2147483647 w 55"/>
                <a:gd name="T11" fmla="*/ 2147483647 h 56"/>
                <a:gd name="T12" fmla="*/ 2147483647 w 55"/>
                <a:gd name="T13" fmla="*/ 2147483647 h 56"/>
                <a:gd name="T14" fmla="*/ 2147483647 w 55"/>
                <a:gd name="T15" fmla="*/ 2147483647 h 56"/>
                <a:gd name="T16" fmla="*/ 2147483647 w 55"/>
                <a:gd name="T17" fmla="*/ 2147483647 h 56"/>
                <a:gd name="T18" fmla="*/ 2147483647 w 55"/>
                <a:gd name="T19" fmla="*/ 2147483647 h 56"/>
                <a:gd name="T20" fmla="*/ 2147483647 w 55"/>
                <a:gd name="T21" fmla="*/ 2147483647 h 56"/>
                <a:gd name="T22" fmla="*/ 0 w 55"/>
                <a:gd name="T23" fmla="*/ 2147483647 h 56"/>
                <a:gd name="T24" fmla="*/ 0 w 55"/>
                <a:gd name="T25" fmla="*/ 2147483647 h 56"/>
                <a:gd name="T26" fmla="*/ 2147483647 w 55"/>
                <a:gd name="T27" fmla="*/ 2147483647 h 56"/>
                <a:gd name="T28" fmla="*/ 2147483647 w 55"/>
                <a:gd name="T29" fmla="*/ 0 h 56"/>
                <a:gd name="T30" fmla="*/ 2147483647 w 55"/>
                <a:gd name="T31" fmla="*/ 2147483647 h 56"/>
                <a:gd name="T32" fmla="*/ 2147483647 w 55"/>
                <a:gd name="T33" fmla="*/ 2147483647 h 56"/>
                <a:gd name="T34" fmla="*/ 2147483647 w 55"/>
                <a:gd name="T35" fmla="*/ 2147483647 h 56"/>
                <a:gd name="T36" fmla="*/ 2147483647 w 55"/>
                <a:gd name="T37" fmla="*/ 2147483647 h 56"/>
                <a:gd name="T38" fmla="*/ 2147483647 w 55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55" h="56">
                  <a:moveTo>
                    <a:pt x="54" y="21"/>
                  </a:moveTo>
                  <a:lnTo>
                    <a:pt x="52" y="33"/>
                  </a:lnTo>
                  <a:lnTo>
                    <a:pt x="53" y="38"/>
                  </a:lnTo>
                  <a:lnTo>
                    <a:pt x="54" y="44"/>
                  </a:lnTo>
                  <a:lnTo>
                    <a:pt x="52" y="48"/>
                  </a:lnTo>
                  <a:lnTo>
                    <a:pt x="43" y="53"/>
                  </a:lnTo>
                  <a:lnTo>
                    <a:pt x="27" y="55"/>
                  </a:lnTo>
                  <a:lnTo>
                    <a:pt x="12" y="53"/>
                  </a:lnTo>
                  <a:lnTo>
                    <a:pt x="3" y="43"/>
                  </a:lnTo>
                  <a:lnTo>
                    <a:pt x="2" y="30"/>
                  </a:lnTo>
                  <a:lnTo>
                    <a:pt x="3" y="2"/>
                  </a:lnTo>
                  <a:lnTo>
                    <a:pt x="0" y="20"/>
                  </a:lnTo>
                  <a:lnTo>
                    <a:pt x="0" y="4"/>
                  </a:lnTo>
                  <a:lnTo>
                    <a:pt x="1" y="7"/>
                  </a:lnTo>
                  <a:lnTo>
                    <a:pt x="2" y="0"/>
                  </a:lnTo>
                  <a:lnTo>
                    <a:pt x="7" y="1"/>
                  </a:lnTo>
                  <a:lnTo>
                    <a:pt x="33" y="9"/>
                  </a:lnTo>
                  <a:lnTo>
                    <a:pt x="40" y="15"/>
                  </a:lnTo>
                  <a:lnTo>
                    <a:pt x="48" y="20"/>
                  </a:lnTo>
                  <a:lnTo>
                    <a:pt x="54" y="21"/>
                  </a:lnTo>
                </a:path>
              </a:pathLst>
            </a:custGeom>
            <a:solidFill>
              <a:srgbClr val="B2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540">
              <a:extLst>
                <a:ext uri="{FF2B5EF4-FFF2-40B4-BE49-F238E27FC236}">
                  <a16:creationId xmlns:a16="http://schemas.microsoft.com/office/drawing/2014/main" id="{DD32C11B-EA22-432F-B439-53B80B342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01" y="3875881"/>
              <a:ext cx="617538" cy="676275"/>
            </a:xfrm>
            <a:custGeom>
              <a:avLst/>
              <a:gdLst>
                <a:gd name="T0" fmla="*/ 2147483647 w 70"/>
                <a:gd name="T1" fmla="*/ 2147483647 h 142"/>
                <a:gd name="T2" fmla="*/ 2147483647 w 70"/>
                <a:gd name="T3" fmla="*/ 2147483647 h 142"/>
                <a:gd name="T4" fmla="*/ 2147483647 w 70"/>
                <a:gd name="T5" fmla="*/ 2147483647 h 142"/>
                <a:gd name="T6" fmla="*/ 2147483647 w 70"/>
                <a:gd name="T7" fmla="*/ 2147483647 h 142"/>
                <a:gd name="T8" fmla="*/ 2147483647 w 70"/>
                <a:gd name="T9" fmla="*/ 2147483647 h 142"/>
                <a:gd name="T10" fmla="*/ 2147483647 w 70"/>
                <a:gd name="T11" fmla="*/ 2147483647 h 142"/>
                <a:gd name="T12" fmla="*/ 2147483647 w 70"/>
                <a:gd name="T13" fmla="*/ 2147483647 h 142"/>
                <a:gd name="T14" fmla="*/ 2147483647 w 70"/>
                <a:gd name="T15" fmla="*/ 2147483647 h 142"/>
                <a:gd name="T16" fmla="*/ 2147483647 w 70"/>
                <a:gd name="T17" fmla="*/ 2147483647 h 142"/>
                <a:gd name="T18" fmla="*/ 2147483647 w 70"/>
                <a:gd name="T19" fmla="*/ 2147483647 h 142"/>
                <a:gd name="T20" fmla="*/ 2147483647 w 70"/>
                <a:gd name="T21" fmla="*/ 2147483647 h 142"/>
                <a:gd name="T22" fmla="*/ 2147483647 w 70"/>
                <a:gd name="T23" fmla="*/ 2147483647 h 142"/>
                <a:gd name="T24" fmla="*/ 2147483647 w 70"/>
                <a:gd name="T25" fmla="*/ 2147483647 h 142"/>
                <a:gd name="T26" fmla="*/ 2147483647 w 70"/>
                <a:gd name="T27" fmla="*/ 2147483647 h 142"/>
                <a:gd name="T28" fmla="*/ 2147483647 w 70"/>
                <a:gd name="T29" fmla="*/ 2147483647 h 142"/>
                <a:gd name="T30" fmla="*/ 2147483647 w 70"/>
                <a:gd name="T31" fmla="*/ 2147483647 h 142"/>
                <a:gd name="T32" fmla="*/ 2147483647 w 70"/>
                <a:gd name="T33" fmla="*/ 2147483647 h 142"/>
                <a:gd name="T34" fmla="*/ 2147483647 w 70"/>
                <a:gd name="T35" fmla="*/ 2147483647 h 142"/>
                <a:gd name="T36" fmla="*/ 2147483647 w 70"/>
                <a:gd name="T37" fmla="*/ 2147483647 h 142"/>
                <a:gd name="T38" fmla="*/ 2147483647 w 70"/>
                <a:gd name="T39" fmla="*/ 2147483647 h 142"/>
                <a:gd name="T40" fmla="*/ 2147483647 w 70"/>
                <a:gd name="T41" fmla="*/ 2147483647 h 142"/>
                <a:gd name="T42" fmla="*/ 2147483647 w 70"/>
                <a:gd name="T43" fmla="*/ 2147483647 h 142"/>
                <a:gd name="T44" fmla="*/ 2147483647 w 70"/>
                <a:gd name="T45" fmla="*/ 2147483647 h 142"/>
                <a:gd name="T46" fmla="*/ 2147483647 w 70"/>
                <a:gd name="T47" fmla="*/ 2147483647 h 142"/>
                <a:gd name="T48" fmla="*/ 2147483647 w 70"/>
                <a:gd name="T49" fmla="*/ 2147483647 h 142"/>
                <a:gd name="T50" fmla="*/ 2147483647 w 70"/>
                <a:gd name="T51" fmla="*/ 2147483647 h 142"/>
                <a:gd name="T52" fmla="*/ 2147483647 w 70"/>
                <a:gd name="T53" fmla="*/ 2147483647 h 142"/>
                <a:gd name="T54" fmla="*/ 0 w 70"/>
                <a:gd name="T55" fmla="*/ 2147483647 h 142"/>
                <a:gd name="T56" fmla="*/ 2147483647 w 70"/>
                <a:gd name="T57" fmla="*/ 2147483647 h 142"/>
                <a:gd name="T58" fmla="*/ 0 w 70"/>
                <a:gd name="T59" fmla="*/ 2147483647 h 142"/>
                <a:gd name="T60" fmla="*/ 2147483647 w 70"/>
                <a:gd name="T61" fmla="*/ 2147483647 h 142"/>
                <a:gd name="T62" fmla="*/ 2147483647 w 70"/>
                <a:gd name="T63" fmla="*/ 2147483647 h 142"/>
                <a:gd name="T64" fmla="*/ 2147483647 w 70"/>
                <a:gd name="T65" fmla="*/ 2147483647 h 142"/>
                <a:gd name="T66" fmla="*/ 2147483647 w 70"/>
                <a:gd name="T67" fmla="*/ 2147483647 h 142"/>
                <a:gd name="T68" fmla="*/ 2147483647 w 70"/>
                <a:gd name="T69" fmla="*/ 2147483647 h 142"/>
                <a:gd name="T70" fmla="*/ 2147483647 w 70"/>
                <a:gd name="T71" fmla="*/ 2147483647 h 142"/>
                <a:gd name="T72" fmla="*/ 2147483647 w 70"/>
                <a:gd name="T73" fmla="*/ 2147483647 h 142"/>
                <a:gd name="T74" fmla="*/ 2147483647 w 70"/>
                <a:gd name="T75" fmla="*/ 2147483647 h 142"/>
                <a:gd name="T76" fmla="*/ 2147483647 w 70"/>
                <a:gd name="T77" fmla="*/ 2147483647 h 142"/>
                <a:gd name="T78" fmla="*/ 2147483647 w 70"/>
                <a:gd name="T79" fmla="*/ 2147483647 h 142"/>
                <a:gd name="T80" fmla="*/ 2147483647 w 70"/>
                <a:gd name="T81" fmla="*/ 2147483647 h 142"/>
                <a:gd name="T82" fmla="*/ 2147483647 w 70"/>
                <a:gd name="T83" fmla="*/ 2147483647 h 142"/>
                <a:gd name="T84" fmla="*/ 2147483647 w 70"/>
                <a:gd name="T85" fmla="*/ 2147483647 h 142"/>
                <a:gd name="T86" fmla="*/ 2147483647 w 70"/>
                <a:gd name="T87" fmla="*/ 2147483647 h 142"/>
                <a:gd name="T88" fmla="*/ 2147483647 w 70"/>
                <a:gd name="T89" fmla="*/ 2147483647 h 142"/>
                <a:gd name="T90" fmla="*/ 2147483647 w 70"/>
                <a:gd name="T91" fmla="*/ 2147483647 h 142"/>
                <a:gd name="T92" fmla="*/ 2147483647 w 70"/>
                <a:gd name="T93" fmla="*/ 2147483647 h 142"/>
                <a:gd name="T94" fmla="*/ 2147483647 w 70"/>
                <a:gd name="T95" fmla="*/ 2147483647 h 142"/>
                <a:gd name="T96" fmla="*/ 2147483647 w 70"/>
                <a:gd name="T97" fmla="*/ 2147483647 h 142"/>
                <a:gd name="T98" fmla="*/ 2147483647 w 70"/>
                <a:gd name="T99" fmla="*/ 2147483647 h 142"/>
                <a:gd name="T100" fmla="*/ 2147483647 w 70"/>
                <a:gd name="T101" fmla="*/ 2147483647 h 142"/>
                <a:gd name="T102" fmla="*/ 2147483647 w 70"/>
                <a:gd name="T103" fmla="*/ 2147483647 h 142"/>
                <a:gd name="T104" fmla="*/ 2147483647 w 70"/>
                <a:gd name="T105" fmla="*/ 2147483647 h 142"/>
                <a:gd name="T106" fmla="*/ 2147483647 w 70"/>
                <a:gd name="T107" fmla="*/ 2147483647 h 142"/>
                <a:gd name="T108" fmla="*/ 2147483647 w 70"/>
                <a:gd name="T109" fmla="*/ 2147483647 h 142"/>
                <a:gd name="T110" fmla="*/ 2147483647 w 70"/>
                <a:gd name="T111" fmla="*/ 2147483647 h 142"/>
                <a:gd name="T112" fmla="*/ 2147483647 w 70"/>
                <a:gd name="T113" fmla="*/ 2147483647 h 142"/>
                <a:gd name="T114" fmla="*/ 2147483647 w 70"/>
                <a:gd name="T115" fmla="*/ 2147483647 h 142"/>
                <a:gd name="T116" fmla="*/ 2147483647 w 70"/>
                <a:gd name="T117" fmla="*/ 2147483647 h 142"/>
                <a:gd name="T118" fmla="*/ 2147483647 w 70"/>
                <a:gd name="T119" fmla="*/ 2147483647 h 14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" h="142">
                  <a:moveTo>
                    <a:pt x="68" y="5"/>
                  </a:moveTo>
                  <a:lnTo>
                    <a:pt x="67" y="6"/>
                  </a:lnTo>
                  <a:lnTo>
                    <a:pt x="66" y="7"/>
                  </a:lnTo>
                  <a:lnTo>
                    <a:pt x="65" y="8"/>
                  </a:lnTo>
                  <a:lnTo>
                    <a:pt x="62" y="8"/>
                  </a:lnTo>
                  <a:lnTo>
                    <a:pt x="61" y="8"/>
                  </a:lnTo>
                  <a:lnTo>
                    <a:pt x="60" y="9"/>
                  </a:lnTo>
                  <a:lnTo>
                    <a:pt x="58" y="9"/>
                  </a:lnTo>
                  <a:lnTo>
                    <a:pt x="57" y="9"/>
                  </a:lnTo>
                  <a:lnTo>
                    <a:pt x="55" y="9"/>
                  </a:lnTo>
                  <a:lnTo>
                    <a:pt x="54" y="10"/>
                  </a:lnTo>
                  <a:lnTo>
                    <a:pt x="53" y="10"/>
                  </a:lnTo>
                  <a:lnTo>
                    <a:pt x="52" y="11"/>
                  </a:lnTo>
                  <a:lnTo>
                    <a:pt x="51" y="11"/>
                  </a:lnTo>
                  <a:lnTo>
                    <a:pt x="50" y="11"/>
                  </a:lnTo>
                  <a:lnTo>
                    <a:pt x="49" y="11"/>
                  </a:lnTo>
                  <a:lnTo>
                    <a:pt x="48" y="11"/>
                  </a:lnTo>
                  <a:lnTo>
                    <a:pt x="46" y="11"/>
                  </a:lnTo>
                  <a:lnTo>
                    <a:pt x="44" y="11"/>
                  </a:lnTo>
                  <a:lnTo>
                    <a:pt x="42" y="11"/>
                  </a:lnTo>
                  <a:lnTo>
                    <a:pt x="41" y="11"/>
                  </a:lnTo>
                  <a:lnTo>
                    <a:pt x="39" y="11"/>
                  </a:lnTo>
                  <a:lnTo>
                    <a:pt x="37" y="11"/>
                  </a:lnTo>
                  <a:lnTo>
                    <a:pt x="35" y="11"/>
                  </a:lnTo>
                  <a:lnTo>
                    <a:pt x="34" y="11"/>
                  </a:lnTo>
                  <a:lnTo>
                    <a:pt x="33" y="10"/>
                  </a:lnTo>
                  <a:lnTo>
                    <a:pt x="32" y="10"/>
                  </a:lnTo>
                  <a:lnTo>
                    <a:pt x="31" y="10"/>
                  </a:lnTo>
                  <a:lnTo>
                    <a:pt x="29" y="9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0" y="8"/>
                  </a:lnTo>
                  <a:lnTo>
                    <a:pt x="19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5"/>
                  </a:lnTo>
                  <a:lnTo>
                    <a:pt x="11" y="5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8"/>
                  </a:lnTo>
                  <a:lnTo>
                    <a:pt x="5" y="10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19"/>
                  </a:lnTo>
                  <a:lnTo>
                    <a:pt x="6" y="20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9" y="27"/>
                  </a:lnTo>
                  <a:lnTo>
                    <a:pt x="9" y="29"/>
                  </a:lnTo>
                  <a:lnTo>
                    <a:pt x="9" y="30"/>
                  </a:lnTo>
                  <a:lnTo>
                    <a:pt x="9" y="32"/>
                  </a:lnTo>
                  <a:lnTo>
                    <a:pt x="10" y="34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8" y="40"/>
                  </a:lnTo>
                  <a:lnTo>
                    <a:pt x="8" y="42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7" y="58"/>
                  </a:lnTo>
                  <a:lnTo>
                    <a:pt x="7" y="59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10" y="64"/>
                  </a:lnTo>
                  <a:lnTo>
                    <a:pt x="9" y="66"/>
                  </a:lnTo>
                  <a:lnTo>
                    <a:pt x="9" y="67"/>
                  </a:lnTo>
                  <a:lnTo>
                    <a:pt x="10" y="67"/>
                  </a:lnTo>
                  <a:lnTo>
                    <a:pt x="10" y="68"/>
                  </a:lnTo>
                  <a:lnTo>
                    <a:pt x="10" y="69"/>
                  </a:lnTo>
                  <a:lnTo>
                    <a:pt x="10" y="70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1" y="72"/>
                  </a:lnTo>
                  <a:lnTo>
                    <a:pt x="11" y="73"/>
                  </a:lnTo>
                  <a:lnTo>
                    <a:pt x="11" y="74"/>
                  </a:lnTo>
                  <a:lnTo>
                    <a:pt x="11" y="75"/>
                  </a:lnTo>
                  <a:lnTo>
                    <a:pt x="11" y="76"/>
                  </a:lnTo>
                  <a:lnTo>
                    <a:pt x="10" y="76"/>
                  </a:lnTo>
                  <a:lnTo>
                    <a:pt x="10" y="77"/>
                  </a:lnTo>
                  <a:lnTo>
                    <a:pt x="9" y="78"/>
                  </a:lnTo>
                  <a:lnTo>
                    <a:pt x="9" y="79"/>
                  </a:lnTo>
                  <a:lnTo>
                    <a:pt x="8" y="79"/>
                  </a:lnTo>
                  <a:lnTo>
                    <a:pt x="7" y="82"/>
                  </a:lnTo>
                  <a:lnTo>
                    <a:pt x="7" y="83"/>
                  </a:lnTo>
                  <a:lnTo>
                    <a:pt x="7" y="85"/>
                  </a:lnTo>
                  <a:lnTo>
                    <a:pt x="6" y="87"/>
                  </a:lnTo>
                  <a:lnTo>
                    <a:pt x="6" y="89"/>
                  </a:lnTo>
                  <a:lnTo>
                    <a:pt x="5" y="91"/>
                  </a:lnTo>
                  <a:lnTo>
                    <a:pt x="5" y="93"/>
                  </a:lnTo>
                  <a:lnTo>
                    <a:pt x="4" y="95"/>
                  </a:lnTo>
                  <a:lnTo>
                    <a:pt x="4" y="98"/>
                  </a:lnTo>
                  <a:lnTo>
                    <a:pt x="4" y="99"/>
                  </a:lnTo>
                  <a:lnTo>
                    <a:pt x="4" y="100"/>
                  </a:lnTo>
                  <a:lnTo>
                    <a:pt x="4" y="101"/>
                  </a:lnTo>
                  <a:lnTo>
                    <a:pt x="4" y="102"/>
                  </a:lnTo>
                  <a:lnTo>
                    <a:pt x="4" y="104"/>
                  </a:lnTo>
                  <a:lnTo>
                    <a:pt x="4" y="106"/>
                  </a:lnTo>
                  <a:lnTo>
                    <a:pt x="4" y="107"/>
                  </a:lnTo>
                  <a:lnTo>
                    <a:pt x="4" y="108"/>
                  </a:lnTo>
                  <a:lnTo>
                    <a:pt x="4" y="109"/>
                  </a:lnTo>
                  <a:lnTo>
                    <a:pt x="5" y="110"/>
                  </a:lnTo>
                  <a:lnTo>
                    <a:pt x="4" y="112"/>
                  </a:lnTo>
                  <a:lnTo>
                    <a:pt x="3" y="113"/>
                  </a:lnTo>
                  <a:lnTo>
                    <a:pt x="3" y="114"/>
                  </a:lnTo>
                  <a:lnTo>
                    <a:pt x="3" y="115"/>
                  </a:lnTo>
                  <a:lnTo>
                    <a:pt x="2" y="116"/>
                  </a:lnTo>
                  <a:lnTo>
                    <a:pt x="1" y="116"/>
                  </a:lnTo>
                  <a:lnTo>
                    <a:pt x="1" y="117"/>
                  </a:lnTo>
                  <a:lnTo>
                    <a:pt x="1" y="118"/>
                  </a:lnTo>
                  <a:lnTo>
                    <a:pt x="0" y="119"/>
                  </a:lnTo>
                  <a:lnTo>
                    <a:pt x="0" y="120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4"/>
                  </a:lnTo>
                  <a:lnTo>
                    <a:pt x="1" y="126"/>
                  </a:lnTo>
                  <a:lnTo>
                    <a:pt x="2" y="126"/>
                  </a:lnTo>
                  <a:lnTo>
                    <a:pt x="1" y="126"/>
                  </a:lnTo>
                  <a:lnTo>
                    <a:pt x="1" y="128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0" y="131"/>
                  </a:lnTo>
                  <a:lnTo>
                    <a:pt x="0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5"/>
                  </a:lnTo>
                  <a:lnTo>
                    <a:pt x="1" y="136"/>
                  </a:lnTo>
                  <a:lnTo>
                    <a:pt x="2" y="137"/>
                  </a:lnTo>
                  <a:lnTo>
                    <a:pt x="3" y="137"/>
                  </a:lnTo>
                  <a:lnTo>
                    <a:pt x="3" y="138"/>
                  </a:lnTo>
                  <a:lnTo>
                    <a:pt x="4" y="138"/>
                  </a:lnTo>
                  <a:lnTo>
                    <a:pt x="5" y="138"/>
                  </a:lnTo>
                  <a:lnTo>
                    <a:pt x="6" y="138"/>
                  </a:lnTo>
                  <a:lnTo>
                    <a:pt x="7" y="138"/>
                  </a:lnTo>
                  <a:lnTo>
                    <a:pt x="7" y="139"/>
                  </a:lnTo>
                  <a:lnTo>
                    <a:pt x="8" y="139"/>
                  </a:lnTo>
                  <a:lnTo>
                    <a:pt x="9" y="139"/>
                  </a:lnTo>
                  <a:lnTo>
                    <a:pt x="10" y="139"/>
                  </a:lnTo>
                  <a:lnTo>
                    <a:pt x="11" y="139"/>
                  </a:lnTo>
                  <a:lnTo>
                    <a:pt x="12" y="140"/>
                  </a:lnTo>
                  <a:lnTo>
                    <a:pt x="15" y="140"/>
                  </a:lnTo>
                  <a:lnTo>
                    <a:pt x="16" y="140"/>
                  </a:lnTo>
                  <a:lnTo>
                    <a:pt x="17" y="140"/>
                  </a:lnTo>
                  <a:lnTo>
                    <a:pt x="18" y="140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0" y="139"/>
                  </a:lnTo>
                  <a:lnTo>
                    <a:pt x="22" y="139"/>
                  </a:lnTo>
                  <a:lnTo>
                    <a:pt x="22" y="138"/>
                  </a:lnTo>
                  <a:lnTo>
                    <a:pt x="23" y="138"/>
                  </a:lnTo>
                  <a:lnTo>
                    <a:pt x="24" y="138"/>
                  </a:lnTo>
                  <a:lnTo>
                    <a:pt x="25" y="137"/>
                  </a:lnTo>
                  <a:lnTo>
                    <a:pt x="26" y="137"/>
                  </a:lnTo>
                  <a:lnTo>
                    <a:pt x="27" y="137"/>
                  </a:lnTo>
                  <a:lnTo>
                    <a:pt x="27" y="136"/>
                  </a:lnTo>
                  <a:lnTo>
                    <a:pt x="27" y="135"/>
                  </a:lnTo>
                  <a:lnTo>
                    <a:pt x="28" y="135"/>
                  </a:lnTo>
                  <a:lnTo>
                    <a:pt x="28" y="134"/>
                  </a:lnTo>
                  <a:lnTo>
                    <a:pt x="28" y="133"/>
                  </a:lnTo>
                  <a:lnTo>
                    <a:pt x="28" y="132"/>
                  </a:lnTo>
                  <a:lnTo>
                    <a:pt x="27" y="131"/>
                  </a:lnTo>
                  <a:lnTo>
                    <a:pt x="27" y="130"/>
                  </a:lnTo>
                  <a:lnTo>
                    <a:pt x="28" y="129"/>
                  </a:lnTo>
                  <a:lnTo>
                    <a:pt x="28" y="128"/>
                  </a:lnTo>
                  <a:lnTo>
                    <a:pt x="29" y="128"/>
                  </a:lnTo>
                  <a:lnTo>
                    <a:pt x="30" y="128"/>
                  </a:lnTo>
                  <a:lnTo>
                    <a:pt x="30" y="127"/>
                  </a:lnTo>
                  <a:lnTo>
                    <a:pt x="31" y="126"/>
                  </a:lnTo>
                  <a:lnTo>
                    <a:pt x="32" y="126"/>
                  </a:lnTo>
                  <a:lnTo>
                    <a:pt x="33" y="126"/>
                  </a:lnTo>
                  <a:lnTo>
                    <a:pt x="34" y="126"/>
                  </a:lnTo>
                  <a:lnTo>
                    <a:pt x="34" y="125"/>
                  </a:lnTo>
                  <a:lnTo>
                    <a:pt x="35" y="124"/>
                  </a:lnTo>
                  <a:lnTo>
                    <a:pt x="35" y="123"/>
                  </a:lnTo>
                  <a:lnTo>
                    <a:pt x="35" y="122"/>
                  </a:lnTo>
                  <a:lnTo>
                    <a:pt x="35" y="121"/>
                  </a:lnTo>
                  <a:lnTo>
                    <a:pt x="35" y="120"/>
                  </a:lnTo>
                  <a:lnTo>
                    <a:pt x="35" y="118"/>
                  </a:lnTo>
                  <a:lnTo>
                    <a:pt x="35" y="119"/>
                  </a:lnTo>
                  <a:lnTo>
                    <a:pt x="36" y="119"/>
                  </a:lnTo>
                  <a:lnTo>
                    <a:pt x="37" y="120"/>
                  </a:lnTo>
                  <a:lnTo>
                    <a:pt x="38" y="120"/>
                  </a:lnTo>
                  <a:lnTo>
                    <a:pt x="39" y="120"/>
                  </a:lnTo>
                  <a:lnTo>
                    <a:pt x="41" y="120"/>
                  </a:lnTo>
                  <a:lnTo>
                    <a:pt x="42" y="120"/>
                  </a:lnTo>
                  <a:lnTo>
                    <a:pt x="43" y="119"/>
                  </a:lnTo>
                  <a:lnTo>
                    <a:pt x="44" y="119"/>
                  </a:lnTo>
                  <a:lnTo>
                    <a:pt x="45" y="119"/>
                  </a:lnTo>
                  <a:lnTo>
                    <a:pt x="45" y="118"/>
                  </a:lnTo>
                  <a:lnTo>
                    <a:pt x="46" y="118"/>
                  </a:lnTo>
                  <a:lnTo>
                    <a:pt x="48" y="118"/>
                  </a:lnTo>
                  <a:lnTo>
                    <a:pt x="49" y="117"/>
                  </a:lnTo>
                  <a:lnTo>
                    <a:pt x="49" y="116"/>
                  </a:lnTo>
                  <a:lnTo>
                    <a:pt x="49" y="115"/>
                  </a:lnTo>
                  <a:lnTo>
                    <a:pt x="50" y="114"/>
                  </a:lnTo>
                  <a:lnTo>
                    <a:pt x="51" y="114"/>
                  </a:lnTo>
                  <a:lnTo>
                    <a:pt x="52" y="114"/>
                  </a:lnTo>
                  <a:lnTo>
                    <a:pt x="53" y="114"/>
                  </a:lnTo>
                  <a:lnTo>
                    <a:pt x="53" y="113"/>
                  </a:lnTo>
                  <a:lnTo>
                    <a:pt x="54" y="113"/>
                  </a:lnTo>
                  <a:lnTo>
                    <a:pt x="54" y="112"/>
                  </a:lnTo>
                  <a:lnTo>
                    <a:pt x="54" y="110"/>
                  </a:lnTo>
                  <a:lnTo>
                    <a:pt x="54" y="109"/>
                  </a:lnTo>
                  <a:lnTo>
                    <a:pt x="54" y="108"/>
                  </a:lnTo>
                  <a:lnTo>
                    <a:pt x="54" y="107"/>
                  </a:lnTo>
                  <a:lnTo>
                    <a:pt x="54" y="106"/>
                  </a:lnTo>
                  <a:lnTo>
                    <a:pt x="54" y="105"/>
                  </a:lnTo>
                  <a:lnTo>
                    <a:pt x="54" y="104"/>
                  </a:lnTo>
                  <a:lnTo>
                    <a:pt x="54" y="103"/>
                  </a:lnTo>
                  <a:lnTo>
                    <a:pt x="54" y="102"/>
                  </a:lnTo>
                  <a:lnTo>
                    <a:pt x="54" y="101"/>
                  </a:lnTo>
                  <a:lnTo>
                    <a:pt x="54" y="100"/>
                  </a:lnTo>
                  <a:lnTo>
                    <a:pt x="53" y="99"/>
                  </a:lnTo>
                  <a:lnTo>
                    <a:pt x="54" y="99"/>
                  </a:lnTo>
                  <a:lnTo>
                    <a:pt x="54" y="98"/>
                  </a:lnTo>
                  <a:lnTo>
                    <a:pt x="55" y="98"/>
                  </a:lnTo>
                  <a:lnTo>
                    <a:pt x="56" y="96"/>
                  </a:lnTo>
                  <a:lnTo>
                    <a:pt x="57" y="95"/>
                  </a:lnTo>
                  <a:lnTo>
                    <a:pt x="58" y="94"/>
                  </a:lnTo>
                  <a:lnTo>
                    <a:pt x="58" y="93"/>
                  </a:lnTo>
                  <a:lnTo>
                    <a:pt x="60" y="92"/>
                  </a:lnTo>
                  <a:lnTo>
                    <a:pt x="60" y="91"/>
                  </a:lnTo>
                  <a:lnTo>
                    <a:pt x="60" y="89"/>
                  </a:lnTo>
                  <a:lnTo>
                    <a:pt x="60" y="88"/>
                  </a:lnTo>
                  <a:lnTo>
                    <a:pt x="61" y="87"/>
                  </a:lnTo>
                  <a:lnTo>
                    <a:pt x="61" y="86"/>
                  </a:lnTo>
                  <a:lnTo>
                    <a:pt x="62" y="85"/>
                  </a:lnTo>
                  <a:lnTo>
                    <a:pt x="62" y="84"/>
                  </a:lnTo>
                  <a:lnTo>
                    <a:pt x="64" y="82"/>
                  </a:lnTo>
                  <a:lnTo>
                    <a:pt x="65" y="80"/>
                  </a:lnTo>
                  <a:lnTo>
                    <a:pt x="65" y="78"/>
                  </a:lnTo>
                  <a:lnTo>
                    <a:pt x="66" y="77"/>
                  </a:lnTo>
                  <a:lnTo>
                    <a:pt x="67" y="74"/>
                  </a:lnTo>
                  <a:lnTo>
                    <a:pt x="67" y="71"/>
                  </a:lnTo>
                  <a:lnTo>
                    <a:pt x="68" y="71"/>
                  </a:lnTo>
                  <a:lnTo>
                    <a:pt x="68" y="69"/>
                  </a:lnTo>
                  <a:lnTo>
                    <a:pt x="68" y="68"/>
                  </a:lnTo>
                  <a:lnTo>
                    <a:pt x="68" y="67"/>
                  </a:lnTo>
                  <a:lnTo>
                    <a:pt x="68" y="66"/>
                  </a:lnTo>
                  <a:lnTo>
                    <a:pt x="68" y="64"/>
                  </a:lnTo>
                  <a:lnTo>
                    <a:pt x="68" y="63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2"/>
                  </a:lnTo>
                  <a:lnTo>
                    <a:pt x="68" y="50"/>
                  </a:lnTo>
                  <a:lnTo>
                    <a:pt x="68" y="49"/>
                  </a:lnTo>
                  <a:lnTo>
                    <a:pt x="68" y="48"/>
                  </a:lnTo>
                  <a:lnTo>
                    <a:pt x="68" y="47"/>
                  </a:lnTo>
                  <a:lnTo>
                    <a:pt x="68" y="46"/>
                  </a:lnTo>
                  <a:lnTo>
                    <a:pt x="68" y="44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68" y="40"/>
                  </a:lnTo>
                  <a:lnTo>
                    <a:pt x="68" y="39"/>
                  </a:lnTo>
                  <a:lnTo>
                    <a:pt x="68" y="36"/>
                  </a:lnTo>
                  <a:lnTo>
                    <a:pt x="68" y="34"/>
                  </a:lnTo>
                  <a:lnTo>
                    <a:pt x="68" y="33"/>
                  </a:lnTo>
                  <a:lnTo>
                    <a:pt x="68" y="31"/>
                  </a:lnTo>
                  <a:lnTo>
                    <a:pt x="68" y="28"/>
                  </a:lnTo>
                  <a:lnTo>
                    <a:pt x="67" y="27"/>
                  </a:lnTo>
                  <a:lnTo>
                    <a:pt x="68" y="27"/>
                  </a:lnTo>
                  <a:lnTo>
                    <a:pt x="68" y="26"/>
                  </a:lnTo>
                  <a:lnTo>
                    <a:pt x="69" y="26"/>
                  </a:lnTo>
                  <a:lnTo>
                    <a:pt x="69" y="23"/>
                  </a:lnTo>
                  <a:lnTo>
                    <a:pt x="69" y="21"/>
                  </a:lnTo>
                  <a:lnTo>
                    <a:pt x="68" y="18"/>
                  </a:lnTo>
                  <a:lnTo>
                    <a:pt x="68" y="15"/>
                  </a:lnTo>
                  <a:lnTo>
                    <a:pt x="68" y="14"/>
                  </a:lnTo>
                  <a:lnTo>
                    <a:pt x="68" y="11"/>
                  </a:lnTo>
                  <a:lnTo>
                    <a:pt x="68" y="9"/>
                  </a:lnTo>
                  <a:lnTo>
                    <a:pt x="68" y="5"/>
                  </a:lnTo>
                </a:path>
              </a:pathLst>
            </a:custGeom>
            <a:solidFill>
              <a:srgbClr val="9494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541">
              <a:extLst>
                <a:ext uri="{FF2B5EF4-FFF2-40B4-BE49-F238E27FC236}">
                  <a16:creationId xmlns:a16="http://schemas.microsoft.com/office/drawing/2014/main" id="{1AC14559-15E2-4E44-9A4A-612B8D7C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1" y="3909219"/>
              <a:ext cx="300038" cy="542925"/>
            </a:xfrm>
            <a:custGeom>
              <a:avLst/>
              <a:gdLst>
                <a:gd name="T0" fmla="*/ 2147483647 w 34"/>
                <a:gd name="T1" fmla="*/ 2147483647 h 114"/>
                <a:gd name="T2" fmla="*/ 2147483647 w 34"/>
                <a:gd name="T3" fmla="*/ 2147483647 h 114"/>
                <a:gd name="T4" fmla="*/ 2147483647 w 34"/>
                <a:gd name="T5" fmla="*/ 2147483647 h 114"/>
                <a:gd name="T6" fmla="*/ 2147483647 w 34"/>
                <a:gd name="T7" fmla="*/ 2147483647 h 114"/>
                <a:gd name="T8" fmla="*/ 2147483647 w 34"/>
                <a:gd name="T9" fmla="*/ 2147483647 h 114"/>
                <a:gd name="T10" fmla="*/ 2147483647 w 34"/>
                <a:gd name="T11" fmla="*/ 2147483647 h 114"/>
                <a:gd name="T12" fmla="*/ 2147483647 w 34"/>
                <a:gd name="T13" fmla="*/ 2147483647 h 114"/>
                <a:gd name="T14" fmla="*/ 2147483647 w 34"/>
                <a:gd name="T15" fmla="*/ 2147483647 h 114"/>
                <a:gd name="T16" fmla="*/ 2147483647 w 34"/>
                <a:gd name="T17" fmla="*/ 2147483647 h 114"/>
                <a:gd name="T18" fmla="*/ 2147483647 w 34"/>
                <a:gd name="T19" fmla="*/ 2147483647 h 114"/>
                <a:gd name="T20" fmla="*/ 2147483647 w 34"/>
                <a:gd name="T21" fmla="*/ 2147483647 h 114"/>
                <a:gd name="T22" fmla="*/ 2147483647 w 34"/>
                <a:gd name="T23" fmla="*/ 2147483647 h 114"/>
                <a:gd name="T24" fmla="*/ 2147483647 w 34"/>
                <a:gd name="T25" fmla="*/ 2147483647 h 114"/>
                <a:gd name="T26" fmla="*/ 2147483647 w 34"/>
                <a:gd name="T27" fmla="*/ 2147483647 h 114"/>
                <a:gd name="T28" fmla="*/ 2147483647 w 34"/>
                <a:gd name="T29" fmla="*/ 2147483647 h 114"/>
                <a:gd name="T30" fmla="*/ 2147483647 w 34"/>
                <a:gd name="T31" fmla="*/ 2147483647 h 114"/>
                <a:gd name="T32" fmla="*/ 2147483647 w 34"/>
                <a:gd name="T33" fmla="*/ 2147483647 h 114"/>
                <a:gd name="T34" fmla="*/ 2147483647 w 34"/>
                <a:gd name="T35" fmla="*/ 2147483647 h 114"/>
                <a:gd name="T36" fmla="*/ 2147483647 w 34"/>
                <a:gd name="T37" fmla="*/ 2147483647 h 114"/>
                <a:gd name="T38" fmla="*/ 0 w 34"/>
                <a:gd name="T39" fmla="*/ 2147483647 h 114"/>
                <a:gd name="T40" fmla="*/ 2147483647 w 34"/>
                <a:gd name="T41" fmla="*/ 2147483647 h 114"/>
                <a:gd name="T42" fmla="*/ 2147483647 w 34"/>
                <a:gd name="T43" fmla="*/ 2147483647 h 114"/>
                <a:gd name="T44" fmla="*/ 2147483647 w 34"/>
                <a:gd name="T45" fmla="*/ 2147483647 h 114"/>
                <a:gd name="T46" fmla="*/ 2147483647 w 34"/>
                <a:gd name="T47" fmla="*/ 2147483647 h 114"/>
                <a:gd name="T48" fmla="*/ 2147483647 w 34"/>
                <a:gd name="T49" fmla="*/ 2147483647 h 114"/>
                <a:gd name="T50" fmla="*/ 2147483647 w 34"/>
                <a:gd name="T51" fmla="*/ 2147483647 h 114"/>
                <a:gd name="T52" fmla="*/ 2147483647 w 34"/>
                <a:gd name="T53" fmla="*/ 2147483647 h 114"/>
                <a:gd name="T54" fmla="*/ 2147483647 w 34"/>
                <a:gd name="T55" fmla="*/ 2147483647 h 114"/>
                <a:gd name="T56" fmla="*/ 2147483647 w 34"/>
                <a:gd name="T57" fmla="*/ 2147483647 h 114"/>
                <a:gd name="T58" fmla="*/ 2147483647 w 34"/>
                <a:gd name="T59" fmla="*/ 2147483647 h 114"/>
                <a:gd name="T60" fmla="*/ 2147483647 w 34"/>
                <a:gd name="T61" fmla="*/ 2147483647 h 114"/>
                <a:gd name="T62" fmla="*/ 2147483647 w 34"/>
                <a:gd name="T63" fmla="*/ 2147483647 h 114"/>
                <a:gd name="T64" fmla="*/ 2147483647 w 34"/>
                <a:gd name="T65" fmla="*/ 2147483647 h 114"/>
                <a:gd name="T66" fmla="*/ 2147483647 w 34"/>
                <a:gd name="T67" fmla="*/ 2147483647 h 114"/>
                <a:gd name="T68" fmla="*/ 2147483647 w 34"/>
                <a:gd name="T69" fmla="*/ 2147483647 h 114"/>
                <a:gd name="T70" fmla="*/ 2147483647 w 34"/>
                <a:gd name="T71" fmla="*/ 2147483647 h 114"/>
                <a:gd name="T72" fmla="*/ 2147483647 w 34"/>
                <a:gd name="T73" fmla="*/ 2147483647 h 114"/>
                <a:gd name="T74" fmla="*/ 2147483647 w 34"/>
                <a:gd name="T75" fmla="*/ 2147483647 h 114"/>
                <a:gd name="T76" fmla="*/ 2147483647 w 34"/>
                <a:gd name="T77" fmla="*/ 2147483647 h 114"/>
                <a:gd name="T78" fmla="*/ 2147483647 w 34"/>
                <a:gd name="T79" fmla="*/ 2147483647 h 114"/>
                <a:gd name="T80" fmla="*/ 2147483647 w 34"/>
                <a:gd name="T81" fmla="*/ 2147483647 h 114"/>
                <a:gd name="T82" fmla="*/ 2147483647 w 34"/>
                <a:gd name="T83" fmla="*/ 2147483647 h 114"/>
                <a:gd name="T84" fmla="*/ 2147483647 w 34"/>
                <a:gd name="T85" fmla="*/ 2147483647 h 114"/>
                <a:gd name="T86" fmla="*/ 2147483647 w 34"/>
                <a:gd name="T87" fmla="*/ 2147483647 h 114"/>
                <a:gd name="T88" fmla="*/ 2147483647 w 34"/>
                <a:gd name="T89" fmla="*/ 2147483647 h 114"/>
                <a:gd name="T90" fmla="*/ 2147483647 w 34"/>
                <a:gd name="T91" fmla="*/ 2147483647 h 114"/>
                <a:gd name="T92" fmla="*/ 2147483647 w 34"/>
                <a:gd name="T93" fmla="*/ 2147483647 h 114"/>
                <a:gd name="T94" fmla="*/ 2147483647 w 34"/>
                <a:gd name="T95" fmla="*/ 2147483647 h 114"/>
                <a:gd name="T96" fmla="*/ 2147483647 w 34"/>
                <a:gd name="T97" fmla="*/ 2147483647 h 114"/>
                <a:gd name="T98" fmla="*/ 2147483647 w 34"/>
                <a:gd name="T99" fmla="*/ 2147483647 h 114"/>
                <a:gd name="T100" fmla="*/ 2147483647 w 34"/>
                <a:gd name="T101" fmla="*/ 2147483647 h 114"/>
                <a:gd name="T102" fmla="*/ 2147483647 w 34"/>
                <a:gd name="T103" fmla="*/ 2147483647 h 114"/>
                <a:gd name="T104" fmla="*/ 2147483647 w 34"/>
                <a:gd name="T105" fmla="*/ 2147483647 h 114"/>
                <a:gd name="T106" fmla="*/ 2147483647 w 34"/>
                <a:gd name="T107" fmla="*/ 0 h 1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4" h="114">
                  <a:moveTo>
                    <a:pt x="31" y="0"/>
                  </a:moveTo>
                  <a:lnTo>
                    <a:pt x="30" y="1"/>
                  </a:lnTo>
                  <a:lnTo>
                    <a:pt x="29" y="1"/>
                  </a:lnTo>
                  <a:lnTo>
                    <a:pt x="29" y="2"/>
                  </a:lnTo>
                  <a:lnTo>
                    <a:pt x="28" y="3"/>
                  </a:lnTo>
                  <a:lnTo>
                    <a:pt x="27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9"/>
                  </a:lnTo>
                  <a:lnTo>
                    <a:pt x="25" y="11"/>
                  </a:lnTo>
                  <a:lnTo>
                    <a:pt x="25" y="12"/>
                  </a:lnTo>
                  <a:lnTo>
                    <a:pt x="25" y="14"/>
                  </a:lnTo>
                  <a:lnTo>
                    <a:pt x="24" y="15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3" y="18"/>
                  </a:lnTo>
                  <a:lnTo>
                    <a:pt x="23" y="20"/>
                  </a:lnTo>
                  <a:lnTo>
                    <a:pt x="23" y="21"/>
                  </a:lnTo>
                  <a:lnTo>
                    <a:pt x="22" y="23"/>
                  </a:lnTo>
                  <a:lnTo>
                    <a:pt x="22" y="25"/>
                  </a:lnTo>
                  <a:lnTo>
                    <a:pt x="22" y="27"/>
                  </a:lnTo>
                  <a:lnTo>
                    <a:pt x="21" y="28"/>
                  </a:lnTo>
                  <a:lnTo>
                    <a:pt x="21" y="31"/>
                  </a:lnTo>
                  <a:lnTo>
                    <a:pt x="21" y="32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9"/>
                  </a:lnTo>
                  <a:lnTo>
                    <a:pt x="19" y="41"/>
                  </a:lnTo>
                  <a:lnTo>
                    <a:pt x="19" y="44"/>
                  </a:lnTo>
                  <a:lnTo>
                    <a:pt x="18" y="46"/>
                  </a:lnTo>
                  <a:lnTo>
                    <a:pt x="17" y="49"/>
                  </a:lnTo>
                  <a:lnTo>
                    <a:pt x="17" y="53"/>
                  </a:lnTo>
                  <a:lnTo>
                    <a:pt x="17" y="56"/>
                  </a:lnTo>
                  <a:lnTo>
                    <a:pt x="16" y="57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5" y="69"/>
                  </a:lnTo>
                  <a:lnTo>
                    <a:pt x="14" y="71"/>
                  </a:lnTo>
                  <a:lnTo>
                    <a:pt x="14" y="74"/>
                  </a:lnTo>
                  <a:lnTo>
                    <a:pt x="14" y="75"/>
                  </a:lnTo>
                  <a:lnTo>
                    <a:pt x="13" y="78"/>
                  </a:lnTo>
                  <a:lnTo>
                    <a:pt x="12" y="81"/>
                  </a:lnTo>
                  <a:lnTo>
                    <a:pt x="12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9" y="88"/>
                  </a:lnTo>
                  <a:lnTo>
                    <a:pt x="8" y="90"/>
                  </a:lnTo>
                  <a:lnTo>
                    <a:pt x="8" y="93"/>
                  </a:lnTo>
                  <a:lnTo>
                    <a:pt x="7" y="94"/>
                  </a:lnTo>
                  <a:lnTo>
                    <a:pt x="6" y="96"/>
                  </a:lnTo>
                  <a:lnTo>
                    <a:pt x="5" y="98"/>
                  </a:lnTo>
                  <a:lnTo>
                    <a:pt x="3" y="99"/>
                  </a:lnTo>
                  <a:lnTo>
                    <a:pt x="3" y="101"/>
                  </a:lnTo>
                  <a:lnTo>
                    <a:pt x="3" y="103"/>
                  </a:lnTo>
                  <a:lnTo>
                    <a:pt x="2" y="105"/>
                  </a:lnTo>
                  <a:lnTo>
                    <a:pt x="0" y="106"/>
                  </a:lnTo>
                  <a:lnTo>
                    <a:pt x="0" y="108"/>
                  </a:lnTo>
                  <a:lnTo>
                    <a:pt x="0" y="109"/>
                  </a:lnTo>
                  <a:lnTo>
                    <a:pt x="0" y="110"/>
                  </a:lnTo>
                  <a:lnTo>
                    <a:pt x="0" y="111"/>
                  </a:lnTo>
                  <a:lnTo>
                    <a:pt x="1" y="112"/>
                  </a:lnTo>
                  <a:lnTo>
                    <a:pt x="1" y="113"/>
                  </a:lnTo>
                  <a:lnTo>
                    <a:pt x="2" y="113"/>
                  </a:lnTo>
                  <a:lnTo>
                    <a:pt x="3" y="113"/>
                  </a:lnTo>
                  <a:lnTo>
                    <a:pt x="5" y="113"/>
                  </a:lnTo>
                  <a:lnTo>
                    <a:pt x="6" y="113"/>
                  </a:lnTo>
                  <a:lnTo>
                    <a:pt x="7" y="113"/>
                  </a:lnTo>
                  <a:lnTo>
                    <a:pt x="8" y="113"/>
                  </a:lnTo>
                  <a:lnTo>
                    <a:pt x="9" y="113"/>
                  </a:lnTo>
                  <a:lnTo>
                    <a:pt x="10" y="113"/>
                  </a:lnTo>
                  <a:lnTo>
                    <a:pt x="10" y="112"/>
                  </a:lnTo>
                  <a:lnTo>
                    <a:pt x="12" y="112"/>
                  </a:lnTo>
                  <a:lnTo>
                    <a:pt x="12" y="111"/>
                  </a:lnTo>
                  <a:lnTo>
                    <a:pt x="13" y="111"/>
                  </a:lnTo>
                  <a:lnTo>
                    <a:pt x="14" y="111"/>
                  </a:lnTo>
                  <a:lnTo>
                    <a:pt x="14" y="110"/>
                  </a:lnTo>
                  <a:lnTo>
                    <a:pt x="14" y="109"/>
                  </a:lnTo>
                  <a:lnTo>
                    <a:pt x="15" y="108"/>
                  </a:lnTo>
                  <a:lnTo>
                    <a:pt x="16" y="108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8" y="106"/>
                  </a:lnTo>
                  <a:lnTo>
                    <a:pt x="19" y="106"/>
                  </a:lnTo>
                  <a:lnTo>
                    <a:pt x="19" y="105"/>
                  </a:lnTo>
                  <a:lnTo>
                    <a:pt x="19" y="104"/>
                  </a:lnTo>
                  <a:lnTo>
                    <a:pt x="19" y="103"/>
                  </a:lnTo>
                  <a:lnTo>
                    <a:pt x="19" y="102"/>
                  </a:lnTo>
                  <a:lnTo>
                    <a:pt x="19" y="101"/>
                  </a:lnTo>
                  <a:lnTo>
                    <a:pt x="19" y="100"/>
                  </a:lnTo>
                  <a:lnTo>
                    <a:pt x="19" y="99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19" y="95"/>
                  </a:lnTo>
                  <a:lnTo>
                    <a:pt x="19" y="94"/>
                  </a:lnTo>
                  <a:lnTo>
                    <a:pt x="18" y="94"/>
                  </a:lnTo>
                  <a:lnTo>
                    <a:pt x="18" y="93"/>
                  </a:lnTo>
                  <a:lnTo>
                    <a:pt x="17" y="93"/>
                  </a:lnTo>
                  <a:lnTo>
                    <a:pt x="18" y="93"/>
                  </a:lnTo>
                  <a:lnTo>
                    <a:pt x="19" y="92"/>
                  </a:lnTo>
                  <a:lnTo>
                    <a:pt x="19" y="91"/>
                  </a:lnTo>
                  <a:lnTo>
                    <a:pt x="20" y="91"/>
                  </a:lnTo>
                  <a:lnTo>
                    <a:pt x="20" y="90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3" y="88"/>
                  </a:lnTo>
                  <a:lnTo>
                    <a:pt x="23" y="87"/>
                  </a:lnTo>
                  <a:lnTo>
                    <a:pt x="23" y="86"/>
                  </a:lnTo>
                  <a:lnTo>
                    <a:pt x="24" y="85"/>
                  </a:lnTo>
                  <a:lnTo>
                    <a:pt x="24" y="84"/>
                  </a:lnTo>
                  <a:lnTo>
                    <a:pt x="24" y="83"/>
                  </a:lnTo>
                  <a:lnTo>
                    <a:pt x="25" y="82"/>
                  </a:lnTo>
                  <a:lnTo>
                    <a:pt x="25" y="81"/>
                  </a:lnTo>
                  <a:lnTo>
                    <a:pt x="26" y="80"/>
                  </a:lnTo>
                  <a:lnTo>
                    <a:pt x="26" y="78"/>
                  </a:lnTo>
                  <a:lnTo>
                    <a:pt x="28" y="75"/>
                  </a:lnTo>
                  <a:lnTo>
                    <a:pt x="29" y="74"/>
                  </a:lnTo>
                  <a:lnTo>
                    <a:pt x="29" y="71"/>
                  </a:lnTo>
                  <a:lnTo>
                    <a:pt x="31" y="69"/>
                  </a:lnTo>
                  <a:lnTo>
                    <a:pt x="31" y="68"/>
                  </a:lnTo>
                  <a:lnTo>
                    <a:pt x="31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2" y="61"/>
                  </a:lnTo>
                  <a:lnTo>
                    <a:pt x="32" y="60"/>
                  </a:lnTo>
                  <a:lnTo>
                    <a:pt x="32" y="59"/>
                  </a:lnTo>
                  <a:lnTo>
                    <a:pt x="32" y="57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2" y="53"/>
                  </a:lnTo>
                  <a:lnTo>
                    <a:pt x="32" y="52"/>
                  </a:lnTo>
                  <a:lnTo>
                    <a:pt x="32" y="51"/>
                  </a:lnTo>
                  <a:lnTo>
                    <a:pt x="32" y="49"/>
                  </a:lnTo>
                  <a:lnTo>
                    <a:pt x="32" y="47"/>
                  </a:lnTo>
                  <a:lnTo>
                    <a:pt x="32" y="46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9"/>
                  </a:lnTo>
                  <a:lnTo>
                    <a:pt x="32" y="37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2" y="31"/>
                  </a:lnTo>
                  <a:lnTo>
                    <a:pt x="32" y="28"/>
                  </a:lnTo>
                  <a:lnTo>
                    <a:pt x="32" y="27"/>
                  </a:lnTo>
                  <a:lnTo>
                    <a:pt x="32" y="25"/>
                  </a:lnTo>
                  <a:lnTo>
                    <a:pt x="32" y="23"/>
                  </a:lnTo>
                  <a:lnTo>
                    <a:pt x="31" y="21"/>
                  </a:lnTo>
                  <a:lnTo>
                    <a:pt x="32" y="21"/>
                  </a:lnTo>
                  <a:lnTo>
                    <a:pt x="32" y="20"/>
                  </a:lnTo>
                  <a:lnTo>
                    <a:pt x="33" y="20"/>
                  </a:lnTo>
                  <a:lnTo>
                    <a:pt x="33" y="17"/>
                  </a:lnTo>
                  <a:lnTo>
                    <a:pt x="33" y="15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1" y="0"/>
                  </a:lnTo>
                </a:path>
              </a:pathLst>
            </a:custGeom>
            <a:solidFill>
              <a:srgbClr val="7D7D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42">
              <a:extLst>
                <a:ext uri="{FF2B5EF4-FFF2-40B4-BE49-F238E27FC236}">
                  <a16:creationId xmlns:a16="http://schemas.microsoft.com/office/drawing/2014/main" id="{276698B5-E0AC-4004-85B4-18CB4763E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40" y="3999706"/>
              <a:ext cx="327025" cy="257175"/>
            </a:xfrm>
            <a:custGeom>
              <a:avLst/>
              <a:gdLst>
                <a:gd name="T0" fmla="*/ 2147483647 w 37"/>
                <a:gd name="T1" fmla="*/ 2147483647 h 54"/>
                <a:gd name="T2" fmla="*/ 2147483647 w 37"/>
                <a:gd name="T3" fmla="*/ 2147483647 h 54"/>
                <a:gd name="T4" fmla="*/ 2147483647 w 37"/>
                <a:gd name="T5" fmla="*/ 2147483647 h 54"/>
                <a:gd name="T6" fmla="*/ 2147483647 w 37"/>
                <a:gd name="T7" fmla="*/ 2147483647 h 54"/>
                <a:gd name="T8" fmla="*/ 2147483647 w 37"/>
                <a:gd name="T9" fmla="*/ 2147483647 h 54"/>
                <a:gd name="T10" fmla="*/ 2147483647 w 37"/>
                <a:gd name="T11" fmla="*/ 2147483647 h 54"/>
                <a:gd name="T12" fmla="*/ 2147483647 w 37"/>
                <a:gd name="T13" fmla="*/ 2147483647 h 54"/>
                <a:gd name="T14" fmla="*/ 2147483647 w 37"/>
                <a:gd name="T15" fmla="*/ 2147483647 h 54"/>
                <a:gd name="T16" fmla="*/ 2147483647 w 37"/>
                <a:gd name="T17" fmla="*/ 2147483647 h 54"/>
                <a:gd name="T18" fmla="*/ 2147483647 w 37"/>
                <a:gd name="T19" fmla="*/ 2147483647 h 54"/>
                <a:gd name="T20" fmla="*/ 2147483647 w 37"/>
                <a:gd name="T21" fmla="*/ 2147483647 h 54"/>
                <a:gd name="T22" fmla="*/ 2147483647 w 37"/>
                <a:gd name="T23" fmla="*/ 2147483647 h 54"/>
                <a:gd name="T24" fmla="*/ 0 w 37"/>
                <a:gd name="T25" fmla="*/ 2147483647 h 54"/>
                <a:gd name="T26" fmla="*/ 0 w 37"/>
                <a:gd name="T27" fmla="*/ 0 h 54"/>
                <a:gd name="T28" fmla="*/ 2147483647 w 37"/>
                <a:gd name="T29" fmla="*/ 2147483647 h 54"/>
                <a:gd name="T30" fmla="*/ 2147483647 w 37"/>
                <a:gd name="T31" fmla="*/ 2147483647 h 54"/>
                <a:gd name="T32" fmla="*/ 2147483647 w 37"/>
                <a:gd name="T33" fmla="*/ 2147483647 h 54"/>
                <a:gd name="T34" fmla="*/ 2147483647 w 37"/>
                <a:gd name="T35" fmla="*/ 2147483647 h 54"/>
                <a:gd name="T36" fmla="*/ 2147483647 w 37"/>
                <a:gd name="T37" fmla="*/ 2147483647 h 54"/>
                <a:gd name="T38" fmla="*/ 2147483647 w 37"/>
                <a:gd name="T39" fmla="*/ 2147483647 h 54"/>
                <a:gd name="T40" fmla="*/ 2147483647 w 37"/>
                <a:gd name="T41" fmla="*/ 2147483647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7" h="54">
                  <a:moveTo>
                    <a:pt x="33" y="14"/>
                  </a:moveTo>
                  <a:lnTo>
                    <a:pt x="34" y="24"/>
                  </a:lnTo>
                  <a:lnTo>
                    <a:pt x="36" y="37"/>
                  </a:lnTo>
                  <a:lnTo>
                    <a:pt x="36" y="49"/>
                  </a:lnTo>
                  <a:lnTo>
                    <a:pt x="35" y="50"/>
                  </a:lnTo>
                  <a:lnTo>
                    <a:pt x="24" y="52"/>
                  </a:lnTo>
                  <a:lnTo>
                    <a:pt x="18" y="53"/>
                  </a:lnTo>
                  <a:lnTo>
                    <a:pt x="11" y="52"/>
                  </a:lnTo>
                  <a:lnTo>
                    <a:pt x="3" y="50"/>
                  </a:lnTo>
                  <a:lnTo>
                    <a:pt x="3" y="35"/>
                  </a:lnTo>
                  <a:lnTo>
                    <a:pt x="1" y="20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8" y="4"/>
                  </a:lnTo>
                  <a:lnTo>
                    <a:pt x="27" y="4"/>
                  </a:lnTo>
                  <a:lnTo>
                    <a:pt x="34" y="2"/>
                  </a:lnTo>
                  <a:lnTo>
                    <a:pt x="34" y="10"/>
                  </a:lnTo>
                  <a:lnTo>
                    <a:pt x="34" y="14"/>
                  </a:lnTo>
                  <a:lnTo>
                    <a:pt x="33" y="14"/>
                  </a:lnTo>
                </a:path>
              </a:pathLst>
            </a:custGeom>
            <a:solidFill>
              <a:srgbClr val="7D7D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3">
              <a:extLst>
                <a:ext uri="{FF2B5EF4-FFF2-40B4-BE49-F238E27FC236}">
                  <a16:creationId xmlns:a16="http://schemas.microsoft.com/office/drawing/2014/main" id="{E21C1F08-7840-4812-9624-E31EC0A2F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26" y="4752180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0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0 w 15"/>
                <a:gd name="T55" fmla="*/ 2147483647 h 15"/>
                <a:gd name="T56" fmla="*/ 2147483647 w 15"/>
                <a:gd name="T57" fmla="*/ 2147483647 h 15"/>
                <a:gd name="T58" fmla="*/ 2147483647 w 15"/>
                <a:gd name="T59" fmla="*/ 2147483647 h 15"/>
                <a:gd name="T60" fmla="*/ 2147483647 w 15"/>
                <a:gd name="T61" fmla="*/ 2147483647 h 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5" h="15">
                  <a:moveTo>
                    <a:pt x="3" y="14"/>
                  </a:moveTo>
                  <a:lnTo>
                    <a:pt x="4" y="14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11" y="13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2" y="8"/>
                  </a:lnTo>
                  <a:lnTo>
                    <a:pt x="12" y="7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2" y="3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3" y="13"/>
                  </a:lnTo>
                  <a:lnTo>
                    <a:pt x="2" y="14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3" y="14"/>
                  </a:lnTo>
                </a:path>
              </a:pathLst>
            </a:custGeom>
            <a:solidFill>
              <a:srgbClr val="66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44">
              <a:extLst>
                <a:ext uri="{FF2B5EF4-FFF2-40B4-BE49-F238E27FC236}">
                  <a16:creationId xmlns:a16="http://schemas.microsoft.com/office/drawing/2014/main" id="{17D6BB4D-81E6-44F0-B021-BF1FBE2C2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01" y="4490243"/>
              <a:ext cx="230188" cy="76200"/>
            </a:xfrm>
            <a:custGeom>
              <a:avLst/>
              <a:gdLst>
                <a:gd name="T0" fmla="*/ 2147483647 w 26"/>
                <a:gd name="T1" fmla="*/ 2147483647 h 16"/>
                <a:gd name="T2" fmla="*/ 2147483647 w 26"/>
                <a:gd name="T3" fmla="*/ 2147483647 h 16"/>
                <a:gd name="T4" fmla="*/ 2147483647 w 26"/>
                <a:gd name="T5" fmla="*/ 2147483647 h 16"/>
                <a:gd name="T6" fmla="*/ 2147483647 w 26"/>
                <a:gd name="T7" fmla="*/ 2147483647 h 16"/>
                <a:gd name="T8" fmla="*/ 2147483647 w 26"/>
                <a:gd name="T9" fmla="*/ 2147483647 h 16"/>
                <a:gd name="T10" fmla="*/ 2147483647 w 26"/>
                <a:gd name="T11" fmla="*/ 2147483647 h 16"/>
                <a:gd name="T12" fmla="*/ 2147483647 w 26"/>
                <a:gd name="T13" fmla="*/ 2147483647 h 16"/>
                <a:gd name="T14" fmla="*/ 2147483647 w 26"/>
                <a:gd name="T15" fmla="*/ 2147483647 h 16"/>
                <a:gd name="T16" fmla="*/ 2147483647 w 26"/>
                <a:gd name="T17" fmla="*/ 2147483647 h 16"/>
                <a:gd name="T18" fmla="*/ 2147483647 w 26"/>
                <a:gd name="T19" fmla="*/ 2147483647 h 16"/>
                <a:gd name="T20" fmla="*/ 2147483647 w 26"/>
                <a:gd name="T21" fmla="*/ 2147483647 h 16"/>
                <a:gd name="T22" fmla="*/ 2147483647 w 26"/>
                <a:gd name="T23" fmla="*/ 2147483647 h 16"/>
                <a:gd name="T24" fmla="*/ 2147483647 w 26"/>
                <a:gd name="T25" fmla="*/ 2147483647 h 16"/>
                <a:gd name="T26" fmla="*/ 2147483647 w 26"/>
                <a:gd name="T27" fmla="*/ 2147483647 h 16"/>
                <a:gd name="T28" fmla="*/ 2147483647 w 26"/>
                <a:gd name="T29" fmla="*/ 2147483647 h 16"/>
                <a:gd name="T30" fmla="*/ 2147483647 w 26"/>
                <a:gd name="T31" fmla="*/ 2147483647 h 16"/>
                <a:gd name="T32" fmla="*/ 2147483647 w 26"/>
                <a:gd name="T33" fmla="*/ 2147483647 h 16"/>
                <a:gd name="T34" fmla="*/ 2147483647 w 26"/>
                <a:gd name="T35" fmla="*/ 2147483647 h 16"/>
                <a:gd name="T36" fmla="*/ 2147483647 w 26"/>
                <a:gd name="T37" fmla="*/ 2147483647 h 16"/>
                <a:gd name="T38" fmla="*/ 2147483647 w 26"/>
                <a:gd name="T39" fmla="*/ 2147483647 h 16"/>
                <a:gd name="T40" fmla="*/ 0 w 26"/>
                <a:gd name="T41" fmla="*/ 2147483647 h 16"/>
                <a:gd name="T42" fmla="*/ 0 w 26"/>
                <a:gd name="T43" fmla="*/ 0 h 16"/>
                <a:gd name="T44" fmla="*/ 0 w 26"/>
                <a:gd name="T45" fmla="*/ 2147483647 h 16"/>
                <a:gd name="T46" fmla="*/ 0 w 26"/>
                <a:gd name="T47" fmla="*/ 2147483647 h 16"/>
                <a:gd name="T48" fmla="*/ 0 w 26"/>
                <a:gd name="T49" fmla="*/ 2147483647 h 16"/>
                <a:gd name="T50" fmla="*/ 0 w 26"/>
                <a:gd name="T51" fmla="*/ 2147483647 h 16"/>
                <a:gd name="T52" fmla="*/ 2147483647 w 26"/>
                <a:gd name="T53" fmla="*/ 2147483647 h 16"/>
                <a:gd name="T54" fmla="*/ 2147483647 w 26"/>
                <a:gd name="T55" fmla="*/ 2147483647 h 16"/>
                <a:gd name="T56" fmla="*/ 0 w 26"/>
                <a:gd name="T57" fmla="*/ 2147483647 h 16"/>
                <a:gd name="T58" fmla="*/ 0 w 26"/>
                <a:gd name="T59" fmla="*/ 2147483647 h 16"/>
                <a:gd name="T60" fmla="*/ 2147483647 w 26"/>
                <a:gd name="T61" fmla="*/ 2147483647 h 16"/>
                <a:gd name="T62" fmla="*/ 2147483647 w 26"/>
                <a:gd name="T63" fmla="*/ 2147483647 h 16"/>
                <a:gd name="T64" fmla="*/ 2147483647 w 26"/>
                <a:gd name="T65" fmla="*/ 2147483647 h 16"/>
                <a:gd name="T66" fmla="*/ 2147483647 w 26"/>
                <a:gd name="T67" fmla="*/ 2147483647 h 16"/>
                <a:gd name="T68" fmla="*/ 2147483647 w 26"/>
                <a:gd name="T69" fmla="*/ 2147483647 h 16"/>
                <a:gd name="T70" fmla="*/ 2147483647 w 26"/>
                <a:gd name="T71" fmla="*/ 2147483647 h 16"/>
                <a:gd name="T72" fmla="*/ 2147483647 w 26"/>
                <a:gd name="T73" fmla="*/ 2147483647 h 16"/>
                <a:gd name="T74" fmla="*/ 2147483647 w 26"/>
                <a:gd name="T75" fmla="*/ 2147483647 h 16"/>
                <a:gd name="T76" fmla="*/ 2147483647 w 26"/>
                <a:gd name="T77" fmla="*/ 2147483647 h 16"/>
                <a:gd name="T78" fmla="*/ 2147483647 w 26"/>
                <a:gd name="T79" fmla="*/ 2147483647 h 16"/>
                <a:gd name="T80" fmla="*/ 2147483647 w 26"/>
                <a:gd name="T81" fmla="*/ 2147483647 h 16"/>
                <a:gd name="T82" fmla="*/ 2147483647 w 26"/>
                <a:gd name="T83" fmla="*/ 2147483647 h 16"/>
                <a:gd name="T84" fmla="*/ 2147483647 w 26"/>
                <a:gd name="T85" fmla="*/ 2147483647 h 16"/>
                <a:gd name="T86" fmla="*/ 2147483647 w 26"/>
                <a:gd name="T87" fmla="*/ 2147483647 h 16"/>
                <a:gd name="T88" fmla="*/ 2147483647 w 26"/>
                <a:gd name="T89" fmla="*/ 2147483647 h 16"/>
                <a:gd name="T90" fmla="*/ 2147483647 w 26"/>
                <a:gd name="T91" fmla="*/ 2147483647 h 16"/>
                <a:gd name="T92" fmla="*/ 2147483647 w 26"/>
                <a:gd name="T93" fmla="*/ 2147483647 h 16"/>
                <a:gd name="T94" fmla="*/ 2147483647 w 26"/>
                <a:gd name="T95" fmla="*/ 2147483647 h 16"/>
                <a:gd name="T96" fmla="*/ 2147483647 w 26"/>
                <a:gd name="T97" fmla="*/ 2147483647 h 16"/>
                <a:gd name="T98" fmla="*/ 2147483647 w 26"/>
                <a:gd name="T99" fmla="*/ 2147483647 h 1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6" h="16">
                  <a:moveTo>
                    <a:pt x="25" y="15"/>
                  </a:moveTo>
                  <a:lnTo>
                    <a:pt x="24" y="15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6" y="12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2" y="9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8" y="8"/>
                  </a:lnTo>
                  <a:lnTo>
                    <a:pt x="7" y="7"/>
                  </a:lnTo>
                  <a:lnTo>
                    <a:pt x="5" y="6"/>
                  </a:lnTo>
                  <a:lnTo>
                    <a:pt x="4" y="5"/>
                  </a:lnTo>
                  <a:lnTo>
                    <a:pt x="3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2" y="7"/>
                  </a:lnTo>
                  <a:lnTo>
                    <a:pt x="3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9"/>
                  </a:lnTo>
                  <a:lnTo>
                    <a:pt x="10" y="10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21" y="14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5" y="15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45">
              <a:extLst>
                <a:ext uri="{FF2B5EF4-FFF2-40B4-BE49-F238E27FC236}">
                  <a16:creationId xmlns:a16="http://schemas.microsoft.com/office/drawing/2014/main" id="{25AC9B70-A320-4465-99A4-CFCB7B325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26" y="4761705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0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2147483647 w 15"/>
                <a:gd name="T57" fmla="*/ 2147483647 h 15"/>
                <a:gd name="T58" fmla="*/ 2147483647 w 15"/>
                <a:gd name="T59" fmla="*/ 2147483647 h 15"/>
                <a:gd name="T60" fmla="*/ 0 w 15"/>
                <a:gd name="T61" fmla="*/ 2147483647 h 15"/>
                <a:gd name="T62" fmla="*/ 2147483647 w 15"/>
                <a:gd name="T63" fmla="*/ 2147483647 h 15"/>
                <a:gd name="T64" fmla="*/ 2147483647 w 15"/>
                <a:gd name="T65" fmla="*/ 2147483647 h 15"/>
                <a:gd name="T66" fmla="*/ 2147483647 w 15"/>
                <a:gd name="T67" fmla="*/ 2147483647 h 1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lnTo>
                    <a:pt x="3" y="12"/>
                  </a:lnTo>
                  <a:lnTo>
                    <a:pt x="4" y="12"/>
                  </a:lnTo>
                  <a:lnTo>
                    <a:pt x="6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9" y="9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2"/>
                  </a:lnTo>
                  <a:lnTo>
                    <a:pt x="3" y="12"/>
                  </a:lnTo>
                  <a:lnTo>
                    <a:pt x="2" y="12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3" y="1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46">
              <a:extLst>
                <a:ext uri="{FF2B5EF4-FFF2-40B4-BE49-F238E27FC236}">
                  <a16:creationId xmlns:a16="http://schemas.microsoft.com/office/drawing/2014/main" id="{D90A71A4-11EC-4EB2-B2DA-7B93A494B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2" y="4747419"/>
              <a:ext cx="131763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0 h 15"/>
                <a:gd name="T18" fmla="*/ 2147483647 w 15"/>
                <a:gd name="T19" fmla="*/ 0 h 15"/>
                <a:gd name="T20" fmla="*/ 2147483647 w 15"/>
                <a:gd name="T21" fmla="*/ 0 h 15"/>
                <a:gd name="T22" fmla="*/ 2147483647 w 15"/>
                <a:gd name="T23" fmla="*/ 0 h 15"/>
                <a:gd name="T24" fmla="*/ 2147483647 w 15"/>
                <a:gd name="T25" fmla="*/ 0 h 15"/>
                <a:gd name="T26" fmla="*/ 2147483647 w 15"/>
                <a:gd name="T27" fmla="*/ 0 h 15"/>
                <a:gd name="T28" fmla="*/ 2147483647 w 15"/>
                <a:gd name="T29" fmla="*/ 2147483647 h 15"/>
                <a:gd name="T30" fmla="*/ 0 w 15"/>
                <a:gd name="T31" fmla="*/ 2147483647 h 15"/>
                <a:gd name="T32" fmla="*/ 0 w 15"/>
                <a:gd name="T33" fmla="*/ 2147483647 h 15"/>
                <a:gd name="T34" fmla="*/ 0 w 15"/>
                <a:gd name="T35" fmla="*/ 2147483647 h 15"/>
                <a:gd name="T36" fmla="*/ 0 w 15"/>
                <a:gd name="T37" fmla="*/ 2147483647 h 15"/>
                <a:gd name="T38" fmla="*/ 2147483647 w 15"/>
                <a:gd name="T39" fmla="*/ 2147483647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" h="15">
                  <a:moveTo>
                    <a:pt x="2" y="14"/>
                  </a:moveTo>
                  <a:lnTo>
                    <a:pt x="4" y="12"/>
                  </a:lnTo>
                  <a:lnTo>
                    <a:pt x="7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9" y="4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48">
              <a:extLst>
                <a:ext uri="{FF2B5EF4-FFF2-40B4-BE49-F238E27FC236}">
                  <a16:creationId xmlns:a16="http://schemas.microsoft.com/office/drawing/2014/main" id="{101154D7-37C3-4EA3-8C91-5F92F7387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152" y="3548855"/>
              <a:ext cx="265113" cy="114300"/>
            </a:xfrm>
            <a:custGeom>
              <a:avLst/>
              <a:gdLst>
                <a:gd name="T0" fmla="*/ 2147483647 w 30"/>
                <a:gd name="T1" fmla="*/ 2147483647 h 24"/>
                <a:gd name="T2" fmla="*/ 2147483647 w 30"/>
                <a:gd name="T3" fmla="*/ 2147483647 h 24"/>
                <a:gd name="T4" fmla="*/ 2147483647 w 30"/>
                <a:gd name="T5" fmla="*/ 0 h 24"/>
                <a:gd name="T6" fmla="*/ 2147483647 w 30"/>
                <a:gd name="T7" fmla="*/ 2147483647 h 24"/>
                <a:gd name="T8" fmla="*/ 2147483647 w 30"/>
                <a:gd name="T9" fmla="*/ 2147483647 h 24"/>
                <a:gd name="T10" fmla="*/ 2147483647 w 30"/>
                <a:gd name="T11" fmla="*/ 2147483647 h 24"/>
                <a:gd name="T12" fmla="*/ 0 w 30"/>
                <a:gd name="T13" fmla="*/ 2147483647 h 24"/>
                <a:gd name="T14" fmla="*/ 0 w 30"/>
                <a:gd name="T15" fmla="*/ 2147483647 h 24"/>
                <a:gd name="T16" fmla="*/ 2147483647 w 30"/>
                <a:gd name="T17" fmla="*/ 2147483647 h 24"/>
                <a:gd name="T18" fmla="*/ 2147483647 w 3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" h="24">
                  <a:moveTo>
                    <a:pt x="18" y="14"/>
                  </a:moveTo>
                  <a:lnTo>
                    <a:pt x="29" y="6"/>
                  </a:lnTo>
                  <a:lnTo>
                    <a:pt x="26" y="0"/>
                  </a:lnTo>
                  <a:lnTo>
                    <a:pt x="19" y="3"/>
                  </a:lnTo>
                  <a:lnTo>
                    <a:pt x="13" y="4"/>
                  </a:lnTo>
                  <a:lnTo>
                    <a:pt x="6" y="9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3"/>
                  </a:lnTo>
                  <a:lnTo>
                    <a:pt x="18" y="14"/>
                  </a:lnTo>
                </a:path>
              </a:pathLst>
            </a:cu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51">
              <a:extLst>
                <a:ext uri="{FF2B5EF4-FFF2-40B4-BE49-F238E27FC236}">
                  <a16:creationId xmlns:a16="http://schemas.microsoft.com/office/drawing/2014/main" id="{55705542-4016-4CD2-857C-7823F4E9C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89" y="4385469"/>
              <a:ext cx="133350" cy="85725"/>
            </a:xfrm>
            <a:custGeom>
              <a:avLst/>
              <a:gdLst>
                <a:gd name="T0" fmla="*/ 2147483647 w 15"/>
                <a:gd name="T1" fmla="*/ 2147483647 h 18"/>
                <a:gd name="T2" fmla="*/ 2147483647 w 15"/>
                <a:gd name="T3" fmla="*/ 2147483647 h 18"/>
                <a:gd name="T4" fmla="*/ 2147483647 w 15"/>
                <a:gd name="T5" fmla="*/ 2147483647 h 18"/>
                <a:gd name="T6" fmla="*/ 2147483647 w 15"/>
                <a:gd name="T7" fmla="*/ 0 h 18"/>
                <a:gd name="T8" fmla="*/ 0 w 15"/>
                <a:gd name="T9" fmla="*/ 2147483647 h 18"/>
                <a:gd name="T10" fmla="*/ 2147483647 w 15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8">
                  <a:moveTo>
                    <a:pt x="14" y="17"/>
                  </a:moveTo>
                  <a:lnTo>
                    <a:pt x="4" y="12"/>
                  </a:lnTo>
                  <a:lnTo>
                    <a:pt x="12" y="7"/>
                  </a:lnTo>
                  <a:lnTo>
                    <a:pt x="12" y="0"/>
                  </a:lnTo>
                  <a:lnTo>
                    <a:pt x="0" y="13"/>
                  </a:lnTo>
                  <a:lnTo>
                    <a:pt x="14" y="17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52">
              <a:extLst>
                <a:ext uri="{FF2B5EF4-FFF2-40B4-BE49-F238E27FC236}">
                  <a16:creationId xmlns:a16="http://schemas.microsoft.com/office/drawing/2014/main" id="{C0385C9D-7CBA-4C96-A986-F6B2F04E5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77" y="4290219"/>
              <a:ext cx="176213" cy="71437"/>
            </a:xfrm>
            <a:custGeom>
              <a:avLst/>
              <a:gdLst>
                <a:gd name="T0" fmla="*/ 2147483647 w 20"/>
                <a:gd name="T1" fmla="*/ 2147483647 h 15"/>
                <a:gd name="T2" fmla="*/ 2147483647 w 20"/>
                <a:gd name="T3" fmla="*/ 2147483647 h 15"/>
                <a:gd name="T4" fmla="*/ 2147483647 w 20"/>
                <a:gd name="T5" fmla="*/ 2147483647 h 15"/>
                <a:gd name="T6" fmla="*/ 2147483647 w 20"/>
                <a:gd name="T7" fmla="*/ 2147483647 h 15"/>
                <a:gd name="T8" fmla="*/ 0 w 20"/>
                <a:gd name="T9" fmla="*/ 0 h 15"/>
                <a:gd name="T10" fmla="*/ 0 w 20"/>
                <a:gd name="T11" fmla="*/ 2147483647 h 15"/>
                <a:gd name="T12" fmla="*/ 2147483647 w 20"/>
                <a:gd name="T13" fmla="*/ 2147483647 h 15"/>
                <a:gd name="T14" fmla="*/ 2147483647 w 20"/>
                <a:gd name="T15" fmla="*/ 2147483647 h 15"/>
                <a:gd name="T16" fmla="*/ 2147483647 w 20"/>
                <a:gd name="T17" fmla="*/ 2147483647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" h="15">
                  <a:moveTo>
                    <a:pt x="19" y="14"/>
                  </a:moveTo>
                  <a:lnTo>
                    <a:pt x="19" y="12"/>
                  </a:lnTo>
                  <a:lnTo>
                    <a:pt x="16" y="3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9"/>
                  </a:lnTo>
                  <a:lnTo>
                    <a:pt x="9" y="12"/>
                  </a:lnTo>
                  <a:lnTo>
                    <a:pt x="19" y="14"/>
                  </a:lnTo>
                </a:path>
              </a:pathLst>
            </a:custGeom>
            <a:solidFill>
              <a:srgbClr val="B0B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53">
              <a:extLst>
                <a:ext uri="{FF2B5EF4-FFF2-40B4-BE49-F238E27FC236}">
                  <a16:creationId xmlns:a16="http://schemas.microsoft.com/office/drawing/2014/main" id="{AAC8E267-CDA9-46DB-933E-BD84EC1B1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976" y="4266405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0 h 15"/>
                <a:gd name="T4" fmla="*/ 0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11"/>
                  </a:lnTo>
                  <a:lnTo>
                    <a:pt x="14" y="14"/>
                  </a:lnTo>
                </a:path>
              </a:pathLst>
            </a:custGeom>
            <a:solidFill>
              <a:srgbClr val="7D7D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54">
              <a:extLst>
                <a:ext uri="{FF2B5EF4-FFF2-40B4-BE49-F238E27FC236}">
                  <a16:creationId xmlns:a16="http://schemas.microsoft.com/office/drawing/2014/main" id="{DAE99120-6C3C-4FBB-B23B-986B7427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52" y="4156869"/>
              <a:ext cx="131763" cy="104775"/>
            </a:xfrm>
            <a:custGeom>
              <a:avLst/>
              <a:gdLst>
                <a:gd name="T0" fmla="*/ 2147483647 w 15"/>
                <a:gd name="T1" fmla="*/ 2147483647 h 22"/>
                <a:gd name="T2" fmla="*/ 2147483647 w 15"/>
                <a:gd name="T3" fmla="*/ 2147483647 h 22"/>
                <a:gd name="T4" fmla="*/ 2147483647 w 15"/>
                <a:gd name="T5" fmla="*/ 2147483647 h 22"/>
                <a:gd name="T6" fmla="*/ 2147483647 w 15"/>
                <a:gd name="T7" fmla="*/ 2147483647 h 22"/>
                <a:gd name="T8" fmla="*/ 2147483647 w 15"/>
                <a:gd name="T9" fmla="*/ 2147483647 h 22"/>
                <a:gd name="T10" fmla="*/ 2147483647 w 15"/>
                <a:gd name="T11" fmla="*/ 2147483647 h 22"/>
                <a:gd name="T12" fmla="*/ 2147483647 w 15"/>
                <a:gd name="T13" fmla="*/ 2147483647 h 22"/>
                <a:gd name="T14" fmla="*/ 2147483647 w 15"/>
                <a:gd name="T15" fmla="*/ 2147483647 h 22"/>
                <a:gd name="T16" fmla="*/ 2147483647 w 15"/>
                <a:gd name="T17" fmla="*/ 2147483647 h 22"/>
                <a:gd name="T18" fmla="*/ 2147483647 w 15"/>
                <a:gd name="T19" fmla="*/ 2147483647 h 22"/>
                <a:gd name="T20" fmla="*/ 2147483647 w 15"/>
                <a:gd name="T21" fmla="*/ 2147483647 h 22"/>
                <a:gd name="T22" fmla="*/ 2147483647 w 15"/>
                <a:gd name="T23" fmla="*/ 2147483647 h 22"/>
                <a:gd name="T24" fmla="*/ 2147483647 w 15"/>
                <a:gd name="T25" fmla="*/ 2147483647 h 22"/>
                <a:gd name="T26" fmla="*/ 2147483647 w 15"/>
                <a:gd name="T27" fmla="*/ 2147483647 h 22"/>
                <a:gd name="T28" fmla="*/ 2147483647 w 15"/>
                <a:gd name="T29" fmla="*/ 2147483647 h 22"/>
                <a:gd name="T30" fmla="*/ 2147483647 w 15"/>
                <a:gd name="T31" fmla="*/ 2147483647 h 22"/>
                <a:gd name="T32" fmla="*/ 2147483647 w 15"/>
                <a:gd name="T33" fmla="*/ 2147483647 h 22"/>
                <a:gd name="T34" fmla="*/ 2147483647 w 15"/>
                <a:gd name="T35" fmla="*/ 2147483647 h 22"/>
                <a:gd name="T36" fmla="*/ 2147483647 w 15"/>
                <a:gd name="T37" fmla="*/ 2147483647 h 22"/>
                <a:gd name="T38" fmla="*/ 2147483647 w 15"/>
                <a:gd name="T39" fmla="*/ 2147483647 h 22"/>
                <a:gd name="T40" fmla="*/ 2147483647 w 15"/>
                <a:gd name="T41" fmla="*/ 0 h 22"/>
                <a:gd name="T42" fmla="*/ 2147483647 w 15"/>
                <a:gd name="T43" fmla="*/ 0 h 22"/>
                <a:gd name="T44" fmla="*/ 0 w 15"/>
                <a:gd name="T45" fmla="*/ 0 h 22"/>
                <a:gd name="T46" fmla="*/ 0 w 15"/>
                <a:gd name="T47" fmla="*/ 2147483647 h 22"/>
                <a:gd name="T48" fmla="*/ 2147483647 w 15"/>
                <a:gd name="T49" fmla="*/ 2147483647 h 22"/>
                <a:gd name="T50" fmla="*/ 2147483647 w 15"/>
                <a:gd name="T51" fmla="*/ 2147483647 h 22"/>
                <a:gd name="T52" fmla="*/ 2147483647 w 15"/>
                <a:gd name="T53" fmla="*/ 2147483647 h 22"/>
                <a:gd name="T54" fmla="*/ 2147483647 w 15"/>
                <a:gd name="T55" fmla="*/ 2147483647 h 22"/>
                <a:gd name="T56" fmla="*/ 2147483647 w 15"/>
                <a:gd name="T57" fmla="*/ 2147483647 h 22"/>
                <a:gd name="T58" fmla="*/ 2147483647 w 15"/>
                <a:gd name="T59" fmla="*/ 2147483647 h 22"/>
                <a:gd name="T60" fmla="*/ 2147483647 w 15"/>
                <a:gd name="T61" fmla="*/ 2147483647 h 22"/>
                <a:gd name="T62" fmla="*/ 2147483647 w 15"/>
                <a:gd name="T63" fmla="*/ 2147483647 h 22"/>
                <a:gd name="T64" fmla="*/ 2147483647 w 15"/>
                <a:gd name="T65" fmla="*/ 2147483647 h 22"/>
                <a:gd name="T66" fmla="*/ 2147483647 w 15"/>
                <a:gd name="T67" fmla="*/ 2147483647 h 22"/>
                <a:gd name="T68" fmla="*/ 2147483647 w 15"/>
                <a:gd name="T69" fmla="*/ 2147483647 h 22"/>
                <a:gd name="T70" fmla="*/ 2147483647 w 15"/>
                <a:gd name="T71" fmla="*/ 2147483647 h 22"/>
                <a:gd name="T72" fmla="*/ 2147483647 w 15"/>
                <a:gd name="T73" fmla="*/ 2147483647 h 22"/>
                <a:gd name="T74" fmla="*/ 2147483647 w 15"/>
                <a:gd name="T75" fmla="*/ 2147483647 h 22"/>
                <a:gd name="T76" fmla="*/ 2147483647 w 15"/>
                <a:gd name="T77" fmla="*/ 2147483647 h 2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" h="22">
                  <a:moveTo>
                    <a:pt x="12" y="16"/>
                  </a:moveTo>
                  <a:lnTo>
                    <a:pt x="9" y="12"/>
                  </a:lnTo>
                  <a:lnTo>
                    <a:pt x="4" y="10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8"/>
                  </a:lnTo>
                  <a:lnTo>
                    <a:pt x="7" y="8"/>
                  </a:lnTo>
                  <a:lnTo>
                    <a:pt x="8" y="9"/>
                  </a:lnTo>
                  <a:lnTo>
                    <a:pt x="9" y="9"/>
                  </a:lnTo>
                  <a:lnTo>
                    <a:pt x="12" y="10"/>
                  </a:lnTo>
                  <a:lnTo>
                    <a:pt x="11" y="5"/>
                  </a:lnTo>
                  <a:lnTo>
                    <a:pt x="9" y="4"/>
                  </a:lnTo>
                  <a:lnTo>
                    <a:pt x="8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8" y="18"/>
                  </a:lnTo>
                  <a:lnTo>
                    <a:pt x="9" y="19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2" y="21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2" y="16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55">
              <a:extLst>
                <a:ext uri="{FF2B5EF4-FFF2-40B4-BE49-F238E27FC236}">
                  <a16:creationId xmlns:a16="http://schemas.microsoft.com/office/drawing/2014/main" id="{16923A80-C363-487A-A942-405F39E5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90" y="4090194"/>
              <a:ext cx="185737" cy="104775"/>
            </a:xfrm>
            <a:custGeom>
              <a:avLst/>
              <a:gdLst>
                <a:gd name="T0" fmla="*/ 2147483647 w 21"/>
                <a:gd name="T1" fmla="*/ 2147483647 h 22"/>
                <a:gd name="T2" fmla="*/ 2147483647 w 21"/>
                <a:gd name="T3" fmla="*/ 2147483647 h 22"/>
                <a:gd name="T4" fmla="*/ 2147483647 w 21"/>
                <a:gd name="T5" fmla="*/ 2147483647 h 22"/>
                <a:gd name="T6" fmla="*/ 2147483647 w 21"/>
                <a:gd name="T7" fmla="*/ 2147483647 h 22"/>
                <a:gd name="T8" fmla="*/ 2147483647 w 21"/>
                <a:gd name="T9" fmla="*/ 2147483647 h 22"/>
                <a:gd name="T10" fmla="*/ 2147483647 w 21"/>
                <a:gd name="T11" fmla="*/ 2147483647 h 22"/>
                <a:gd name="T12" fmla="*/ 2147483647 w 21"/>
                <a:gd name="T13" fmla="*/ 2147483647 h 22"/>
                <a:gd name="T14" fmla="*/ 2147483647 w 21"/>
                <a:gd name="T15" fmla="*/ 2147483647 h 22"/>
                <a:gd name="T16" fmla="*/ 2147483647 w 21"/>
                <a:gd name="T17" fmla="*/ 2147483647 h 22"/>
                <a:gd name="T18" fmla="*/ 2147483647 w 21"/>
                <a:gd name="T19" fmla="*/ 2147483647 h 22"/>
                <a:gd name="T20" fmla="*/ 2147483647 w 21"/>
                <a:gd name="T21" fmla="*/ 2147483647 h 22"/>
                <a:gd name="T22" fmla="*/ 2147483647 w 21"/>
                <a:gd name="T23" fmla="*/ 2147483647 h 22"/>
                <a:gd name="T24" fmla="*/ 2147483647 w 21"/>
                <a:gd name="T25" fmla="*/ 2147483647 h 22"/>
                <a:gd name="T26" fmla="*/ 2147483647 w 21"/>
                <a:gd name="T27" fmla="*/ 2147483647 h 22"/>
                <a:gd name="T28" fmla="*/ 0 w 21"/>
                <a:gd name="T29" fmla="*/ 0 h 22"/>
                <a:gd name="T30" fmla="*/ 0 w 21"/>
                <a:gd name="T31" fmla="*/ 2147483647 h 22"/>
                <a:gd name="T32" fmla="*/ 0 w 21"/>
                <a:gd name="T33" fmla="*/ 2147483647 h 22"/>
                <a:gd name="T34" fmla="*/ 2147483647 w 21"/>
                <a:gd name="T35" fmla="*/ 2147483647 h 22"/>
                <a:gd name="T36" fmla="*/ 2147483647 w 21"/>
                <a:gd name="T37" fmla="*/ 2147483647 h 22"/>
                <a:gd name="T38" fmla="*/ 2147483647 w 21"/>
                <a:gd name="T39" fmla="*/ 2147483647 h 22"/>
                <a:gd name="T40" fmla="*/ 2147483647 w 21"/>
                <a:gd name="T41" fmla="*/ 2147483647 h 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" h="22">
                  <a:moveTo>
                    <a:pt x="14" y="21"/>
                  </a:moveTo>
                  <a:lnTo>
                    <a:pt x="16" y="19"/>
                  </a:lnTo>
                  <a:lnTo>
                    <a:pt x="16" y="18"/>
                  </a:lnTo>
                  <a:lnTo>
                    <a:pt x="12" y="12"/>
                  </a:lnTo>
                  <a:lnTo>
                    <a:pt x="10" y="5"/>
                  </a:lnTo>
                  <a:lnTo>
                    <a:pt x="13" y="9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3"/>
                  </a:lnTo>
                  <a:lnTo>
                    <a:pt x="7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0"/>
                  </a:lnTo>
                  <a:lnTo>
                    <a:pt x="7" y="12"/>
                  </a:lnTo>
                  <a:lnTo>
                    <a:pt x="10" y="18"/>
                  </a:lnTo>
                  <a:lnTo>
                    <a:pt x="14" y="21"/>
                  </a:lnTo>
                </a:path>
              </a:pathLst>
            </a:custGeom>
            <a:solidFill>
              <a:srgbClr val="B0B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56">
              <a:extLst>
                <a:ext uri="{FF2B5EF4-FFF2-40B4-BE49-F238E27FC236}">
                  <a16:creationId xmlns:a16="http://schemas.microsoft.com/office/drawing/2014/main" id="{B50FE61D-787D-4729-8D13-29B74B2FB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27" y="4028280"/>
              <a:ext cx="246063" cy="71438"/>
            </a:xfrm>
            <a:custGeom>
              <a:avLst/>
              <a:gdLst>
                <a:gd name="T0" fmla="*/ 2147483647 w 28"/>
                <a:gd name="T1" fmla="*/ 2147483647 h 15"/>
                <a:gd name="T2" fmla="*/ 2147483647 w 28"/>
                <a:gd name="T3" fmla="*/ 2147483647 h 15"/>
                <a:gd name="T4" fmla="*/ 2147483647 w 28"/>
                <a:gd name="T5" fmla="*/ 2147483647 h 15"/>
                <a:gd name="T6" fmla="*/ 2147483647 w 28"/>
                <a:gd name="T7" fmla="*/ 2147483647 h 15"/>
                <a:gd name="T8" fmla="*/ 2147483647 w 28"/>
                <a:gd name="T9" fmla="*/ 2147483647 h 15"/>
                <a:gd name="T10" fmla="*/ 2147483647 w 28"/>
                <a:gd name="T11" fmla="*/ 2147483647 h 15"/>
                <a:gd name="T12" fmla="*/ 2147483647 w 28"/>
                <a:gd name="T13" fmla="*/ 2147483647 h 15"/>
                <a:gd name="T14" fmla="*/ 2147483647 w 28"/>
                <a:gd name="T15" fmla="*/ 2147483647 h 15"/>
                <a:gd name="T16" fmla="*/ 2147483647 w 28"/>
                <a:gd name="T17" fmla="*/ 0 h 15"/>
                <a:gd name="T18" fmla="*/ 2147483647 w 28"/>
                <a:gd name="T19" fmla="*/ 2147483647 h 15"/>
                <a:gd name="T20" fmla="*/ 2147483647 w 28"/>
                <a:gd name="T21" fmla="*/ 2147483647 h 15"/>
                <a:gd name="T22" fmla="*/ 2147483647 w 28"/>
                <a:gd name="T23" fmla="*/ 2147483647 h 15"/>
                <a:gd name="T24" fmla="*/ 0 w 28"/>
                <a:gd name="T25" fmla="*/ 2147483647 h 15"/>
                <a:gd name="T26" fmla="*/ 2147483647 w 28"/>
                <a:gd name="T27" fmla="*/ 2147483647 h 15"/>
                <a:gd name="T28" fmla="*/ 2147483647 w 28"/>
                <a:gd name="T29" fmla="*/ 2147483647 h 15"/>
                <a:gd name="T30" fmla="*/ 2147483647 w 28"/>
                <a:gd name="T31" fmla="*/ 2147483647 h 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" h="15">
                  <a:moveTo>
                    <a:pt x="10" y="14"/>
                  </a:moveTo>
                  <a:lnTo>
                    <a:pt x="14" y="13"/>
                  </a:lnTo>
                  <a:lnTo>
                    <a:pt x="12" y="9"/>
                  </a:lnTo>
                  <a:lnTo>
                    <a:pt x="27" y="9"/>
                  </a:lnTo>
                  <a:lnTo>
                    <a:pt x="8" y="7"/>
                  </a:lnTo>
                  <a:lnTo>
                    <a:pt x="7" y="3"/>
                  </a:lnTo>
                  <a:lnTo>
                    <a:pt x="5" y="4"/>
                  </a:lnTo>
                  <a:lnTo>
                    <a:pt x="4" y="2"/>
                  </a:lnTo>
                  <a:lnTo>
                    <a:pt x="3" y="0"/>
                  </a:lnTo>
                  <a:lnTo>
                    <a:pt x="1" y="1"/>
                  </a:lnTo>
                  <a:lnTo>
                    <a:pt x="3" y="3"/>
                  </a:lnTo>
                  <a:lnTo>
                    <a:pt x="3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4" y="12"/>
                  </a:lnTo>
                  <a:lnTo>
                    <a:pt x="10" y="14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57">
              <a:extLst>
                <a:ext uri="{FF2B5EF4-FFF2-40B4-BE49-F238E27FC236}">
                  <a16:creationId xmlns:a16="http://schemas.microsoft.com/office/drawing/2014/main" id="{A61B8556-A813-4BC4-91AB-5950FAF8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14" y="3913981"/>
              <a:ext cx="133350" cy="80963"/>
            </a:xfrm>
            <a:custGeom>
              <a:avLst/>
              <a:gdLst>
                <a:gd name="T0" fmla="*/ 2147483647 w 15"/>
                <a:gd name="T1" fmla="*/ 2147483647 h 17"/>
                <a:gd name="T2" fmla="*/ 2147483647 w 15"/>
                <a:gd name="T3" fmla="*/ 2147483647 h 17"/>
                <a:gd name="T4" fmla="*/ 2147483647 w 15"/>
                <a:gd name="T5" fmla="*/ 2147483647 h 17"/>
                <a:gd name="T6" fmla="*/ 2147483647 w 15"/>
                <a:gd name="T7" fmla="*/ 0 h 17"/>
                <a:gd name="T8" fmla="*/ 2147483647 w 15"/>
                <a:gd name="T9" fmla="*/ 2147483647 h 17"/>
                <a:gd name="T10" fmla="*/ 0 w 15"/>
                <a:gd name="T11" fmla="*/ 2147483647 h 17"/>
                <a:gd name="T12" fmla="*/ 2147483647 w 15"/>
                <a:gd name="T13" fmla="*/ 2147483647 h 17"/>
                <a:gd name="T14" fmla="*/ 2147483647 w 15"/>
                <a:gd name="T15" fmla="*/ 2147483647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" h="17">
                  <a:moveTo>
                    <a:pt x="11" y="14"/>
                  </a:moveTo>
                  <a:lnTo>
                    <a:pt x="14" y="7"/>
                  </a:lnTo>
                  <a:lnTo>
                    <a:pt x="13" y="4"/>
                  </a:lnTo>
                  <a:lnTo>
                    <a:pt x="13" y="0"/>
                  </a:lnTo>
                  <a:lnTo>
                    <a:pt x="12" y="6"/>
                  </a:lnTo>
                  <a:lnTo>
                    <a:pt x="0" y="16"/>
                  </a:lnTo>
                  <a:lnTo>
                    <a:pt x="8" y="11"/>
                  </a:lnTo>
                  <a:lnTo>
                    <a:pt x="11" y="14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58">
              <a:extLst>
                <a:ext uri="{FF2B5EF4-FFF2-40B4-BE49-F238E27FC236}">
                  <a16:creationId xmlns:a16="http://schemas.microsoft.com/office/drawing/2014/main" id="{0A04B4FB-5CDF-4784-A34C-8496D1AF6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1" y="3923505"/>
              <a:ext cx="185738" cy="95250"/>
            </a:xfrm>
            <a:custGeom>
              <a:avLst/>
              <a:gdLst>
                <a:gd name="T0" fmla="*/ 2147483647 w 21"/>
                <a:gd name="T1" fmla="*/ 2147483647 h 20"/>
                <a:gd name="T2" fmla="*/ 2147483647 w 21"/>
                <a:gd name="T3" fmla="*/ 0 h 20"/>
                <a:gd name="T4" fmla="*/ 2147483647 w 21"/>
                <a:gd name="T5" fmla="*/ 2147483647 h 20"/>
                <a:gd name="T6" fmla="*/ 0 w 21"/>
                <a:gd name="T7" fmla="*/ 2147483647 h 20"/>
                <a:gd name="T8" fmla="*/ 2147483647 w 21"/>
                <a:gd name="T9" fmla="*/ 2147483647 h 20"/>
                <a:gd name="T10" fmla="*/ 2147483647 w 21"/>
                <a:gd name="T11" fmla="*/ 2147483647 h 20"/>
                <a:gd name="T12" fmla="*/ 2147483647 w 21"/>
                <a:gd name="T13" fmla="*/ 2147483647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20">
                  <a:moveTo>
                    <a:pt x="20" y="10"/>
                  </a:moveTo>
                  <a:lnTo>
                    <a:pt x="18" y="0"/>
                  </a:lnTo>
                  <a:lnTo>
                    <a:pt x="7" y="5"/>
                  </a:lnTo>
                  <a:lnTo>
                    <a:pt x="0" y="19"/>
                  </a:lnTo>
                  <a:lnTo>
                    <a:pt x="8" y="9"/>
                  </a:lnTo>
                  <a:lnTo>
                    <a:pt x="13" y="12"/>
                  </a:lnTo>
                  <a:lnTo>
                    <a:pt x="20" y="10"/>
                  </a:lnTo>
                </a:path>
              </a:pathLst>
            </a:custGeom>
            <a:solidFill>
              <a:srgbClr val="B0B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59">
              <a:extLst>
                <a:ext uri="{FF2B5EF4-FFF2-40B4-BE49-F238E27FC236}">
                  <a16:creationId xmlns:a16="http://schemas.microsoft.com/office/drawing/2014/main" id="{1CB26D07-68E2-4C38-A0EA-7A06CAEA5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76" y="3801269"/>
              <a:ext cx="133350" cy="103187"/>
            </a:xfrm>
            <a:custGeom>
              <a:avLst/>
              <a:gdLst>
                <a:gd name="T0" fmla="*/ 2147483647 w 15"/>
                <a:gd name="T1" fmla="*/ 2147483647 h 22"/>
                <a:gd name="T2" fmla="*/ 2147483647 w 15"/>
                <a:gd name="T3" fmla="*/ 2147483647 h 22"/>
                <a:gd name="T4" fmla="*/ 2147483647 w 15"/>
                <a:gd name="T5" fmla="*/ 2147483647 h 22"/>
                <a:gd name="T6" fmla="*/ 2147483647 w 15"/>
                <a:gd name="T7" fmla="*/ 2147483647 h 22"/>
                <a:gd name="T8" fmla="*/ 2147483647 w 15"/>
                <a:gd name="T9" fmla="*/ 2147483647 h 22"/>
                <a:gd name="T10" fmla="*/ 2147483647 w 15"/>
                <a:gd name="T11" fmla="*/ 2147483647 h 22"/>
                <a:gd name="T12" fmla="*/ 2147483647 w 15"/>
                <a:gd name="T13" fmla="*/ 2147483647 h 22"/>
                <a:gd name="T14" fmla="*/ 2147483647 w 15"/>
                <a:gd name="T15" fmla="*/ 2147483647 h 22"/>
                <a:gd name="T16" fmla="*/ 2147483647 w 15"/>
                <a:gd name="T17" fmla="*/ 0 h 22"/>
                <a:gd name="T18" fmla="*/ 2147483647 w 15"/>
                <a:gd name="T19" fmla="*/ 2147483647 h 22"/>
                <a:gd name="T20" fmla="*/ 2147483647 w 15"/>
                <a:gd name="T21" fmla="*/ 2147483647 h 22"/>
                <a:gd name="T22" fmla="*/ 0 w 15"/>
                <a:gd name="T23" fmla="*/ 2147483647 h 22"/>
                <a:gd name="T24" fmla="*/ 0 w 15"/>
                <a:gd name="T25" fmla="*/ 2147483647 h 22"/>
                <a:gd name="T26" fmla="*/ 2147483647 w 15"/>
                <a:gd name="T27" fmla="*/ 2147483647 h 22"/>
                <a:gd name="T28" fmla="*/ 2147483647 w 15"/>
                <a:gd name="T29" fmla="*/ 2147483647 h 22"/>
                <a:gd name="T30" fmla="*/ 2147483647 w 15"/>
                <a:gd name="T31" fmla="*/ 2147483647 h 22"/>
                <a:gd name="T32" fmla="*/ 2147483647 w 15"/>
                <a:gd name="T33" fmla="*/ 2147483647 h 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" h="22">
                  <a:moveTo>
                    <a:pt x="3" y="21"/>
                  </a:moveTo>
                  <a:lnTo>
                    <a:pt x="6" y="14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14" y="11"/>
                  </a:lnTo>
                  <a:lnTo>
                    <a:pt x="14" y="7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1" y="17"/>
                  </a:lnTo>
                  <a:lnTo>
                    <a:pt x="3" y="21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60">
              <a:extLst>
                <a:ext uri="{FF2B5EF4-FFF2-40B4-BE49-F238E27FC236}">
                  <a16:creationId xmlns:a16="http://schemas.microsoft.com/office/drawing/2014/main" id="{9CED3C54-D60B-43B4-9E12-8CB509E4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15" y="3667919"/>
              <a:ext cx="211137" cy="104775"/>
            </a:xfrm>
            <a:custGeom>
              <a:avLst/>
              <a:gdLst>
                <a:gd name="T0" fmla="*/ 2147483647 w 24"/>
                <a:gd name="T1" fmla="*/ 2147483647 h 22"/>
                <a:gd name="T2" fmla="*/ 2147483647 w 24"/>
                <a:gd name="T3" fmla="*/ 2147483647 h 22"/>
                <a:gd name="T4" fmla="*/ 2147483647 w 24"/>
                <a:gd name="T5" fmla="*/ 2147483647 h 22"/>
                <a:gd name="T6" fmla="*/ 2147483647 w 24"/>
                <a:gd name="T7" fmla="*/ 2147483647 h 22"/>
                <a:gd name="T8" fmla="*/ 2147483647 w 24"/>
                <a:gd name="T9" fmla="*/ 2147483647 h 22"/>
                <a:gd name="T10" fmla="*/ 2147483647 w 24"/>
                <a:gd name="T11" fmla="*/ 2147483647 h 22"/>
                <a:gd name="T12" fmla="*/ 2147483647 w 24"/>
                <a:gd name="T13" fmla="*/ 2147483647 h 22"/>
                <a:gd name="T14" fmla="*/ 2147483647 w 24"/>
                <a:gd name="T15" fmla="*/ 2147483647 h 22"/>
                <a:gd name="T16" fmla="*/ 2147483647 w 24"/>
                <a:gd name="T17" fmla="*/ 2147483647 h 22"/>
                <a:gd name="T18" fmla="*/ 2147483647 w 24"/>
                <a:gd name="T19" fmla="*/ 2147483647 h 22"/>
                <a:gd name="T20" fmla="*/ 2147483647 w 24"/>
                <a:gd name="T21" fmla="*/ 2147483647 h 22"/>
                <a:gd name="T22" fmla="*/ 2147483647 w 24"/>
                <a:gd name="T23" fmla="*/ 2147483647 h 22"/>
                <a:gd name="T24" fmla="*/ 2147483647 w 24"/>
                <a:gd name="T25" fmla="*/ 2147483647 h 22"/>
                <a:gd name="T26" fmla="*/ 2147483647 w 24"/>
                <a:gd name="T27" fmla="*/ 2147483647 h 22"/>
                <a:gd name="T28" fmla="*/ 2147483647 w 24"/>
                <a:gd name="T29" fmla="*/ 2147483647 h 22"/>
                <a:gd name="T30" fmla="*/ 2147483647 w 24"/>
                <a:gd name="T31" fmla="*/ 2147483647 h 22"/>
                <a:gd name="T32" fmla="*/ 2147483647 w 24"/>
                <a:gd name="T33" fmla="*/ 2147483647 h 22"/>
                <a:gd name="T34" fmla="*/ 2147483647 w 24"/>
                <a:gd name="T35" fmla="*/ 2147483647 h 22"/>
                <a:gd name="T36" fmla="*/ 0 w 24"/>
                <a:gd name="T37" fmla="*/ 2147483647 h 22"/>
                <a:gd name="T38" fmla="*/ 2147483647 w 24"/>
                <a:gd name="T39" fmla="*/ 2147483647 h 22"/>
                <a:gd name="T40" fmla="*/ 2147483647 w 24"/>
                <a:gd name="T41" fmla="*/ 0 h 22"/>
                <a:gd name="T42" fmla="*/ 2147483647 w 24"/>
                <a:gd name="T43" fmla="*/ 0 h 22"/>
                <a:gd name="T44" fmla="*/ 2147483647 w 24"/>
                <a:gd name="T45" fmla="*/ 2147483647 h 22"/>
                <a:gd name="T46" fmla="*/ 2147483647 w 24"/>
                <a:gd name="T47" fmla="*/ 2147483647 h 22"/>
                <a:gd name="T48" fmla="*/ 2147483647 w 24"/>
                <a:gd name="T49" fmla="*/ 2147483647 h 22"/>
                <a:gd name="T50" fmla="*/ 2147483647 w 24"/>
                <a:gd name="T51" fmla="*/ 2147483647 h 22"/>
                <a:gd name="T52" fmla="*/ 2147483647 w 24"/>
                <a:gd name="T53" fmla="*/ 2147483647 h 22"/>
                <a:gd name="T54" fmla="*/ 2147483647 w 24"/>
                <a:gd name="T55" fmla="*/ 2147483647 h 2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" h="22">
                  <a:moveTo>
                    <a:pt x="22" y="8"/>
                  </a:moveTo>
                  <a:lnTo>
                    <a:pt x="17" y="14"/>
                  </a:lnTo>
                  <a:lnTo>
                    <a:pt x="17" y="13"/>
                  </a:lnTo>
                  <a:lnTo>
                    <a:pt x="17" y="11"/>
                  </a:lnTo>
                  <a:lnTo>
                    <a:pt x="17" y="8"/>
                  </a:lnTo>
                  <a:lnTo>
                    <a:pt x="16" y="11"/>
                  </a:lnTo>
                  <a:lnTo>
                    <a:pt x="15" y="14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12" y="14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1" y="3"/>
                  </a:lnTo>
                  <a:lnTo>
                    <a:pt x="9" y="6"/>
                  </a:lnTo>
                  <a:lnTo>
                    <a:pt x="8" y="10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1" y="19"/>
                  </a:lnTo>
                  <a:lnTo>
                    <a:pt x="0" y="21"/>
                  </a:lnTo>
                  <a:lnTo>
                    <a:pt x="6" y="6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20" y="2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2" y="8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561">
              <a:extLst>
                <a:ext uri="{FF2B5EF4-FFF2-40B4-BE49-F238E27FC236}">
                  <a16:creationId xmlns:a16="http://schemas.microsoft.com/office/drawing/2014/main" id="{6A3EA0A2-FE24-4553-8A16-2145B57B4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401" y="3610768"/>
              <a:ext cx="319088" cy="133350"/>
            </a:xfrm>
            <a:custGeom>
              <a:avLst/>
              <a:gdLst>
                <a:gd name="T0" fmla="*/ 0 w 36"/>
                <a:gd name="T1" fmla="*/ 2147483647 h 28"/>
                <a:gd name="T2" fmla="*/ 2147483647 w 36"/>
                <a:gd name="T3" fmla="*/ 2147483647 h 28"/>
                <a:gd name="T4" fmla="*/ 2147483647 w 36"/>
                <a:gd name="T5" fmla="*/ 2147483647 h 28"/>
                <a:gd name="T6" fmla="*/ 2147483647 w 36"/>
                <a:gd name="T7" fmla="*/ 0 h 28"/>
                <a:gd name="T8" fmla="*/ 2147483647 w 36"/>
                <a:gd name="T9" fmla="*/ 0 h 28"/>
                <a:gd name="T10" fmla="*/ 2147483647 w 36"/>
                <a:gd name="T11" fmla="*/ 2147483647 h 28"/>
                <a:gd name="T12" fmla="*/ 2147483647 w 36"/>
                <a:gd name="T13" fmla="*/ 2147483647 h 28"/>
                <a:gd name="T14" fmla="*/ 2147483647 w 36"/>
                <a:gd name="T15" fmla="*/ 2147483647 h 28"/>
                <a:gd name="T16" fmla="*/ 2147483647 w 36"/>
                <a:gd name="T17" fmla="*/ 2147483647 h 28"/>
                <a:gd name="T18" fmla="*/ 2147483647 w 36"/>
                <a:gd name="T19" fmla="*/ 2147483647 h 28"/>
                <a:gd name="T20" fmla="*/ 2147483647 w 36"/>
                <a:gd name="T21" fmla="*/ 2147483647 h 28"/>
                <a:gd name="T22" fmla="*/ 2147483647 w 36"/>
                <a:gd name="T23" fmla="*/ 2147483647 h 28"/>
                <a:gd name="T24" fmla="*/ 2147483647 w 36"/>
                <a:gd name="T25" fmla="*/ 2147483647 h 28"/>
                <a:gd name="T26" fmla="*/ 2147483647 w 36"/>
                <a:gd name="T27" fmla="*/ 2147483647 h 28"/>
                <a:gd name="T28" fmla="*/ 2147483647 w 36"/>
                <a:gd name="T29" fmla="*/ 2147483647 h 28"/>
                <a:gd name="T30" fmla="*/ 2147483647 w 36"/>
                <a:gd name="T31" fmla="*/ 2147483647 h 28"/>
                <a:gd name="T32" fmla="*/ 2147483647 w 36"/>
                <a:gd name="T33" fmla="*/ 2147483647 h 28"/>
                <a:gd name="T34" fmla="*/ 2147483647 w 36"/>
                <a:gd name="T35" fmla="*/ 2147483647 h 28"/>
                <a:gd name="T36" fmla="*/ 2147483647 w 36"/>
                <a:gd name="T37" fmla="*/ 2147483647 h 28"/>
                <a:gd name="T38" fmla="*/ 2147483647 w 36"/>
                <a:gd name="T39" fmla="*/ 2147483647 h 28"/>
                <a:gd name="T40" fmla="*/ 2147483647 w 36"/>
                <a:gd name="T41" fmla="*/ 2147483647 h 28"/>
                <a:gd name="T42" fmla="*/ 2147483647 w 36"/>
                <a:gd name="T43" fmla="*/ 2147483647 h 28"/>
                <a:gd name="T44" fmla="*/ 2147483647 w 36"/>
                <a:gd name="T45" fmla="*/ 2147483647 h 28"/>
                <a:gd name="T46" fmla="*/ 2147483647 w 36"/>
                <a:gd name="T47" fmla="*/ 2147483647 h 28"/>
                <a:gd name="T48" fmla="*/ 2147483647 w 36"/>
                <a:gd name="T49" fmla="*/ 2147483647 h 28"/>
                <a:gd name="T50" fmla="*/ 2147483647 w 36"/>
                <a:gd name="T51" fmla="*/ 2147483647 h 28"/>
                <a:gd name="T52" fmla="*/ 2147483647 w 36"/>
                <a:gd name="T53" fmla="*/ 2147483647 h 28"/>
                <a:gd name="T54" fmla="*/ 2147483647 w 36"/>
                <a:gd name="T55" fmla="*/ 2147483647 h 28"/>
                <a:gd name="T56" fmla="*/ 2147483647 w 36"/>
                <a:gd name="T57" fmla="*/ 2147483647 h 28"/>
                <a:gd name="T58" fmla="*/ 0 w 36"/>
                <a:gd name="T59" fmla="*/ 2147483647 h 2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lnTo>
                    <a:pt x="7" y="10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17" y="9"/>
                  </a:lnTo>
                  <a:lnTo>
                    <a:pt x="17" y="11"/>
                  </a:lnTo>
                  <a:lnTo>
                    <a:pt x="24" y="16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3" y="13"/>
                  </a:lnTo>
                  <a:lnTo>
                    <a:pt x="22" y="9"/>
                  </a:lnTo>
                  <a:lnTo>
                    <a:pt x="25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5" y="9"/>
                  </a:lnTo>
                  <a:lnTo>
                    <a:pt x="25" y="6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5" y="4"/>
                  </a:lnTo>
                  <a:lnTo>
                    <a:pt x="26" y="16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2" y="24"/>
                  </a:lnTo>
                  <a:lnTo>
                    <a:pt x="3" y="27"/>
                  </a:lnTo>
                  <a:lnTo>
                    <a:pt x="2" y="26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4"/>
                  </a:lnTo>
                  <a:lnTo>
                    <a:pt x="0" y="14"/>
                  </a:lnTo>
                </a:path>
              </a:pathLst>
            </a:custGeom>
            <a:solidFill>
              <a:srgbClr val="D9A6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562">
              <a:extLst>
                <a:ext uri="{FF2B5EF4-FFF2-40B4-BE49-F238E27FC236}">
                  <a16:creationId xmlns:a16="http://schemas.microsoft.com/office/drawing/2014/main" id="{5DB32A0D-732E-426F-8207-8632B73D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27" y="3644106"/>
              <a:ext cx="131763" cy="85725"/>
            </a:xfrm>
            <a:custGeom>
              <a:avLst/>
              <a:gdLst>
                <a:gd name="T0" fmla="*/ 2147483647 w 15"/>
                <a:gd name="T1" fmla="*/ 2147483647 h 18"/>
                <a:gd name="T2" fmla="*/ 2147483647 w 15"/>
                <a:gd name="T3" fmla="*/ 2147483647 h 18"/>
                <a:gd name="T4" fmla="*/ 2147483647 w 15"/>
                <a:gd name="T5" fmla="*/ 0 h 18"/>
                <a:gd name="T6" fmla="*/ 2147483647 w 15"/>
                <a:gd name="T7" fmla="*/ 0 h 18"/>
                <a:gd name="T8" fmla="*/ 0 w 15"/>
                <a:gd name="T9" fmla="*/ 2147483647 h 18"/>
                <a:gd name="T10" fmla="*/ 2147483647 w 15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8">
                  <a:moveTo>
                    <a:pt x="1" y="17"/>
                  </a:moveTo>
                  <a:lnTo>
                    <a:pt x="14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7"/>
                  </a:lnTo>
                  <a:lnTo>
                    <a:pt x="1" y="17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563">
              <a:extLst>
                <a:ext uri="{FF2B5EF4-FFF2-40B4-BE49-F238E27FC236}">
                  <a16:creationId xmlns:a16="http://schemas.microsoft.com/office/drawing/2014/main" id="{1666CC04-CC43-4454-AF9D-993C00B5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390" y="3596481"/>
              <a:ext cx="282575" cy="142875"/>
            </a:xfrm>
            <a:custGeom>
              <a:avLst/>
              <a:gdLst>
                <a:gd name="T0" fmla="*/ 2147483647 w 32"/>
                <a:gd name="T1" fmla="*/ 2147483647 h 30"/>
                <a:gd name="T2" fmla="*/ 2147483647 w 32"/>
                <a:gd name="T3" fmla="*/ 2147483647 h 30"/>
                <a:gd name="T4" fmla="*/ 2147483647 w 32"/>
                <a:gd name="T5" fmla="*/ 2147483647 h 30"/>
                <a:gd name="T6" fmla="*/ 2147483647 w 32"/>
                <a:gd name="T7" fmla="*/ 2147483647 h 30"/>
                <a:gd name="T8" fmla="*/ 2147483647 w 32"/>
                <a:gd name="T9" fmla="*/ 2147483647 h 30"/>
                <a:gd name="T10" fmla="*/ 2147483647 w 32"/>
                <a:gd name="T11" fmla="*/ 2147483647 h 30"/>
                <a:gd name="T12" fmla="*/ 2147483647 w 32"/>
                <a:gd name="T13" fmla="*/ 2147483647 h 30"/>
                <a:gd name="T14" fmla="*/ 2147483647 w 32"/>
                <a:gd name="T15" fmla="*/ 2147483647 h 30"/>
                <a:gd name="T16" fmla="*/ 2147483647 w 32"/>
                <a:gd name="T17" fmla="*/ 2147483647 h 30"/>
                <a:gd name="T18" fmla="*/ 2147483647 w 32"/>
                <a:gd name="T19" fmla="*/ 2147483647 h 30"/>
                <a:gd name="T20" fmla="*/ 2147483647 w 32"/>
                <a:gd name="T21" fmla="*/ 2147483647 h 30"/>
                <a:gd name="T22" fmla="*/ 2147483647 w 32"/>
                <a:gd name="T23" fmla="*/ 2147483647 h 30"/>
                <a:gd name="T24" fmla="*/ 2147483647 w 32"/>
                <a:gd name="T25" fmla="*/ 2147483647 h 30"/>
                <a:gd name="T26" fmla="*/ 2147483647 w 32"/>
                <a:gd name="T27" fmla="*/ 2147483647 h 30"/>
                <a:gd name="T28" fmla="*/ 2147483647 w 32"/>
                <a:gd name="T29" fmla="*/ 2147483647 h 30"/>
                <a:gd name="T30" fmla="*/ 2147483647 w 32"/>
                <a:gd name="T31" fmla="*/ 2147483647 h 30"/>
                <a:gd name="T32" fmla="*/ 2147483647 w 32"/>
                <a:gd name="T33" fmla="*/ 2147483647 h 30"/>
                <a:gd name="T34" fmla="*/ 2147483647 w 32"/>
                <a:gd name="T35" fmla="*/ 2147483647 h 30"/>
                <a:gd name="T36" fmla="*/ 2147483647 w 32"/>
                <a:gd name="T37" fmla="*/ 0 h 30"/>
                <a:gd name="T38" fmla="*/ 2147483647 w 32"/>
                <a:gd name="T39" fmla="*/ 0 h 30"/>
                <a:gd name="T40" fmla="*/ 2147483647 w 32"/>
                <a:gd name="T41" fmla="*/ 0 h 30"/>
                <a:gd name="T42" fmla="*/ 2147483647 w 32"/>
                <a:gd name="T43" fmla="*/ 2147483647 h 30"/>
                <a:gd name="T44" fmla="*/ 2147483647 w 32"/>
                <a:gd name="T45" fmla="*/ 2147483647 h 30"/>
                <a:gd name="T46" fmla="*/ 2147483647 w 32"/>
                <a:gd name="T47" fmla="*/ 2147483647 h 30"/>
                <a:gd name="T48" fmla="*/ 2147483647 w 32"/>
                <a:gd name="T49" fmla="*/ 2147483647 h 30"/>
                <a:gd name="T50" fmla="*/ 2147483647 w 32"/>
                <a:gd name="T51" fmla="*/ 2147483647 h 30"/>
                <a:gd name="T52" fmla="*/ 0 w 32"/>
                <a:gd name="T53" fmla="*/ 2147483647 h 30"/>
                <a:gd name="T54" fmla="*/ 2147483647 w 32"/>
                <a:gd name="T55" fmla="*/ 2147483647 h 30"/>
                <a:gd name="T56" fmla="*/ 2147483647 w 32"/>
                <a:gd name="T57" fmla="*/ 2147483647 h 3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2" h="30">
                  <a:moveTo>
                    <a:pt x="10" y="26"/>
                  </a:moveTo>
                  <a:lnTo>
                    <a:pt x="16" y="24"/>
                  </a:lnTo>
                  <a:lnTo>
                    <a:pt x="22" y="19"/>
                  </a:lnTo>
                  <a:lnTo>
                    <a:pt x="28" y="11"/>
                  </a:lnTo>
                  <a:lnTo>
                    <a:pt x="29" y="9"/>
                  </a:lnTo>
                  <a:lnTo>
                    <a:pt x="31" y="7"/>
                  </a:lnTo>
                  <a:lnTo>
                    <a:pt x="30" y="5"/>
                  </a:lnTo>
                  <a:lnTo>
                    <a:pt x="27" y="9"/>
                  </a:lnTo>
                  <a:lnTo>
                    <a:pt x="24" y="9"/>
                  </a:lnTo>
                  <a:lnTo>
                    <a:pt x="22" y="13"/>
                  </a:lnTo>
                  <a:lnTo>
                    <a:pt x="19" y="15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8" y="7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0" y="7"/>
                  </a:lnTo>
                  <a:lnTo>
                    <a:pt x="10" y="15"/>
                  </a:lnTo>
                  <a:lnTo>
                    <a:pt x="2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5" y="27"/>
                  </a:lnTo>
                  <a:lnTo>
                    <a:pt x="10" y="26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4">
              <a:extLst>
                <a:ext uri="{FF2B5EF4-FFF2-40B4-BE49-F238E27FC236}">
                  <a16:creationId xmlns:a16="http://schemas.microsoft.com/office/drawing/2014/main" id="{D1B74DC0-357E-42FB-A542-7342782CE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27" y="3672680"/>
              <a:ext cx="131763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0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0 w 15"/>
                <a:gd name="T29" fmla="*/ 2147483647 h 15"/>
                <a:gd name="T30" fmla="*/ 0 w 15"/>
                <a:gd name="T31" fmla="*/ 2147483647 h 15"/>
                <a:gd name="T32" fmla="*/ 0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14" y="14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9" y="2"/>
                  </a:lnTo>
                  <a:lnTo>
                    <a:pt x="7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7" y="12"/>
                  </a:lnTo>
                  <a:lnTo>
                    <a:pt x="11" y="12"/>
                  </a:lnTo>
                  <a:lnTo>
                    <a:pt x="12" y="13"/>
                  </a:lnTo>
                  <a:lnTo>
                    <a:pt x="12" y="14"/>
                  </a:lnTo>
                  <a:lnTo>
                    <a:pt x="14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65">
              <a:extLst>
                <a:ext uri="{FF2B5EF4-FFF2-40B4-BE49-F238E27FC236}">
                  <a16:creationId xmlns:a16="http://schemas.microsoft.com/office/drawing/2014/main" id="{AE3F2BDC-525A-4576-B8D1-955C53F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251" y="3677444"/>
              <a:ext cx="133350" cy="71437"/>
            </a:xfrm>
            <a:custGeom>
              <a:avLst/>
              <a:gdLst>
                <a:gd name="T0" fmla="*/ 0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0 h 15"/>
                <a:gd name="T22" fmla="*/ 2147483647 w 15"/>
                <a:gd name="T23" fmla="*/ 0 h 15"/>
                <a:gd name="T24" fmla="*/ 2147483647 w 15"/>
                <a:gd name="T25" fmla="*/ 2147483647 h 15"/>
                <a:gd name="T26" fmla="*/ 0 w 15"/>
                <a:gd name="T27" fmla="*/ 2147483647 h 15"/>
                <a:gd name="T28" fmla="*/ 0 w 15"/>
                <a:gd name="T29" fmla="*/ 2147483647 h 15"/>
                <a:gd name="T30" fmla="*/ 0 w 15"/>
                <a:gd name="T31" fmla="*/ 2147483647 h 15"/>
                <a:gd name="T32" fmla="*/ 0 w 15"/>
                <a:gd name="T33" fmla="*/ 2147483647 h 15"/>
                <a:gd name="T34" fmla="*/ 0 w 15"/>
                <a:gd name="T35" fmla="*/ 2147483647 h 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" h="15">
                  <a:moveTo>
                    <a:pt x="0" y="14"/>
                  </a:moveTo>
                  <a:lnTo>
                    <a:pt x="3" y="14"/>
                  </a:lnTo>
                  <a:lnTo>
                    <a:pt x="7" y="14"/>
                  </a:lnTo>
                  <a:lnTo>
                    <a:pt x="12" y="12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66">
              <a:extLst>
                <a:ext uri="{FF2B5EF4-FFF2-40B4-BE49-F238E27FC236}">
                  <a16:creationId xmlns:a16="http://schemas.microsoft.com/office/drawing/2014/main" id="{F75D7EAE-2ABD-4273-A6B1-48DE7FADD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552" y="3686969"/>
              <a:ext cx="131763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0 h 15"/>
                <a:gd name="T20" fmla="*/ 2147483647 w 15"/>
                <a:gd name="T21" fmla="*/ 0 h 15"/>
                <a:gd name="T22" fmla="*/ 2147483647 w 15"/>
                <a:gd name="T23" fmla="*/ 0 h 15"/>
                <a:gd name="T24" fmla="*/ 2147483647 w 15"/>
                <a:gd name="T25" fmla="*/ 0 h 15"/>
                <a:gd name="T26" fmla="*/ 2147483647 w 15"/>
                <a:gd name="T27" fmla="*/ 0 h 15"/>
                <a:gd name="T28" fmla="*/ 0 w 15"/>
                <a:gd name="T29" fmla="*/ 0 h 15"/>
                <a:gd name="T30" fmla="*/ 2147483647 w 15"/>
                <a:gd name="T31" fmla="*/ 0 h 15"/>
                <a:gd name="T32" fmla="*/ 2147483647 w 15"/>
                <a:gd name="T33" fmla="*/ 0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2147483647 w 15"/>
                <a:gd name="T55" fmla="*/ 2147483647 h 1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14" y="12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1" y="4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67">
              <a:extLst>
                <a:ext uri="{FF2B5EF4-FFF2-40B4-BE49-F238E27FC236}">
                  <a16:creationId xmlns:a16="http://schemas.microsoft.com/office/drawing/2014/main" id="{233B610F-1567-4664-BC4F-79B3F1365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401" y="3639344"/>
              <a:ext cx="133350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0 h 15"/>
                <a:gd name="T6" fmla="*/ 2147483647 w 15"/>
                <a:gd name="T7" fmla="*/ 2147483647 h 15"/>
                <a:gd name="T8" fmla="*/ 0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15">
                  <a:moveTo>
                    <a:pt x="3" y="14"/>
                  </a:moveTo>
                  <a:lnTo>
                    <a:pt x="12" y="4"/>
                  </a:lnTo>
                  <a:lnTo>
                    <a:pt x="14" y="0"/>
                  </a:lnTo>
                  <a:lnTo>
                    <a:pt x="11" y="4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3" y="14"/>
                  </a:lnTo>
                </a:path>
              </a:pathLst>
            </a:custGeom>
            <a:solidFill>
              <a:srgbClr val="BD8A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68">
              <a:extLst>
                <a:ext uri="{FF2B5EF4-FFF2-40B4-BE49-F238E27FC236}">
                  <a16:creationId xmlns:a16="http://schemas.microsoft.com/office/drawing/2014/main" id="{77E6D51E-0AC5-4076-80C5-A4D6890BB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27" y="3610769"/>
              <a:ext cx="131763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0 h 15"/>
                <a:gd name="T14" fmla="*/ 2147483647 w 15"/>
                <a:gd name="T15" fmla="*/ 0 h 15"/>
                <a:gd name="T16" fmla="*/ 2147483647 w 15"/>
                <a:gd name="T17" fmla="*/ 0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0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14" y="12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3" y="1"/>
                  </a:lnTo>
                  <a:lnTo>
                    <a:pt x="0" y="2"/>
                  </a:lnTo>
                  <a:lnTo>
                    <a:pt x="3" y="3"/>
                  </a:lnTo>
                  <a:lnTo>
                    <a:pt x="7" y="4"/>
                  </a:lnTo>
                  <a:lnTo>
                    <a:pt x="7" y="7"/>
                  </a:lnTo>
                  <a:lnTo>
                    <a:pt x="11" y="9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4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69">
              <a:extLst>
                <a:ext uri="{FF2B5EF4-FFF2-40B4-BE49-F238E27FC236}">
                  <a16:creationId xmlns:a16="http://schemas.microsoft.com/office/drawing/2014/main" id="{E2688CE5-5208-4E98-A72F-7041A45B3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151" y="3591719"/>
              <a:ext cx="133350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0 h 15"/>
                <a:gd name="T8" fmla="*/ 0 w 15"/>
                <a:gd name="T9" fmla="*/ 2147483647 h 15"/>
                <a:gd name="T10" fmla="*/ 2147483647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4" y="14"/>
                  </a:moveTo>
                  <a:lnTo>
                    <a:pt x="14" y="7"/>
                  </a:lnTo>
                  <a:lnTo>
                    <a:pt x="12" y="3"/>
                  </a:lnTo>
                  <a:lnTo>
                    <a:pt x="8" y="0"/>
                  </a:lnTo>
                  <a:lnTo>
                    <a:pt x="0" y="11"/>
                  </a:lnTo>
                  <a:lnTo>
                    <a:pt x="4" y="14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70">
              <a:extLst>
                <a:ext uri="{FF2B5EF4-FFF2-40B4-BE49-F238E27FC236}">
                  <a16:creationId xmlns:a16="http://schemas.microsoft.com/office/drawing/2014/main" id="{9EBDC1D3-50D2-4F7C-AC2D-ABF0ABF7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664" y="3648869"/>
              <a:ext cx="131762" cy="71437"/>
            </a:xfrm>
            <a:custGeom>
              <a:avLst/>
              <a:gdLst>
                <a:gd name="T0" fmla="*/ 0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0 h 15"/>
                <a:gd name="T28" fmla="*/ 2147483647 w 15"/>
                <a:gd name="T29" fmla="*/ 0 h 15"/>
                <a:gd name="T30" fmla="*/ 2147483647 w 15"/>
                <a:gd name="T31" fmla="*/ 0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2147483647 w 15"/>
                <a:gd name="T45" fmla="*/ 2147483647 h 15"/>
                <a:gd name="T46" fmla="*/ 2147483647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2147483647 w 15"/>
                <a:gd name="T53" fmla="*/ 2147483647 h 15"/>
                <a:gd name="T54" fmla="*/ 0 w 15"/>
                <a:gd name="T55" fmla="*/ 2147483647 h 15"/>
                <a:gd name="T56" fmla="*/ 0 w 15"/>
                <a:gd name="T57" fmla="*/ 2147483647 h 1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" h="15">
                  <a:moveTo>
                    <a:pt x="0" y="14"/>
                  </a:moveTo>
                  <a:lnTo>
                    <a:pt x="1" y="13"/>
                  </a:lnTo>
                  <a:lnTo>
                    <a:pt x="1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6" y="8"/>
                  </a:lnTo>
                  <a:lnTo>
                    <a:pt x="7" y="6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13"/>
                  </a:lnTo>
                  <a:lnTo>
                    <a:pt x="0" y="14"/>
                  </a:lnTo>
                </a:path>
              </a:pathLst>
            </a:custGeom>
            <a:solidFill>
              <a:srgbClr val="BD8A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71">
              <a:extLst>
                <a:ext uri="{FF2B5EF4-FFF2-40B4-BE49-F238E27FC236}">
                  <a16:creationId xmlns:a16="http://schemas.microsoft.com/office/drawing/2014/main" id="{9809F269-8544-44EE-B802-4139CC1B2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465" y="3567905"/>
              <a:ext cx="166687" cy="71438"/>
            </a:xfrm>
            <a:custGeom>
              <a:avLst/>
              <a:gdLst>
                <a:gd name="T0" fmla="*/ 2147483647 w 19"/>
                <a:gd name="T1" fmla="*/ 2147483647 h 15"/>
                <a:gd name="T2" fmla="*/ 2147483647 w 19"/>
                <a:gd name="T3" fmla="*/ 2147483647 h 15"/>
                <a:gd name="T4" fmla="*/ 2147483647 w 19"/>
                <a:gd name="T5" fmla="*/ 2147483647 h 15"/>
                <a:gd name="T6" fmla="*/ 2147483647 w 19"/>
                <a:gd name="T7" fmla="*/ 2147483647 h 15"/>
                <a:gd name="T8" fmla="*/ 2147483647 w 19"/>
                <a:gd name="T9" fmla="*/ 2147483647 h 15"/>
                <a:gd name="T10" fmla="*/ 2147483647 w 19"/>
                <a:gd name="T11" fmla="*/ 2147483647 h 15"/>
                <a:gd name="T12" fmla="*/ 2147483647 w 19"/>
                <a:gd name="T13" fmla="*/ 2147483647 h 15"/>
                <a:gd name="T14" fmla="*/ 2147483647 w 19"/>
                <a:gd name="T15" fmla="*/ 2147483647 h 15"/>
                <a:gd name="T16" fmla="*/ 2147483647 w 19"/>
                <a:gd name="T17" fmla="*/ 2147483647 h 15"/>
                <a:gd name="T18" fmla="*/ 2147483647 w 19"/>
                <a:gd name="T19" fmla="*/ 2147483647 h 15"/>
                <a:gd name="T20" fmla="*/ 2147483647 w 19"/>
                <a:gd name="T21" fmla="*/ 2147483647 h 15"/>
                <a:gd name="T22" fmla="*/ 2147483647 w 19"/>
                <a:gd name="T23" fmla="*/ 2147483647 h 15"/>
                <a:gd name="T24" fmla="*/ 2147483647 w 19"/>
                <a:gd name="T25" fmla="*/ 2147483647 h 15"/>
                <a:gd name="T26" fmla="*/ 2147483647 w 19"/>
                <a:gd name="T27" fmla="*/ 2147483647 h 15"/>
                <a:gd name="T28" fmla="*/ 2147483647 w 19"/>
                <a:gd name="T29" fmla="*/ 2147483647 h 15"/>
                <a:gd name="T30" fmla="*/ 2147483647 w 19"/>
                <a:gd name="T31" fmla="*/ 2147483647 h 15"/>
                <a:gd name="T32" fmla="*/ 2147483647 w 19"/>
                <a:gd name="T33" fmla="*/ 2147483647 h 15"/>
                <a:gd name="T34" fmla="*/ 2147483647 w 19"/>
                <a:gd name="T35" fmla="*/ 2147483647 h 15"/>
                <a:gd name="T36" fmla="*/ 2147483647 w 19"/>
                <a:gd name="T37" fmla="*/ 2147483647 h 15"/>
                <a:gd name="T38" fmla="*/ 2147483647 w 19"/>
                <a:gd name="T39" fmla="*/ 2147483647 h 15"/>
                <a:gd name="T40" fmla="*/ 2147483647 w 19"/>
                <a:gd name="T41" fmla="*/ 2147483647 h 15"/>
                <a:gd name="T42" fmla="*/ 2147483647 w 19"/>
                <a:gd name="T43" fmla="*/ 2147483647 h 15"/>
                <a:gd name="T44" fmla="*/ 2147483647 w 19"/>
                <a:gd name="T45" fmla="*/ 2147483647 h 15"/>
                <a:gd name="T46" fmla="*/ 2147483647 w 19"/>
                <a:gd name="T47" fmla="*/ 2147483647 h 15"/>
                <a:gd name="T48" fmla="*/ 2147483647 w 19"/>
                <a:gd name="T49" fmla="*/ 2147483647 h 15"/>
                <a:gd name="T50" fmla="*/ 2147483647 w 19"/>
                <a:gd name="T51" fmla="*/ 2147483647 h 15"/>
                <a:gd name="T52" fmla="*/ 2147483647 w 19"/>
                <a:gd name="T53" fmla="*/ 2147483647 h 15"/>
                <a:gd name="T54" fmla="*/ 2147483647 w 19"/>
                <a:gd name="T55" fmla="*/ 2147483647 h 15"/>
                <a:gd name="T56" fmla="*/ 2147483647 w 19"/>
                <a:gd name="T57" fmla="*/ 2147483647 h 15"/>
                <a:gd name="T58" fmla="*/ 2147483647 w 19"/>
                <a:gd name="T59" fmla="*/ 2147483647 h 15"/>
                <a:gd name="T60" fmla="*/ 2147483647 w 19"/>
                <a:gd name="T61" fmla="*/ 2147483647 h 15"/>
                <a:gd name="T62" fmla="*/ 2147483647 w 19"/>
                <a:gd name="T63" fmla="*/ 2147483647 h 15"/>
                <a:gd name="T64" fmla="*/ 0 w 19"/>
                <a:gd name="T65" fmla="*/ 2147483647 h 15"/>
                <a:gd name="T66" fmla="*/ 0 w 19"/>
                <a:gd name="T67" fmla="*/ 2147483647 h 15"/>
                <a:gd name="T68" fmla="*/ 2147483647 w 19"/>
                <a:gd name="T69" fmla="*/ 2147483647 h 15"/>
                <a:gd name="T70" fmla="*/ 2147483647 w 19"/>
                <a:gd name="T71" fmla="*/ 2147483647 h 1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9" h="15">
                  <a:moveTo>
                    <a:pt x="4" y="14"/>
                  </a:moveTo>
                  <a:lnTo>
                    <a:pt x="5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9" y="14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4" y="9"/>
                  </a:lnTo>
                  <a:lnTo>
                    <a:pt x="15" y="9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6" y="5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1" y="1"/>
                  </a:lnTo>
                  <a:lnTo>
                    <a:pt x="9" y="2"/>
                  </a:lnTo>
                  <a:lnTo>
                    <a:pt x="9" y="3"/>
                  </a:lnTo>
                  <a:lnTo>
                    <a:pt x="7" y="3"/>
                  </a:lnTo>
                  <a:lnTo>
                    <a:pt x="6" y="4"/>
                  </a:lnTo>
                  <a:lnTo>
                    <a:pt x="4" y="4"/>
                  </a:lnTo>
                  <a:lnTo>
                    <a:pt x="3" y="4"/>
                  </a:lnTo>
                  <a:lnTo>
                    <a:pt x="3" y="5"/>
                  </a:lnTo>
                  <a:lnTo>
                    <a:pt x="4" y="5"/>
                  </a:lnTo>
                  <a:lnTo>
                    <a:pt x="5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7"/>
                  </a:lnTo>
                  <a:lnTo>
                    <a:pt x="9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2" y="14"/>
                  </a:lnTo>
                  <a:lnTo>
                    <a:pt x="3" y="14"/>
                  </a:lnTo>
                  <a:lnTo>
                    <a:pt x="4" y="14"/>
                  </a:lnTo>
                </a:path>
              </a:pathLst>
            </a:custGeom>
            <a:solidFill>
              <a:srgbClr val="BD8A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72">
              <a:extLst>
                <a:ext uri="{FF2B5EF4-FFF2-40B4-BE49-F238E27FC236}">
                  <a16:creationId xmlns:a16="http://schemas.microsoft.com/office/drawing/2014/main" id="{A7A9A45F-2B3B-4764-B00F-796709EC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2" y="3586955"/>
              <a:ext cx="131763" cy="71438"/>
            </a:xfrm>
            <a:custGeom>
              <a:avLst/>
              <a:gdLst>
                <a:gd name="T0" fmla="*/ 0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0 h 15"/>
                <a:gd name="T6" fmla="*/ 0 w 15"/>
                <a:gd name="T7" fmla="*/ 2147483647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5">
                  <a:moveTo>
                    <a:pt x="0" y="14"/>
                  </a:moveTo>
                  <a:lnTo>
                    <a:pt x="14" y="7"/>
                  </a:lnTo>
                  <a:lnTo>
                    <a:pt x="12" y="0"/>
                  </a:lnTo>
                  <a:lnTo>
                    <a:pt x="0" y="14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73">
              <a:extLst>
                <a:ext uri="{FF2B5EF4-FFF2-40B4-BE49-F238E27FC236}">
                  <a16:creationId xmlns:a16="http://schemas.microsoft.com/office/drawing/2014/main" id="{4F58BD25-6473-4F03-B964-0F0008791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827" y="3615530"/>
              <a:ext cx="131763" cy="71438"/>
            </a:xfrm>
            <a:custGeom>
              <a:avLst/>
              <a:gdLst>
                <a:gd name="T0" fmla="*/ 0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0 h 15"/>
                <a:gd name="T8" fmla="*/ 2147483647 w 15"/>
                <a:gd name="T9" fmla="*/ 2147483647 h 15"/>
                <a:gd name="T10" fmla="*/ 0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0" y="11"/>
                  </a:moveTo>
                  <a:lnTo>
                    <a:pt x="3" y="14"/>
                  </a:lnTo>
                  <a:lnTo>
                    <a:pt x="4" y="7"/>
                  </a:lnTo>
                  <a:lnTo>
                    <a:pt x="14" y="0"/>
                  </a:lnTo>
                  <a:lnTo>
                    <a:pt x="4" y="3"/>
                  </a:lnTo>
                  <a:lnTo>
                    <a:pt x="0" y="11"/>
                  </a:lnTo>
                </a:path>
              </a:pathLst>
            </a:custGeom>
            <a:solidFill>
              <a:srgbClr val="BD8A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74">
              <a:extLst>
                <a:ext uri="{FF2B5EF4-FFF2-40B4-BE49-F238E27FC236}">
                  <a16:creationId xmlns:a16="http://schemas.microsoft.com/office/drawing/2014/main" id="{A6464A41-41E2-4F5D-9223-0C32A896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14" y="3610769"/>
              <a:ext cx="131762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0 h 15"/>
                <a:gd name="T18" fmla="*/ 2147483647 w 15"/>
                <a:gd name="T19" fmla="*/ 0 h 15"/>
                <a:gd name="T20" fmla="*/ 2147483647 w 15"/>
                <a:gd name="T21" fmla="*/ 0 h 15"/>
                <a:gd name="T22" fmla="*/ 2147483647 w 15"/>
                <a:gd name="T23" fmla="*/ 2147483647 h 15"/>
                <a:gd name="T24" fmla="*/ 2147483647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2147483647 w 15"/>
                <a:gd name="T33" fmla="*/ 2147483647 h 15"/>
                <a:gd name="T34" fmla="*/ 0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" h="15">
                  <a:moveTo>
                    <a:pt x="3" y="14"/>
                  </a:moveTo>
                  <a:lnTo>
                    <a:pt x="3" y="14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7"/>
                  </a:lnTo>
                  <a:lnTo>
                    <a:pt x="3" y="11"/>
                  </a:lnTo>
                  <a:lnTo>
                    <a:pt x="1" y="12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3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75">
              <a:extLst>
                <a:ext uri="{FF2B5EF4-FFF2-40B4-BE49-F238E27FC236}">
                  <a16:creationId xmlns:a16="http://schemas.microsoft.com/office/drawing/2014/main" id="{90E6808E-9C5A-44F9-B13B-38B4E4C5E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565" y="3520281"/>
              <a:ext cx="212725" cy="104775"/>
            </a:xfrm>
            <a:custGeom>
              <a:avLst/>
              <a:gdLst>
                <a:gd name="T0" fmla="*/ 2147483647 w 24"/>
                <a:gd name="T1" fmla="*/ 2147483647 h 22"/>
                <a:gd name="T2" fmla="*/ 2147483647 w 24"/>
                <a:gd name="T3" fmla="*/ 2147483647 h 22"/>
                <a:gd name="T4" fmla="*/ 2147483647 w 24"/>
                <a:gd name="T5" fmla="*/ 2147483647 h 22"/>
                <a:gd name="T6" fmla="*/ 2147483647 w 24"/>
                <a:gd name="T7" fmla="*/ 2147483647 h 22"/>
                <a:gd name="T8" fmla="*/ 2147483647 w 24"/>
                <a:gd name="T9" fmla="*/ 2147483647 h 22"/>
                <a:gd name="T10" fmla="*/ 2147483647 w 24"/>
                <a:gd name="T11" fmla="*/ 2147483647 h 22"/>
                <a:gd name="T12" fmla="*/ 2147483647 w 24"/>
                <a:gd name="T13" fmla="*/ 2147483647 h 22"/>
                <a:gd name="T14" fmla="*/ 2147483647 w 24"/>
                <a:gd name="T15" fmla="*/ 2147483647 h 22"/>
                <a:gd name="T16" fmla="*/ 2147483647 w 24"/>
                <a:gd name="T17" fmla="*/ 2147483647 h 22"/>
                <a:gd name="T18" fmla="*/ 2147483647 w 24"/>
                <a:gd name="T19" fmla="*/ 2147483647 h 22"/>
                <a:gd name="T20" fmla="*/ 2147483647 w 24"/>
                <a:gd name="T21" fmla="*/ 2147483647 h 22"/>
                <a:gd name="T22" fmla="*/ 2147483647 w 24"/>
                <a:gd name="T23" fmla="*/ 2147483647 h 22"/>
                <a:gd name="T24" fmla="*/ 2147483647 w 24"/>
                <a:gd name="T25" fmla="*/ 2147483647 h 22"/>
                <a:gd name="T26" fmla="*/ 2147483647 w 24"/>
                <a:gd name="T27" fmla="*/ 2147483647 h 22"/>
                <a:gd name="T28" fmla="*/ 2147483647 w 24"/>
                <a:gd name="T29" fmla="*/ 2147483647 h 22"/>
                <a:gd name="T30" fmla="*/ 2147483647 w 24"/>
                <a:gd name="T31" fmla="*/ 2147483647 h 22"/>
                <a:gd name="T32" fmla="*/ 2147483647 w 24"/>
                <a:gd name="T33" fmla="*/ 2147483647 h 22"/>
                <a:gd name="T34" fmla="*/ 2147483647 w 24"/>
                <a:gd name="T35" fmla="*/ 2147483647 h 22"/>
                <a:gd name="T36" fmla="*/ 2147483647 w 24"/>
                <a:gd name="T37" fmla="*/ 2147483647 h 22"/>
                <a:gd name="T38" fmla="*/ 2147483647 w 24"/>
                <a:gd name="T39" fmla="*/ 2147483647 h 22"/>
                <a:gd name="T40" fmla="*/ 2147483647 w 24"/>
                <a:gd name="T41" fmla="*/ 2147483647 h 22"/>
                <a:gd name="T42" fmla="*/ 2147483647 w 24"/>
                <a:gd name="T43" fmla="*/ 2147483647 h 22"/>
                <a:gd name="T44" fmla="*/ 2147483647 w 24"/>
                <a:gd name="T45" fmla="*/ 2147483647 h 22"/>
                <a:gd name="T46" fmla="*/ 2147483647 w 24"/>
                <a:gd name="T47" fmla="*/ 2147483647 h 22"/>
                <a:gd name="T48" fmla="*/ 2147483647 w 24"/>
                <a:gd name="T49" fmla="*/ 2147483647 h 22"/>
                <a:gd name="T50" fmla="*/ 2147483647 w 24"/>
                <a:gd name="T51" fmla="*/ 0 h 22"/>
                <a:gd name="T52" fmla="*/ 2147483647 w 24"/>
                <a:gd name="T53" fmla="*/ 2147483647 h 22"/>
                <a:gd name="T54" fmla="*/ 0 w 24"/>
                <a:gd name="T55" fmla="*/ 2147483647 h 22"/>
                <a:gd name="T56" fmla="*/ 0 w 24"/>
                <a:gd name="T57" fmla="*/ 2147483647 h 22"/>
                <a:gd name="T58" fmla="*/ 0 w 24"/>
                <a:gd name="T59" fmla="*/ 2147483647 h 22"/>
                <a:gd name="T60" fmla="*/ 0 w 24"/>
                <a:gd name="T61" fmla="*/ 2147483647 h 22"/>
                <a:gd name="T62" fmla="*/ 0 w 24"/>
                <a:gd name="T63" fmla="*/ 2147483647 h 22"/>
                <a:gd name="T64" fmla="*/ 2147483647 w 24"/>
                <a:gd name="T65" fmla="*/ 2147483647 h 22"/>
                <a:gd name="T66" fmla="*/ 2147483647 w 24"/>
                <a:gd name="T67" fmla="*/ 2147483647 h 22"/>
                <a:gd name="T68" fmla="*/ 2147483647 w 24"/>
                <a:gd name="T69" fmla="*/ 2147483647 h 22"/>
                <a:gd name="T70" fmla="*/ 2147483647 w 24"/>
                <a:gd name="T71" fmla="*/ 2147483647 h 22"/>
                <a:gd name="T72" fmla="*/ 2147483647 w 24"/>
                <a:gd name="T73" fmla="*/ 2147483647 h 22"/>
                <a:gd name="T74" fmla="*/ 2147483647 w 24"/>
                <a:gd name="T75" fmla="*/ 2147483647 h 22"/>
                <a:gd name="T76" fmla="*/ 2147483647 w 24"/>
                <a:gd name="T77" fmla="*/ 2147483647 h 22"/>
                <a:gd name="T78" fmla="*/ 2147483647 w 24"/>
                <a:gd name="T79" fmla="*/ 2147483647 h 22"/>
                <a:gd name="T80" fmla="*/ 2147483647 w 24"/>
                <a:gd name="T81" fmla="*/ 2147483647 h 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" h="22">
                  <a:moveTo>
                    <a:pt x="9" y="21"/>
                  </a:moveTo>
                  <a:lnTo>
                    <a:pt x="9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4"/>
                  </a:lnTo>
                  <a:lnTo>
                    <a:pt x="10" y="14"/>
                  </a:lnTo>
                  <a:lnTo>
                    <a:pt x="11" y="14"/>
                  </a:lnTo>
                  <a:lnTo>
                    <a:pt x="12" y="14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5" y="13"/>
                  </a:lnTo>
                  <a:lnTo>
                    <a:pt x="15" y="14"/>
                  </a:lnTo>
                  <a:lnTo>
                    <a:pt x="16" y="14"/>
                  </a:lnTo>
                  <a:lnTo>
                    <a:pt x="17" y="13"/>
                  </a:lnTo>
                  <a:lnTo>
                    <a:pt x="18" y="13"/>
                  </a:lnTo>
                  <a:lnTo>
                    <a:pt x="20" y="14"/>
                  </a:lnTo>
                  <a:lnTo>
                    <a:pt x="21" y="15"/>
                  </a:lnTo>
                  <a:lnTo>
                    <a:pt x="21" y="16"/>
                  </a:lnTo>
                  <a:lnTo>
                    <a:pt x="22" y="16"/>
                  </a:lnTo>
                  <a:lnTo>
                    <a:pt x="23" y="16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6"/>
                  </a:lnTo>
                  <a:lnTo>
                    <a:pt x="18" y="5"/>
                  </a:lnTo>
                  <a:lnTo>
                    <a:pt x="16" y="4"/>
                  </a:lnTo>
                  <a:lnTo>
                    <a:pt x="15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7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9" y="21"/>
                  </a:lnTo>
                </a:path>
              </a:pathLst>
            </a:cu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6">
              <a:extLst>
                <a:ext uri="{FF2B5EF4-FFF2-40B4-BE49-F238E27FC236}">
                  <a16:creationId xmlns:a16="http://schemas.microsoft.com/office/drawing/2014/main" id="{FFAB2216-2769-460C-BBD0-85A5B25B0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564" y="3539330"/>
              <a:ext cx="247650" cy="71438"/>
            </a:xfrm>
            <a:custGeom>
              <a:avLst/>
              <a:gdLst>
                <a:gd name="T0" fmla="*/ 2147483647 w 28"/>
                <a:gd name="T1" fmla="*/ 2147483647 h 15"/>
                <a:gd name="T2" fmla="*/ 2147483647 w 28"/>
                <a:gd name="T3" fmla="*/ 2147483647 h 15"/>
                <a:gd name="T4" fmla="*/ 2147483647 w 28"/>
                <a:gd name="T5" fmla="*/ 2147483647 h 15"/>
                <a:gd name="T6" fmla="*/ 2147483647 w 28"/>
                <a:gd name="T7" fmla="*/ 2147483647 h 15"/>
                <a:gd name="T8" fmla="*/ 2147483647 w 28"/>
                <a:gd name="T9" fmla="*/ 2147483647 h 15"/>
                <a:gd name="T10" fmla="*/ 2147483647 w 28"/>
                <a:gd name="T11" fmla="*/ 2147483647 h 15"/>
                <a:gd name="T12" fmla="*/ 2147483647 w 28"/>
                <a:gd name="T13" fmla="*/ 2147483647 h 15"/>
                <a:gd name="T14" fmla="*/ 2147483647 w 28"/>
                <a:gd name="T15" fmla="*/ 2147483647 h 15"/>
                <a:gd name="T16" fmla="*/ 2147483647 w 28"/>
                <a:gd name="T17" fmla="*/ 2147483647 h 15"/>
                <a:gd name="T18" fmla="*/ 2147483647 w 28"/>
                <a:gd name="T19" fmla="*/ 2147483647 h 15"/>
                <a:gd name="T20" fmla="*/ 2147483647 w 28"/>
                <a:gd name="T21" fmla="*/ 2147483647 h 15"/>
                <a:gd name="T22" fmla="*/ 2147483647 w 28"/>
                <a:gd name="T23" fmla="*/ 0 h 15"/>
                <a:gd name="T24" fmla="*/ 2147483647 w 28"/>
                <a:gd name="T25" fmla="*/ 0 h 15"/>
                <a:gd name="T26" fmla="*/ 2147483647 w 28"/>
                <a:gd name="T27" fmla="*/ 0 h 15"/>
                <a:gd name="T28" fmla="*/ 0 w 28"/>
                <a:gd name="T29" fmla="*/ 2147483647 h 15"/>
                <a:gd name="T30" fmla="*/ 0 w 28"/>
                <a:gd name="T31" fmla="*/ 2147483647 h 15"/>
                <a:gd name="T32" fmla="*/ 2147483647 w 28"/>
                <a:gd name="T33" fmla="*/ 2147483647 h 15"/>
                <a:gd name="T34" fmla="*/ 2147483647 w 28"/>
                <a:gd name="T35" fmla="*/ 2147483647 h 15"/>
                <a:gd name="T36" fmla="*/ 2147483647 w 28"/>
                <a:gd name="T37" fmla="*/ 2147483647 h 15"/>
                <a:gd name="T38" fmla="*/ 2147483647 w 28"/>
                <a:gd name="T39" fmla="*/ 2147483647 h 15"/>
                <a:gd name="T40" fmla="*/ 2147483647 w 28"/>
                <a:gd name="T41" fmla="*/ 2147483647 h 15"/>
                <a:gd name="T42" fmla="*/ 2147483647 w 28"/>
                <a:gd name="T43" fmla="*/ 2147483647 h 15"/>
                <a:gd name="T44" fmla="*/ 2147483647 w 28"/>
                <a:gd name="T45" fmla="*/ 2147483647 h 15"/>
                <a:gd name="T46" fmla="*/ 2147483647 w 28"/>
                <a:gd name="T47" fmla="*/ 2147483647 h 15"/>
                <a:gd name="T48" fmla="*/ 2147483647 w 28"/>
                <a:gd name="T49" fmla="*/ 2147483647 h 15"/>
                <a:gd name="T50" fmla="*/ 2147483647 w 28"/>
                <a:gd name="T51" fmla="*/ 2147483647 h 15"/>
                <a:gd name="T52" fmla="*/ 2147483647 w 28"/>
                <a:gd name="T53" fmla="*/ 2147483647 h 15"/>
                <a:gd name="T54" fmla="*/ 2147483647 w 28"/>
                <a:gd name="T55" fmla="*/ 2147483647 h 15"/>
                <a:gd name="T56" fmla="*/ 2147483647 w 28"/>
                <a:gd name="T57" fmla="*/ 2147483647 h 15"/>
                <a:gd name="T58" fmla="*/ 2147483647 w 28"/>
                <a:gd name="T59" fmla="*/ 2147483647 h 15"/>
                <a:gd name="T60" fmla="*/ 2147483647 w 28"/>
                <a:gd name="T61" fmla="*/ 2147483647 h 15"/>
                <a:gd name="T62" fmla="*/ 2147483647 w 28"/>
                <a:gd name="T63" fmla="*/ 2147483647 h 15"/>
                <a:gd name="T64" fmla="*/ 2147483647 w 28"/>
                <a:gd name="T65" fmla="*/ 2147483647 h 15"/>
                <a:gd name="T66" fmla="*/ 2147483647 w 28"/>
                <a:gd name="T67" fmla="*/ 2147483647 h 15"/>
                <a:gd name="T68" fmla="*/ 2147483647 w 28"/>
                <a:gd name="T69" fmla="*/ 2147483647 h 15"/>
                <a:gd name="T70" fmla="*/ 2147483647 w 28"/>
                <a:gd name="T71" fmla="*/ 2147483647 h 15"/>
                <a:gd name="T72" fmla="*/ 2147483647 w 28"/>
                <a:gd name="T73" fmla="*/ 2147483647 h 15"/>
                <a:gd name="T74" fmla="*/ 2147483647 w 28"/>
                <a:gd name="T75" fmla="*/ 2147483647 h 15"/>
                <a:gd name="T76" fmla="*/ 2147483647 w 28"/>
                <a:gd name="T77" fmla="*/ 2147483647 h 15"/>
                <a:gd name="T78" fmla="*/ 2147483647 w 28"/>
                <a:gd name="T79" fmla="*/ 2147483647 h 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8" h="15">
                  <a:moveTo>
                    <a:pt x="27" y="12"/>
                  </a:move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4" y="8"/>
                  </a:lnTo>
                  <a:lnTo>
                    <a:pt x="23" y="7"/>
                  </a:lnTo>
                  <a:lnTo>
                    <a:pt x="22" y="7"/>
                  </a:lnTo>
                  <a:lnTo>
                    <a:pt x="21" y="7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9"/>
                  </a:lnTo>
                  <a:lnTo>
                    <a:pt x="6" y="7"/>
                  </a:lnTo>
                  <a:lnTo>
                    <a:pt x="5" y="6"/>
                  </a:lnTo>
                  <a:lnTo>
                    <a:pt x="6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7"/>
                  </a:lnTo>
                  <a:lnTo>
                    <a:pt x="15" y="7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8" y="7"/>
                  </a:lnTo>
                  <a:lnTo>
                    <a:pt x="18" y="8"/>
                  </a:lnTo>
                  <a:lnTo>
                    <a:pt x="20" y="9"/>
                  </a:lnTo>
                  <a:lnTo>
                    <a:pt x="20" y="10"/>
                  </a:lnTo>
                  <a:lnTo>
                    <a:pt x="21" y="10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3" y="11"/>
                  </a:lnTo>
                  <a:lnTo>
                    <a:pt x="24" y="11"/>
                  </a:lnTo>
                  <a:lnTo>
                    <a:pt x="24" y="10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5" y="13"/>
                  </a:lnTo>
                  <a:lnTo>
                    <a:pt x="26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7" y="12"/>
                  </a:lnTo>
                </a:path>
              </a:pathLst>
            </a:custGeom>
            <a:solidFill>
              <a:srgbClr val="D9A67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7">
              <a:extLst>
                <a:ext uri="{FF2B5EF4-FFF2-40B4-BE49-F238E27FC236}">
                  <a16:creationId xmlns:a16="http://schemas.microsoft.com/office/drawing/2014/main" id="{329A69DA-65E5-40A7-B61F-F5AEF6839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76" y="3448844"/>
              <a:ext cx="133350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0 w 15"/>
                <a:gd name="T19" fmla="*/ 0 h 15"/>
                <a:gd name="T20" fmla="*/ 0 w 15"/>
                <a:gd name="T21" fmla="*/ 2147483647 h 15"/>
                <a:gd name="T22" fmla="*/ 0 w 15"/>
                <a:gd name="T23" fmla="*/ 2147483647 h 15"/>
                <a:gd name="T24" fmla="*/ 0 w 15"/>
                <a:gd name="T25" fmla="*/ 2147483647 h 15"/>
                <a:gd name="T26" fmla="*/ 0 w 15"/>
                <a:gd name="T27" fmla="*/ 2147483647 h 15"/>
                <a:gd name="T28" fmla="*/ 0 w 15"/>
                <a:gd name="T29" fmla="*/ 2147483647 h 15"/>
                <a:gd name="T30" fmla="*/ 0 w 15"/>
                <a:gd name="T31" fmla="*/ 2147483647 h 15"/>
                <a:gd name="T32" fmla="*/ 2147483647 w 15"/>
                <a:gd name="T33" fmla="*/ 2147483647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14" y="13"/>
                  </a:lnTo>
                  <a:lnTo>
                    <a:pt x="14" y="12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9" y="7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14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8">
              <a:extLst>
                <a:ext uri="{FF2B5EF4-FFF2-40B4-BE49-F238E27FC236}">
                  <a16:creationId xmlns:a16="http://schemas.microsoft.com/office/drawing/2014/main" id="{56C4B31A-AE57-40EE-8AD9-1A90C48EC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664" y="3429794"/>
              <a:ext cx="131762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2147483647 w 15"/>
                <a:gd name="T25" fmla="*/ 0 h 15"/>
                <a:gd name="T26" fmla="*/ 2147483647 w 15"/>
                <a:gd name="T27" fmla="*/ 0 h 15"/>
                <a:gd name="T28" fmla="*/ 2147483647 w 15"/>
                <a:gd name="T29" fmla="*/ 0 h 15"/>
                <a:gd name="T30" fmla="*/ 2147483647 w 15"/>
                <a:gd name="T31" fmla="*/ 0 h 15"/>
                <a:gd name="T32" fmla="*/ 2147483647 w 15"/>
                <a:gd name="T33" fmla="*/ 0 h 15"/>
                <a:gd name="T34" fmla="*/ 2147483647 w 15"/>
                <a:gd name="T35" fmla="*/ 2147483647 h 15"/>
                <a:gd name="T36" fmla="*/ 2147483647 w 15"/>
                <a:gd name="T37" fmla="*/ 2147483647 h 15"/>
                <a:gd name="T38" fmla="*/ 2147483647 w 15"/>
                <a:gd name="T39" fmla="*/ 2147483647 h 15"/>
                <a:gd name="T40" fmla="*/ 2147483647 w 15"/>
                <a:gd name="T41" fmla="*/ 2147483647 h 15"/>
                <a:gd name="T42" fmla="*/ 2147483647 w 15"/>
                <a:gd name="T43" fmla="*/ 2147483647 h 15"/>
                <a:gd name="T44" fmla="*/ 0 w 15"/>
                <a:gd name="T45" fmla="*/ 2147483647 h 15"/>
                <a:gd name="T46" fmla="*/ 0 w 15"/>
                <a:gd name="T47" fmla="*/ 2147483647 h 15"/>
                <a:gd name="T48" fmla="*/ 2147483647 w 15"/>
                <a:gd name="T49" fmla="*/ 2147483647 h 15"/>
                <a:gd name="T50" fmla="*/ 2147483647 w 15"/>
                <a:gd name="T51" fmla="*/ 2147483647 h 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5" h="15">
                  <a:moveTo>
                    <a:pt x="3" y="14"/>
                  </a:move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7" y="9"/>
                  </a:lnTo>
                  <a:lnTo>
                    <a:pt x="7" y="7"/>
                  </a:lnTo>
                  <a:lnTo>
                    <a:pt x="7" y="6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2"/>
                  </a:lnTo>
                  <a:lnTo>
                    <a:pt x="3" y="14"/>
                  </a:lnTo>
                </a:path>
              </a:pathLst>
            </a:custGeom>
            <a:solidFill>
              <a:srgbClr val="BF3F3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79">
              <a:extLst>
                <a:ext uri="{FF2B5EF4-FFF2-40B4-BE49-F238E27FC236}">
                  <a16:creationId xmlns:a16="http://schemas.microsoft.com/office/drawing/2014/main" id="{F7584778-0FE3-4637-AB94-9F04EFFB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90" y="3310730"/>
              <a:ext cx="141287" cy="71438"/>
            </a:xfrm>
            <a:custGeom>
              <a:avLst/>
              <a:gdLst>
                <a:gd name="T0" fmla="*/ 0 w 16"/>
                <a:gd name="T1" fmla="*/ 2147483647 h 15"/>
                <a:gd name="T2" fmla="*/ 2147483647 w 16"/>
                <a:gd name="T3" fmla="*/ 2147483647 h 15"/>
                <a:gd name="T4" fmla="*/ 2147483647 w 16"/>
                <a:gd name="T5" fmla="*/ 0 h 15"/>
                <a:gd name="T6" fmla="*/ 2147483647 w 16"/>
                <a:gd name="T7" fmla="*/ 2147483647 h 15"/>
                <a:gd name="T8" fmla="*/ 0 w 16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5">
                  <a:moveTo>
                    <a:pt x="0" y="14"/>
                  </a:moveTo>
                  <a:lnTo>
                    <a:pt x="7" y="8"/>
                  </a:lnTo>
                  <a:lnTo>
                    <a:pt x="15" y="0"/>
                  </a:lnTo>
                  <a:lnTo>
                    <a:pt x="3" y="6"/>
                  </a:lnTo>
                  <a:lnTo>
                    <a:pt x="0" y="14"/>
                  </a:lnTo>
                </a:path>
              </a:pathLst>
            </a:custGeom>
            <a:solidFill>
              <a:srgbClr val="BF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81">
              <a:extLst>
                <a:ext uri="{FF2B5EF4-FFF2-40B4-BE49-F238E27FC236}">
                  <a16:creationId xmlns:a16="http://schemas.microsoft.com/office/drawing/2014/main" id="{4CFF88E2-53E5-48FF-983E-98C104B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476" y="3586955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0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0 h 15"/>
                <a:gd name="T12" fmla="*/ 2147483647 w 15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15">
                  <a:moveTo>
                    <a:pt x="14" y="2"/>
                  </a:moveTo>
                  <a:lnTo>
                    <a:pt x="12" y="7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7" y="4"/>
                  </a:lnTo>
                  <a:lnTo>
                    <a:pt x="12" y="0"/>
                  </a:lnTo>
                  <a:lnTo>
                    <a:pt x="14" y="2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82">
              <a:extLst>
                <a:ext uri="{FF2B5EF4-FFF2-40B4-BE49-F238E27FC236}">
                  <a16:creationId xmlns:a16="http://schemas.microsoft.com/office/drawing/2014/main" id="{D1E2F3B7-EC10-45BB-AACC-A9E37FBA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576" y="3615530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0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2147483647 h 15"/>
                <a:gd name="T18" fmla="*/ 2147483647 w 15"/>
                <a:gd name="T19" fmla="*/ 0 h 15"/>
                <a:gd name="T20" fmla="*/ 2147483647 w 15"/>
                <a:gd name="T21" fmla="*/ 2147483647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15">
                  <a:moveTo>
                    <a:pt x="14" y="1"/>
                  </a:moveTo>
                  <a:lnTo>
                    <a:pt x="11" y="7"/>
                  </a:lnTo>
                  <a:lnTo>
                    <a:pt x="8" y="8"/>
                  </a:lnTo>
                  <a:lnTo>
                    <a:pt x="3" y="11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3" y="11"/>
                  </a:lnTo>
                  <a:lnTo>
                    <a:pt x="8" y="6"/>
                  </a:lnTo>
                  <a:lnTo>
                    <a:pt x="11" y="3"/>
                  </a:lnTo>
                  <a:lnTo>
                    <a:pt x="12" y="0"/>
                  </a:lnTo>
                  <a:lnTo>
                    <a:pt x="14" y="1"/>
                  </a:lnTo>
                </a:path>
              </a:pathLst>
            </a:custGeom>
            <a:solidFill>
              <a:srgbClr val="4C4C4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90">
              <a:extLst>
                <a:ext uri="{FF2B5EF4-FFF2-40B4-BE49-F238E27FC236}">
                  <a16:creationId xmlns:a16="http://schemas.microsoft.com/office/drawing/2014/main" id="{B0ECDC9E-B8D0-4296-92BA-32FC0AEC7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514" y="3572669"/>
              <a:ext cx="158750" cy="71437"/>
            </a:xfrm>
            <a:custGeom>
              <a:avLst/>
              <a:gdLst>
                <a:gd name="T0" fmla="*/ 2147483647 w 18"/>
                <a:gd name="T1" fmla="*/ 0 h 15"/>
                <a:gd name="T2" fmla="*/ 2147483647 w 18"/>
                <a:gd name="T3" fmla="*/ 2147483647 h 15"/>
                <a:gd name="T4" fmla="*/ 0 w 18"/>
                <a:gd name="T5" fmla="*/ 2147483647 h 15"/>
                <a:gd name="T6" fmla="*/ 0 w 18"/>
                <a:gd name="T7" fmla="*/ 2147483647 h 15"/>
                <a:gd name="T8" fmla="*/ 2147483647 w 18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15">
                  <a:moveTo>
                    <a:pt x="16" y="0"/>
                  </a:moveTo>
                  <a:lnTo>
                    <a:pt x="17" y="2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6" y="0"/>
                  </a:lnTo>
                </a:path>
              </a:pathLst>
            </a:custGeom>
            <a:solidFill>
              <a:srgbClr val="33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91">
              <a:extLst>
                <a:ext uri="{FF2B5EF4-FFF2-40B4-BE49-F238E27FC236}">
                  <a16:creationId xmlns:a16="http://schemas.microsoft.com/office/drawing/2014/main" id="{7C77DBAF-01BD-4C77-8C03-E0AC754C4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14" y="4499769"/>
              <a:ext cx="158750" cy="71437"/>
            </a:xfrm>
            <a:custGeom>
              <a:avLst/>
              <a:gdLst>
                <a:gd name="T0" fmla="*/ 2147483647 w 18"/>
                <a:gd name="T1" fmla="*/ 2147483647 h 15"/>
                <a:gd name="T2" fmla="*/ 2147483647 w 18"/>
                <a:gd name="T3" fmla="*/ 2147483647 h 15"/>
                <a:gd name="T4" fmla="*/ 2147483647 w 18"/>
                <a:gd name="T5" fmla="*/ 2147483647 h 15"/>
                <a:gd name="T6" fmla="*/ 2147483647 w 18"/>
                <a:gd name="T7" fmla="*/ 2147483647 h 15"/>
                <a:gd name="T8" fmla="*/ 2147483647 w 18"/>
                <a:gd name="T9" fmla="*/ 2147483647 h 15"/>
                <a:gd name="T10" fmla="*/ 2147483647 w 18"/>
                <a:gd name="T11" fmla="*/ 2147483647 h 15"/>
                <a:gd name="T12" fmla="*/ 2147483647 w 18"/>
                <a:gd name="T13" fmla="*/ 2147483647 h 15"/>
                <a:gd name="T14" fmla="*/ 2147483647 w 18"/>
                <a:gd name="T15" fmla="*/ 2147483647 h 15"/>
                <a:gd name="T16" fmla="*/ 0 w 18"/>
                <a:gd name="T17" fmla="*/ 0 h 15"/>
                <a:gd name="T18" fmla="*/ 2147483647 w 18"/>
                <a:gd name="T19" fmla="*/ 2147483647 h 15"/>
                <a:gd name="T20" fmla="*/ 2147483647 w 18"/>
                <a:gd name="T21" fmla="*/ 2147483647 h 15"/>
                <a:gd name="T22" fmla="*/ 2147483647 w 18"/>
                <a:gd name="T23" fmla="*/ 2147483647 h 15"/>
                <a:gd name="T24" fmla="*/ 2147483647 w 18"/>
                <a:gd name="T25" fmla="*/ 2147483647 h 15"/>
                <a:gd name="T26" fmla="*/ 2147483647 w 18"/>
                <a:gd name="T27" fmla="*/ 2147483647 h 15"/>
                <a:gd name="T28" fmla="*/ 2147483647 w 18"/>
                <a:gd name="T29" fmla="*/ 2147483647 h 15"/>
                <a:gd name="T30" fmla="*/ 2147483647 w 18"/>
                <a:gd name="T31" fmla="*/ 2147483647 h 15"/>
                <a:gd name="T32" fmla="*/ 2147483647 w 18"/>
                <a:gd name="T33" fmla="*/ 2147483647 h 15"/>
                <a:gd name="T34" fmla="*/ 2147483647 w 18"/>
                <a:gd name="T35" fmla="*/ 2147483647 h 15"/>
                <a:gd name="T36" fmla="*/ 2147483647 w 18"/>
                <a:gd name="T37" fmla="*/ 2147483647 h 15"/>
                <a:gd name="T38" fmla="*/ 2147483647 w 18"/>
                <a:gd name="T39" fmla="*/ 2147483647 h 15"/>
                <a:gd name="T40" fmla="*/ 2147483647 w 18"/>
                <a:gd name="T41" fmla="*/ 2147483647 h 15"/>
                <a:gd name="T42" fmla="*/ 2147483647 w 18"/>
                <a:gd name="T43" fmla="*/ 2147483647 h 15"/>
                <a:gd name="T44" fmla="*/ 2147483647 w 18"/>
                <a:gd name="T45" fmla="*/ 2147483647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" h="15">
                  <a:moveTo>
                    <a:pt x="17" y="14"/>
                  </a:moveTo>
                  <a:lnTo>
                    <a:pt x="15" y="13"/>
                  </a:lnTo>
                  <a:lnTo>
                    <a:pt x="14" y="12"/>
                  </a:lnTo>
                  <a:lnTo>
                    <a:pt x="11" y="11"/>
                  </a:lnTo>
                  <a:lnTo>
                    <a:pt x="9" y="7"/>
                  </a:lnTo>
                  <a:lnTo>
                    <a:pt x="6" y="4"/>
                  </a:lnTo>
                  <a:lnTo>
                    <a:pt x="4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1" y="2"/>
                  </a:lnTo>
                  <a:lnTo>
                    <a:pt x="3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7" y="8"/>
                  </a:lnTo>
                  <a:lnTo>
                    <a:pt x="8" y="11"/>
                  </a:lnTo>
                  <a:lnTo>
                    <a:pt x="9" y="12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6" y="14"/>
                  </a:lnTo>
                  <a:lnTo>
                    <a:pt x="17" y="1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92">
              <a:extLst>
                <a:ext uri="{FF2B5EF4-FFF2-40B4-BE49-F238E27FC236}">
                  <a16:creationId xmlns:a16="http://schemas.microsoft.com/office/drawing/2014/main" id="{E327E8F6-35A4-4554-A77C-2A18FD270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89" y="4266405"/>
              <a:ext cx="133350" cy="109538"/>
            </a:xfrm>
            <a:custGeom>
              <a:avLst/>
              <a:gdLst>
                <a:gd name="T0" fmla="*/ 2147483647 w 15"/>
                <a:gd name="T1" fmla="*/ 0 h 23"/>
                <a:gd name="T2" fmla="*/ 2147483647 w 15"/>
                <a:gd name="T3" fmla="*/ 0 h 23"/>
                <a:gd name="T4" fmla="*/ 0 w 15"/>
                <a:gd name="T5" fmla="*/ 2147483647 h 23"/>
                <a:gd name="T6" fmla="*/ 2147483647 w 15"/>
                <a:gd name="T7" fmla="*/ 2147483647 h 23"/>
                <a:gd name="T8" fmla="*/ 2147483647 w 15"/>
                <a:gd name="T9" fmla="*/ 2147483647 h 23"/>
                <a:gd name="T10" fmla="*/ 2147483647 w 1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3">
                  <a:moveTo>
                    <a:pt x="14" y="0"/>
                  </a:moveTo>
                  <a:lnTo>
                    <a:pt x="9" y="0"/>
                  </a:lnTo>
                  <a:lnTo>
                    <a:pt x="0" y="10"/>
                  </a:lnTo>
                  <a:lnTo>
                    <a:pt x="14" y="22"/>
                  </a:lnTo>
                  <a:lnTo>
                    <a:pt x="8" y="8"/>
                  </a:lnTo>
                  <a:lnTo>
                    <a:pt x="14" y="0"/>
                  </a:lnTo>
                </a:path>
              </a:pathLst>
            </a:custGeom>
            <a:solidFill>
              <a:srgbClr val="7D7D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93">
              <a:extLst>
                <a:ext uri="{FF2B5EF4-FFF2-40B4-BE49-F238E27FC236}">
                  <a16:creationId xmlns:a16="http://schemas.microsoft.com/office/drawing/2014/main" id="{4F261F75-E55B-487C-A520-916BB784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14" y="4052094"/>
              <a:ext cx="131762" cy="161925"/>
            </a:xfrm>
            <a:custGeom>
              <a:avLst/>
              <a:gdLst>
                <a:gd name="T0" fmla="*/ 2147483647 w 15"/>
                <a:gd name="T1" fmla="*/ 0 h 34"/>
                <a:gd name="T2" fmla="*/ 2147483647 w 15"/>
                <a:gd name="T3" fmla="*/ 2147483647 h 34"/>
                <a:gd name="T4" fmla="*/ 2147483647 w 15"/>
                <a:gd name="T5" fmla="*/ 2147483647 h 34"/>
                <a:gd name="T6" fmla="*/ 2147483647 w 15"/>
                <a:gd name="T7" fmla="*/ 2147483647 h 34"/>
                <a:gd name="T8" fmla="*/ 2147483647 w 15"/>
                <a:gd name="T9" fmla="*/ 2147483647 h 34"/>
                <a:gd name="T10" fmla="*/ 2147483647 w 15"/>
                <a:gd name="T11" fmla="*/ 2147483647 h 34"/>
                <a:gd name="T12" fmla="*/ 2147483647 w 15"/>
                <a:gd name="T13" fmla="*/ 2147483647 h 34"/>
                <a:gd name="T14" fmla="*/ 2147483647 w 15"/>
                <a:gd name="T15" fmla="*/ 2147483647 h 34"/>
                <a:gd name="T16" fmla="*/ 0 w 15"/>
                <a:gd name="T17" fmla="*/ 2147483647 h 34"/>
                <a:gd name="T18" fmla="*/ 0 w 15"/>
                <a:gd name="T19" fmla="*/ 2147483647 h 34"/>
                <a:gd name="T20" fmla="*/ 0 w 15"/>
                <a:gd name="T21" fmla="*/ 2147483647 h 34"/>
                <a:gd name="T22" fmla="*/ 0 w 15"/>
                <a:gd name="T23" fmla="*/ 2147483647 h 34"/>
                <a:gd name="T24" fmla="*/ 0 w 15"/>
                <a:gd name="T25" fmla="*/ 2147483647 h 34"/>
                <a:gd name="T26" fmla="*/ 0 w 15"/>
                <a:gd name="T27" fmla="*/ 2147483647 h 34"/>
                <a:gd name="T28" fmla="*/ 0 w 15"/>
                <a:gd name="T29" fmla="*/ 2147483647 h 34"/>
                <a:gd name="T30" fmla="*/ 0 w 15"/>
                <a:gd name="T31" fmla="*/ 2147483647 h 34"/>
                <a:gd name="T32" fmla="*/ 2147483647 w 15"/>
                <a:gd name="T33" fmla="*/ 2147483647 h 34"/>
                <a:gd name="T34" fmla="*/ 2147483647 w 15"/>
                <a:gd name="T35" fmla="*/ 2147483647 h 34"/>
                <a:gd name="T36" fmla="*/ 2147483647 w 15"/>
                <a:gd name="T37" fmla="*/ 2147483647 h 34"/>
                <a:gd name="T38" fmla="*/ 2147483647 w 15"/>
                <a:gd name="T39" fmla="*/ 2147483647 h 34"/>
                <a:gd name="T40" fmla="*/ 2147483647 w 15"/>
                <a:gd name="T41" fmla="*/ 2147483647 h 34"/>
                <a:gd name="T42" fmla="*/ 2147483647 w 15"/>
                <a:gd name="T43" fmla="*/ 2147483647 h 34"/>
                <a:gd name="T44" fmla="*/ 2147483647 w 15"/>
                <a:gd name="T45" fmla="*/ 2147483647 h 34"/>
                <a:gd name="T46" fmla="*/ 2147483647 w 15"/>
                <a:gd name="T47" fmla="*/ 2147483647 h 34"/>
                <a:gd name="T48" fmla="*/ 2147483647 w 15"/>
                <a:gd name="T49" fmla="*/ 2147483647 h 34"/>
                <a:gd name="T50" fmla="*/ 2147483647 w 15"/>
                <a:gd name="T51" fmla="*/ 2147483647 h 34"/>
                <a:gd name="T52" fmla="*/ 2147483647 w 15"/>
                <a:gd name="T53" fmla="*/ 2147483647 h 34"/>
                <a:gd name="T54" fmla="*/ 2147483647 w 15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5" h="34">
                  <a:moveTo>
                    <a:pt x="14" y="0"/>
                  </a:moveTo>
                  <a:lnTo>
                    <a:pt x="12" y="3"/>
                  </a:lnTo>
                  <a:lnTo>
                    <a:pt x="12" y="9"/>
                  </a:lnTo>
                  <a:lnTo>
                    <a:pt x="9" y="12"/>
                  </a:lnTo>
                  <a:lnTo>
                    <a:pt x="7" y="16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2" y="29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4" y="14"/>
                  </a:lnTo>
                  <a:lnTo>
                    <a:pt x="7" y="10"/>
                  </a:lnTo>
                  <a:lnTo>
                    <a:pt x="7" y="9"/>
                  </a:lnTo>
                  <a:lnTo>
                    <a:pt x="11" y="7"/>
                  </a:lnTo>
                  <a:lnTo>
                    <a:pt x="12" y="4"/>
                  </a:lnTo>
                  <a:lnTo>
                    <a:pt x="13" y="2"/>
                  </a:lnTo>
                  <a:lnTo>
                    <a:pt x="14" y="0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594">
              <a:extLst>
                <a:ext uri="{FF2B5EF4-FFF2-40B4-BE49-F238E27FC236}">
                  <a16:creationId xmlns:a16="http://schemas.microsoft.com/office/drawing/2014/main" id="{B7904FC0-0303-4A01-9F65-FBE7585DD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39" y="3956844"/>
              <a:ext cx="131762" cy="90487"/>
            </a:xfrm>
            <a:custGeom>
              <a:avLst/>
              <a:gdLst>
                <a:gd name="T0" fmla="*/ 0 w 15"/>
                <a:gd name="T1" fmla="*/ 2147483647 h 19"/>
                <a:gd name="T2" fmla="*/ 2147483647 w 15"/>
                <a:gd name="T3" fmla="*/ 2147483647 h 19"/>
                <a:gd name="T4" fmla="*/ 2147483647 w 15"/>
                <a:gd name="T5" fmla="*/ 2147483647 h 19"/>
                <a:gd name="T6" fmla="*/ 2147483647 w 15"/>
                <a:gd name="T7" fmla="*/ 2147483647 h 19"/>
                <a:gd name="T8" fmla="*/ 2147483647 w 15"/>
                <a:gd name="T9" fmla="*/ 2147483647 h 19"/>
                <a:gd name="T10" fmla="*/ 2147483647 w 15"/>
                <a:gd name="T11" fmla="*/ 2147483647 h 19"/>
                <a:gd name="T12" fmla="*/ 2147483647 w 15"/>
                <a:gd name="T13" fmla="*/ 2147483647 h 19"/>
                <a:gd name="T14" fmla="*/ 2147483647 w 15"/>
                <a:gd name="T15" fmla="*/ 2147483647 h 19"/>
                <a:gd name="T16" fmla="*/ 2147483647 w 15"/>
                <a:gd name="T17" fmla="*/ 2147483647 h 19"/>
                <a:gd name="T18" fmla="*/ 2147483647 w 15"/>
                <a:gd name="T19" fmla="*/ 2147483647 h 19"/>
                <a:gd name="T20" fmla="*/ 2147483647 w 15"/>
                <a:gd name="T21" fmla="*/ 2147483647 h 19"/>
                <a:gd name="T22" fmla="*/ 2147483647 w 15"/>
                <a:gd name="T23" fmla="*/ 2147483647 h 19"/>
                <a:gd name="T24" fmla="*/ 2147483647 w 15"/>
                <a:gd name="T25" fmla="*/ 2147483647 h 19"/>
                <a:gd name="T26" fmla="*/ 2147483647 w 15"/>
                <a:gd name="T27" fmla="*/ 2147483647 h 19"/>
                <a:gd name="T28" fmla="*/ 2147483647 w 15"/>
                <a:gd name="T29" fmla="*/ 0 h 19"/>
                <a:gd name="T30" fmla="*/ 2147483647 w 15"/>
                <a:gd name="T31" fmla="*/ 0 h 19"/>
                <a:gd name="T32" fmla="*/ 2147483647 w 15"/>
                <a:gd name="T33" fmla="*/ 2147483647 h 19"/>
                <a:gd name="T34" fmla="*/ 2147483647 w 15"/>
                <a:gd name="T35" fmla="*/ 2147483647 h 19"/>
                <a:gd name="T36" fmla="*/ 2147483647 w 15"/>
                <a:gd name="T37" fmla="*/ 2147483647 h 19"/>
                <a:gd name="T38" fmla="*/ 2147483647 w 15"/>
                <a:gd name="T39" fmla="*/ 2147483647 h 19"/>
                <a:gd name="T40" fmla="*/ 2147483647 w 15"/>
                <a:gd name="T41" fmla="*/ 2147483647 h 19"/>
                <a:gd name="T42" fmla="*/ 2147483647 w 15"/>
                <a:gd name="T43" fmla="*/ 2147483647 h 19"/>
                <a:gd name="T44" fmla="*/ 2147483647 w 15"/>
                <a:gd name="T45" fmla="*/ 2147483647 h 19"/>
                <a:gd name="T46" fmla="*/ 2147483647 w 15"/>
                <a:gd name="T47" fmla="*/ 2147483647 h 19"/>
                <a:gd name="T48" fmla="*/ 2147483647 w 15"/>
                <a:gd name="T49" fmla="*/ 2147483647 h 19"/>
                <a:gd name="T50" fmla="*/ 2147483647 w 15"/>
                <a:gd name="T51" fmla="*/ 2147483647 h 19"/>
                <a:gd name="T52" fmla="*/ 2147483647 w 15"/>
                <a:gd name="T53" fmla="*/ 2147483647 h 19"/>
                <a:gd name="T54" fmla="*/ 2147483647 w 15"/>
                <a:gd name="T55" fmla="*/ 2147483647 h 19"/>
                <a:gd name="T56" fmla="*/ 2147483647 w 15"/>
                <a:gd name="T57" fmla="*/ 2147483647 h 19"/>
                <a:gd name="T58" fmla="*/ 2147483647 w 15"/>
                <a:gd name="T59" fmla="*/ 2147483647 h 19"/>
                <a:gd name="T60" fmla="*/ 2147483647 w 15"/>
                <a:gd name="T61" fmla="*/ 2147483647 h 19"/>
                <a:gd name="T62" fmla="*/ 2147483647 w 15"/>
                <a:gd name="T63" fmla="*/ 2147483647 h 19"/>
                <a:gd name="T64" fmla="*/ 2147483647 w 15"/>
                <a:gd name="T65" fmla="*/ 2147483647 h 19"/>
                <a:gd name="T66" fmla="*/ 2147483647 w 15"/>
                <a:gd name="T67" fmla="*/ 2147483647 h 19"/>
                <a:gd name="T68" fmla="*/ 2147483647 w 15"/>
                <a:gd name="T69" fmla="*/ 2147483647 h 19"/>
                <a:gd name="T70" fmla="*/ 0 w 15"/>
                <a:gd name="T71" fmla="*/ 2147483647 h 1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5" h="19">
                  <a:moveTo>
                    <a:pt x="0" y="18"/>
                  </a:moveTo>
                  <a:lnTo>
                    <a:pt x="1" y="16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6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4"/>
                  </a:lnTo>
                  <a:lnTo>
                    <a:pt x="14" y="5"/>
                  </a:lnTo>
                  <a:lnTo>
                    <a:pt x="14" y="6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5" y="15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8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95">
              <a:extLst>
                <a:ext uri="{FF2B5EF4-FFF2-40B4-BE49-F238E27FC236}">
                  <a16:creationId xmlns:a16="http://schemas.microsoft.com/office/drawing/2014/main" id="{F50B8C94-461D-4C43-B3BC-9B43912AE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489" y="4028280"/>
              <a:ext cx="131762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0 w 15"/>
                <a:gd name="T5" fmla="*/ 2147483647 h 15"/>
                <a:gd name="T6" fmla="*/ 0 w 15"/>
                <a:gd name="T7" fmla="*/ 0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14" y="14"/>
                  </a:moveTo>
                  <a:lnTo>
                    <a:pt x="6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7" y="3"/>
                  </a:lnTo>
                  <a:lnTo>
                    <a:pt x="14" y="14"/>
                  </a:lnTo>
                </a:path>
              </a:pathLst>
            </a:custGeom>
            <a:solidFill>
              <a:srgbClr val="666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597">
              <a:extLst>
                <a:ext uri="{FF2B5EF4-FFF2-40B4-BE49-F238E27FC236}">
                  <a16:creationId xmlns:a16="http://schemas.microsoft.com/office/drawing/2014/main" id="{D5DDEBAD-61B8-448C-B7C7-BDA8D2755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89" y="3091655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0 h 15"/>
                <a:gd name="T10" fmla="*/ 2147483647 w 15"/>
                <a:gd name="T11" fmla="*/ 2147483647 h 15"/>
                <a:gd name="T12" fmla="*/ 0 w 15"/>
                <a:gd name="T13" fmla="*/ 2147483647 h 15"/>
                <a:gd name="T14" fmla="*/ 0 w 15"/>
                <a:gd name="T15" fmla="*/ 2147483647 h 15"/>
                <a:gd name="T16" fmla="*/ 2147483647 w 15"/>
                <a:gd name="T17" fmla="*/ 2147483647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5">
                  <a:moveTo>
                    <a:pt x="5" y="13"/>
                  </a:moveTo>
                  <a:lnTo>
                    <a:pt x="8" y="9"/>
                  </a:lnTo>
                  <a:lnTo>
                    <a:pt x="12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3" y="2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5" y="13"/>
                  </a:lnTo>
                </a:path>
              </a:pathLst>
            </a:custGeom>
            <a:solidFill>
              <a:srgbClr val="F2B2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598">
              <a:extLst>
                <a:ext uri="{FF2B5EF4-FFF2-40B4-BE49-F238E27FC236}">
                  <a16:creationId xmlns:a16="http://schemas.microsoft.com/office/drawing/2014/main" id="{20E8A9C6-3792-4859-A35A-020DD6B2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01" y="2977356"/>
              <a:ext cx="406400" cy="138113"/>
            </a:xfrm>
            <a:custGeom>
              <a:avLst/>
              <a:gdLst>
                <a:gd name="T0" fmla="*/ 2147483647 w 46"/>
                <a:gd name="T1" fmla="*/ 2147483647 h 29"/>
                <a:gd name="T2" fmla="*/ 2147483647 w 46"/>
                <a:gd name="T3" fmla="*/ 2147483647 h 29"/>
                <a:gd name="T4" fmla="*/ 2147483647 w 46"/>
                <a:gd name="T5" fmla="*/ 2147483647 h 29"/>
                <a:gd name="T6" fmla="*/ 2147483647 w 46"/>
                <a:gd name="T7" fmla="*/ 2147483647 h 29"/>
                <a:gd name="T8" fmla="*/ 2147483647 w 46"/>
                <a:gd name="T9" fmla="*/ 2147483647 h 29"/>
                <a:gd name="T10" fmla="*/ 2147483647 w 46"/>
                <a:gd name="T11" fmla="*/ 0 h 29"/>
                <a:gd name="T12" fmla="*/ 2147483647 w 46"/>
                <a:gd name="T13" fmla="*/ 2147483647 h 29"/>
                <a:gd name="T14" fmla="*/ 2147483647 w 46"/>
                <a:gd name="T15" fmla="*/ 2147483647 h 29"/>
                <a:gd name="T16" fmla="*/ 0 w 46"/>
                <a:gd name="T17" fmla="*/ 2147483647 h 29"/>
                <a:gd name="T18" fmla="*/ 2147483647 w 46"/>
                <a:gd name="T19" fmla="*/ 2147483647 h 29"/>
                <a:gd name="T20" fmla="*/ 2147483647 w 46"/>
                <a:gd name="T21" fmla="*/ 2147483647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" h="29">
                  <a:moveTo>
                    <a:pt x="45" y="28"/>
                  </a:moveTo>
                  <a:lnTo>
                    <a:pt x="45" y="20"/>
                  </a:lnTo>
                  <a:lnTo>
                    <a:pt x="45" y="13"/>
                  </a:lnTo>
                  <a:lnTo>
                    <a:pt x="38" y="5"/>
                  </a:lnTo>
                  <a:lnTo>
                    <a:pt x="31" y="1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3" y="6"/>
                  </a:lnTo>
                  <a:lnTo>
                    <a:pt x="0" y="13"/>
                  </a:lnTo>
                  <a:lnTo>
                    <a:pt x="9" y="17"/>
                  </a:lnTo>
                  <a:lnTo>
                    <a:pt x="45" y="28"/>
                  </a:lnTo>
                </a:path>
              </a:pathLst>
            </a:custGeom>
            <a:solidFill>
              <a:srgbClr val="CFC2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599">
              <a:extLst>
                <a:ext uri="{FF2B5EF4-FFF2-40B4-BE49-F238E27FC236}">
                  <a16:creationId xmlns:a16="http://schemas.microsoft.com/office/drawing/2014/main" id="{7BDED5E9-B1D3-4251-BF14-EE89588C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4" y="3153569"/>
              <a:ext cx="133350" cy="71437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0 w 15"/>
                <a:gd name="T5" fmla="*/ 0 h 15"/>
                <a:gd name="T6" fmla="*/ 2147483647 w 15"/>
                <a:gd name="T7" fmla="*/ 0 h 15"/>
                <a:gd name="T8" fmla="*/ 2147483647 w 1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4" y="9"/>
                  </a:moveTo>
                  <a:lnTo>
                    <a:pt x="12" y="1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9"/>
                  </a:lnTo>
                </a:path>
              </a:pathLst>
            </a:custGeom>
            <a:solidFill>
              <a:srgbClr val="F2B28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600">
              <a:extLst>
                <a:ext uri="{FF2B5EF4-FFF2-40B4-BE49-F238E27FC236}">
                  <a16:creationId xmlns:a16="http://schemas.microsoft.com/office/drawing/2014/main" id="{3514100D-8497-4478-A7D6-2FA4E3ED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89" y="3129755"/>
              <a:ext cx="131762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0 w 15"/>
                <a:gd name="T5" fmla="*/ 0 h 15"/>
                <a:gd name="T6" fmla="*/ 2147483647 w 15"/>
                <a:gd name="T7" fmla="*/ 0 h 15"/>
                <a:gd name="T8" fmla="*/ 2147483647 w 15"/>
                <a:gd name="T9" fmla="*/ 2147483647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4" y="12"/>
                  </a:moveTo>
                  <a:lnTo>
                    <a:pt x="12" y="14"/>
                  </a:lnTo>
                  <a:lnTo>
                    <a:pt x="0" y="0"/>
                  </a:lnTo>
                  <a:lnTo>
                    <a:pt x="8" y="0"/>
                  </a:lnTo>
                  <a:lnTo>
                    <a:pt x="14" y="12"/>
                  </a:lnTo>
                </a:path>
              </a:pathLst>
            </a:custGeom>
            <a:solidFill>
              <a:srgbClr val="B07D4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601">
              <a:extLst>
                <a:ext uri="{FF2B5EF4-FFF2-40B4-BE49-F238E27FC236}">
                  <a16:creationId xmlns:a16="http://schemas.microsoft.com/office/drawing/2014/main" id="{D4578076-EB67-49E3-9EA3-19C27372A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26" y="2986881"/>
              <a:ext cx="317500" cy="100013"/>
            </a:xfrm>
            <a:custGeom>
              <a:avLst/>
              <a:gdLst>
                <a:gd name="T0" fmla="*/ 2147483647 w 36"/>
                <a:gd name="T1" fmla="*/ 2147483647 h 21"/>
                <a:gd name="T2" fmla="*/ 2147483647 w 36"/>
                <a:gd name="T3" fmla="*/ 2147483647 h 21"/>
                <a:gd name="T4" fmla="*/ 2147483647 w 36"/>
                <a:gd name="T5" fmla="*/ 2147483647 h 21"/>
                <a:gd name="T6" fmla="*/ 2147483647 w 36"/>
                <a:gd name="T7" fmla="*/ 2147483647 h 21"/>
                <a:gd name="T8" fmla="*/ 2147483647 w 36"/>
                <a:gd name="T9" fmla="*/ 2147483647 h 21"/>
                <a:gd name="T10" fmla="*/ 2147483647 w 36"/>
                <a:gd name="T11" fmla="*/ 0 h 21"/>
                <a:gd name="T12" fmla="*/ 2147483647 w 36"/>
                <a:gd name="T13" fmla="*/ 0 h 21"/>
                <a:gd name="T14" fmla="*/ 2147483647 w 36"/>
                <a:gd name="T15" fmla="*/ 2147483647 h 21"/>
                <a:gd name="T16" fmla="*/ 0 w 36"/>
                <a:gd name="T17" fmla="*/ 2147483647 h 21"/>
                <a:gd name="T18" fmla="*/ 2147483647 w 36"/>
                <a:gd name="T19" fmla="*/ 2147483647 h 21"/>
                <a:gd name="T20" fmla="*/ 2147483647 w 36"/>
                <a:gd name="T21" fmla="*/ 2147483647 h 21"/>
                <a:gd name="T22" fmla="*/ 2147483647 w 36"/>
                <a:gd name="T23" fmla="*/ 2147483647 h 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" h="21">
                  <a:moveTo>
                    <a:pt x="21" y="17"/>
                  </a:moveTo>
                  <a:lnTo>
                    <a:pt x="30" y="20"/>
                  </a:lnTo>
                  <a:lnTo>
                    <a:pt x="32" y="15"/>
                  </a:lnTo>
                  <a:lnTo>
                    <a:pt x="35" y="5"/>
                  </a:lnTo>
                  <a:lnTo>
                    <a:pt x="27" y="1"/>
                  </a:lnTo>
                  <a:lnTo>
                    <a:pt x="18" y="0"/>
                  </a:lnTo>
                  <a:lnTo>
                    <a:pt x="9" y="0"/>
                  </a:lnTo>
                  <a:lnTo>
                    <a:pt x="2" y="5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10" y="15"/>
                  </a:lnTo>
                  <a:lnTo>
                    <a:pt x="21" y="17"/>
                  </a:lnTo>
                </a:path>
              </a:pathLst>
            </a:custGeom>
            <a:solidFill>
              <a:srgbClr val="F2E5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602">
              <a:extLst>
                <a:ext uri="{FF2B5EF4-FFF2-40B4-BE49-F238E27FC236}">
                  <a16:creationId xmlns:a16="http://schemas.microsoft.com/office/drawing/2014/main" id="{C90A754B-7BFA-40E2-99F8-B7356B7CD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77" y="3091656"/>
              <a:ext cx="212725" cy="80963"/>
            </a:xfrm>
            <a:custGeom>
              <a:avLst/>
              <a:gdLst>
                <a:gd name="T0" fmla="*/ 2147483647 w 24"/>
                <a:gd name="T1" fmla="*/ 2147483647 h 17"/>
                <a:gd name="T2" fmla="*/ 0 w 24"/>
                <a:gd name="T3" fmla="*/ 0 h 17"/>
                <a:gd name="T4" fmla="*/ 2147483647 w 24"/>
                <a:gd name="T5" fmla="*/ 2147483647 h 17"/>
                <a:gd name="T6" fmla="*/ 2147483647 w 24"/>
                <a:gd name="T7" fmla="*/ 2147483647 h 17"/>
                <a:gd name="T8" fmla="*/ 2147483647 w 24"/>
                <a:gd name="T9" fmla="*/ 2147483647 h 17"/>
                <a:gd name="T10" fmla="*/ 2147483647 w 24"/>
                <a:gd name="T11" fmla="*/ 0 h 17"/>
                <a:gd name="T12" fmla="*/ 2147483647 w 24"/>
                <a:gd name="T13" fmla="*/ 2147483647 h 17"/>
                <a:gd name="T14" fmla="*/ 2147483647 w 24"/>
                <a:gd name="T15" fmla="*/ 2147483647 h 17"/>
                <a:gd name="T16" fmla="*/ 2147483647 w 24"/>
                <a:gd name="T17" fmla="*/ 2147483647 h 17"/>
                <a:gd name="T18" fmla="*/ 2147483647 w 24"/>
                <a:gd name="T19" fmla="*/ 2147483647 h 17"/>
                <a:gd name="T20" fmla="*/ 2147483647 w 24"/>
                <a:gd name="T21" fmla="*/ 2147483647 h 17"/>
                <a:gd name="T22" fmla="*/ 2147483647 w 24"/>
                <a:gd name="T23" fmla="*/ 2147483647 h 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" h="17">
                  <a:moveTo>
                    <a:pt x="15" y="16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1" y="9"/>
                  </a:lnTo>
                  <a:lnTo>
                    <a:pt x="22" y="11"/>
                  </a:lnTo>
                  <a:lnTo>
                    <a:pt x="23" y="13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6"/>
                  </a:lnTo>
                </a:path>
              </a:pathLst>
            </a:cu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603">
              <a:extLst>
                <a:ext uri="{FF2B5EF4-FFF2-40B4-BE49-F238E27FC236}">
                  <a16:creationId xmlns:a16="http://schemas.microsoft.com/office/drawing/2014/main" id="{3DEB6F91-5494-48F5-8C17-FB63A397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764" y="3606005"/>
              <a:ext cx="133350" cy="71438"/>
            </a:xfrm>
            <a:custGeom>
              <a:avLst/>
              <a:gdLst>
                <a:gd name="T0" fmla="*/ 2147483647 w 15"/>
                <a:gd name="T1" fmla="*/ 2147483647 h 15"/>
                <a:gd name="T2" fmla="*/ 2147483647 w 15"/>
                <a:gd name="T3" fmla="*/ 2147483647 h 15"/>
                <a:gd name="T4" fmla="*/ 2147483647 w 15"/>
                <a:gd name="T5" fmla="*/ 2147483647 h 15"/>
                <a:gd name="T6" fmla="*/ 2147483647 w 15"/>
                <a:gd name="T7" fmla="*/ 2147483647 h 15"/>
                <a:gd name="T8" fmla="*/ 2147483647 w 15"/>
                <a:gd name="T9" fmla="*/ 2147483647 h 15"/>
                <a:gd name="T10" fmla="*/ 2147483647 w 15"/>
                <a:gd name="T11" fmla="*/ 2147483647 h 15"/>
                <a:gd name="T12" fmla="*/ 2147483647 w 15"/>
                <a:gd name="T13" fmla="*/ 2147483647 h 15"/>
                <a:gd name="T14" fmla="*/ 2147483647 w 15"/>
                <a:gd name="T15" fmla="*/ 2147483647 h 15"/>
                <a:gd name="T16" fmla="*/ 2147483647 w 15"/>
                <a:gd name="T17" fmla="*/ 0 h 15"/>
                <a:gd name="T18" fmla="*/ 2147483647 w 15"/>
                <a:gd name="T19" fmla="*/ 2147483647 h 15"/>
                <a:gd name="T20" fmla="*/ 2147483647 w 15"/>
                <a:gd name="T21" fmla="*/ 2147483647 h 15"/>
                <a:gd name="T22" fmla="*/ 2147483647 w 15"/>
                <a:gd name="T23" fmla="*/ 2147483647 h 15"/>
                <a:gd name="T24" fmla="*/ 0 w 15"/>
                <a:gd name="T25" fmla="*/ 2147483647 h 15"/>
                <a:gd name="T26" fmla="*/ 2147483647 w 15"/>
                <a:gd name="T27" fmla="*/ 2147483647 h 15"/>
                <a:gd name="T28" fmla="*/ 2147483647 w 15"/>
                <a:gd name="T29" fmla="*/ 2147483647 h 15"/>
                <a:gd name="T30" fmla="*/ 2147483647 w 15"/>
                <a:gd name="T31" fmla="*/ 2147483647 h 1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5" h="15">
                  <a:moveTo>
                    <a:pt x="8" y="14"/>
                  </a:moveTo>
                  <a:lnTo>
                    <a:pt x="8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8"/>
                  </a:lnTo>
                  <a:lnTo>
                    <a:pt x="4" y="12"/>
                  </a:lnTo>
                  <a:lnTo>
                    <a:pt x="8" y="14"/>
                  </a:lnTo>
                </a:path>
              </a:pathLst>
            </a:cu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604">
              <a:extLst>
                <a:ext uri="{FF2B5EF4-FFF2-40B4-BE49-F238E27FC236}">
                  <a16:creationId xmlns:a16="http://schemas.microsoft.com/office/drawing/2014/main" id="{5FC16A76-E33E-41EC-91F7-F8C87F0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89" y="3677443"/>
              <a:ext cx="361950" cy="207962"/>
            </a:xfrm>
            <a:custGeom>
              <a:avLst/>
              <a:gdLst>
                <a:gd name="T0" fmla="*/ 2147483647 w 41"/>
                <a:gd name="T1" fmla="*/ 2147483647 h 44"/>
                <a:gd name="T2" fmla="*/ 2147483647 w 41"/>
                <a:gd name="T3" fmla="*/ 2147483647 h 44"/>
                <a:gd name="T4" fmla="*/ 2147483647 w 41"/>
                <a:gd name="T5" fmla="*/ 2147483647 h 44"/>
                <a:gd name="T6" fmla="*/ 2147483647 w 41"/>
                <a:gd name="T7" fmla="*/ 2147483647 h 44"/>
                <a:gd name="T8" fmla="*/ 2147483647 w 41"/>
                <a:gd name="T9" fmla="*/ 2147483647 h 44"/>
                <a:gd name="T10" fmla="*/ 0 w 41"/>
                <a:gd name="T11" fmla="*/ 2147483647 h 44"/>
                <a:gd name="T12" fmla="*/ 0 w 41"/>
                <a:gd name="T13" fmla="*/ 2147483647 h 44"/>
                <a:gd name="T14" fmla="*/ 0 w 41"/>
                <a:gd name="T15" fmla="*/ 0 h 44"/>
                <a:gd name="T16" fmla="*/ 2147483647 w 41"/>
                <a:gd name="T17" fmla="*/ 0 h 44"/>
                <a:gd name="T18" fmla="*/ 2147483647 w 41"/>
                <a:gd name="T19" fmla="*/ 2147483647 h 44"/>
                <a:gd name="T20" fmla="*/ 2147483647 w 41"/>
                <a:gd name="T21" fmla="*/ 2147483647 h 44"/>
                <a:gd name="T22" fmla="*/ 2147483647 w 41"/>
                <a:gd name="T23" fmla="*/ 2147483647 h 44"/>
                <a:gd name="T24" fmla="*/ 2147483647 w 41"/>
                <a:gd name="T25" fmla="*/ 2147483647 h 44"/>
                <a:gd name="T26" fmla="*/ 2147483647 w 41"/>
                <a:gd name="T27" fmla="*/ 2147483647 h 44"/>
                <a:gd name="T28" fmla="*/ 2147483647 w 41"/>
                <a:gd name="T29" fmla="*/ 2147483647 h 44"/>
                <a:gd name="T30" fmla="*/ 2147483647 w 41"/>
                <a:gd name="T31" fmla="*/ 2147483647 h 44"/>
                <a:gd name="T32" fmla="*/ 2147483647 w 41"/>
                <a:gd name="T33" fmla="*/ 2147483647 h 44"/>
                <a:gd name="T34" fmla="*/ 2147483647 w 41"/>
                <a:gd name="T35" fmla="*/ 2147483647 h 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44">
                  <a:moveTo>
                    <a:pt x="38" y="24"/>
                  </a:moveTo>
                  <a:lnTo>
                    <a:pt x="40" y="34"/>
                  </a:lnTo>
                  <a:lnTo>
                    <a:pt x="32" y="43"/>
                  </a:lnTo>
                  <a:lnTo>
                    <a:pt x="17" y="43"/>
                  </a:lnTo>
                  <a:lnTo>
                    <a:pt x="5" y="38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" y="19"/>
                  </a:lnTo>
                  <a:lnTo>
                    <a:pt x="15" y="6"/>
                  </a:lnTo>
                  <a:lnTo>
                    <a:pt x="13" y="1"/>
                  </a:lnTo>
                  <a:lnTo>
                    <a:pt x="17" y="4"/>
                  </a:lnTo>
                  <a:lnTo>
                    <a:pt x="22" y="11"/>
                  </a:lnTo>
                  <a:lnTo>
                    <a:pt x="25" y="8"/>
                  </a:lnTo>
                  <a:lnTo>
                    <a:pt x="30" y="18"/>
                  </a:lnTo>
                  <a:lnTo>
                    <a:pt x="39" y="16"/>
                  </a:lnTo>
                  <a:lnTo>
                    <a:pt x="38" y="24"/>
                  </a:lnTo>
                </a:path>
              </a:pathLst>
            </a:cu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605">
              <a:extLst>
                <a:ext uri="{FF2B5EF4-FFF2-40B4-BE49-F238E27FC236}">
                  <a16:creationId xmlns:a16="http://schemas.microsoft.com/office/drawing/2014/main" id="{C6BCF9D2-5C4F-40E8-AE3D-1A01CBDE2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15" y="3301206"/>
              <a:ext cx="141287" cy="309563"/>
            </a:xfrm>
            <a:custGeom>
              <a:avLst/>
              <a:gdLst>
                <a:gd name="T0" fmla="*/ 0 w 16"/>
                <a:gd name="T1" fmla="*/ 2147483647 h 65"/>
                <a:gd name="T2" fmla="*/ 2147483647 w 16"/>
                <a:gd name="T3" fmla="*/ 2147483647 h 65"/>
                <a:gd name="T4" fmla="*/ 2147483647 w 16"/>
                <a:gd name="T5" fmla="*/ 2147483647 h 65"/>
                <a:gd name="T6" fmla="*/ 2147483647 w 16"/>
                <a:gd name="T7" fmla="*/ 2147483647 h 65"/>
                <a:gd name="T8" fmla="*/ 2147483647 w 16"/>
                <a:gd name="T9" fmla="*/ 2147483647 h 65"/>
                <a:gd name="T10" fmla="*/ 2147483647 w 16"/>
                <a:gd name="T11" fmla="*/ 2147483647 h 65"/>
                <a:gd name="T12" fmla="*/ 2147483647 w 16"/>
                <a:gd name="T13" fmla="*/ 2147483647 h 65"/>
                <a:gd name="T14" fmla="*/ 2147483647 w 16"/>
                <a:gd name="T15" fmla="*/ 2147483647 h 65"/>
                <a:gd name="T16" fmla="*/ 2147483647 w 16"/>
                <a:gd name="T17" fmla="*/ 2147483647 h 65"/>
                <a:gd name="T18" fmla="*/ 2147483647 w 16"/>
                <a:gd name="T19" fmla="*/ 2147483647 h 65"/>
                <a:gd name="T20" fmla="*/ 2147483647 w 16"/>
                <a:gd name="T21" fmla="*/ 2147483647 h 65"/>
                <a:gd name="T22" fmla="*/ 2147483647 w 16"/>
                <a:gd name="T23" fmla="*/ 2147483647 h 65"/>
                <a:gd name="T24" fmla="*/ 2147483647 w 16"/>
                <a:gd name="T25" fmla="*/ 2147483647 h 65"/>
                <a:gd name="T26" fmla="*/ 2147483647 w 16"/>
                <a:gd name="T27" fmla="*/ 2147483647 h 65"/>
                <a:gd name="T28" fmla="*/ 2147483647 w 16"/>
                <a:gd name="T29" fmla="*/ 2147483647 h 65"/>
                <a:gd name="T30" fmla="*/ 2147483647 w 16"/>
                <a:gd name="T31" fmla="*/ 2147483647 h 65"/>
                <a:gd name="T32" fmla="*/ 2147483647 w 16"/>
                <a:gd name="T33" fmla="*/ 2147483647 h 65"/>
                <a:gd name="T34" fmla="*/ 2147483647 w 16"/>
                <a:gd name="T35" fmla="*/ 2147483647 h 65"/>
                <a:gd name="T36" fmla="*/ 2147483647 w 16"/>
                <a:gd name="T37" fmla="*/ 2147483647 h 65"/>
                <a:gd name="T38" fmla="*/ 2147483647 w 16"/>
                <a:gd name="T39" fmla="*/ 2147483647 h 65"/>
                <a:gd name="T40" fmla="*/ 2147483647 w 16"/>
                <a:gd name="T41" fmla="*/ 2147483647 h 65"/>
                <a:gd name="T42" fmla="*/ 2147483647 w 16"/>
                <a:gd name="T43" fmla="*/ 2147483647 h 65"/>
                <a:gd name="T44" fmla="*/ 2147483647 w 16"/>
                <a:gd name="T45" fmla="*/ 2147483647 h 65"/>
                <a:gd name="T46" fmla="*/ 2147483647 w 16"/>
                <a:gd name="T47" fmla="*/ 2147483647 h 65"/>
                <a:gd name="T48" fmla="*/ 2147483647 w 16"/>
                <a:gd name="T49" fmla="*/ 2147483647 h 65"/>
                <a:gd name="T50" fmla="*/ 2147483647 w 16"/>
                <a:gd name="T51" fmla="*/ 2147483647 h 65"/>
                <a:gd name="T52" fmla="*/ 2147483647 w 16"/>
                <a:gd name="T53" fmla="*/ 2147483647 h 65"/>
                <a:gd name="T54" fmla="*/ 2147483647 w 16"/>
                <a:gd name="T55" fmla="*/ 2147483647 h 65"/>
                <a:gd name="T56" fmla="*/ 2147483647 w 16"/>
                <a:gd name="T57" fmla="*/ 2147483647 h 65"/>
                <a:gd name="T58" fmla="*/ 2147483647 w 16"/>
                <a:gd name="T59" fmla="*/ 2147483647 h 65"/>
                <a:gd name="T60" fmla="*/ 2147483647 w 16"/>
                <a:gd name="T61" fmla="*/ 2147483647 h 65"/>
                <a:gd name="T62" fmla="*/ 2147483647 w 16"/>
                <a:gd name="T63" fmla="*/ 2147483647 h 65"/>
                <a:gd name="T64" fmla="*/ 2147483647 w 16"/>
                <a:gd name="T65" fmla="*/ 2147483647 h 65"/>
                <a:gd name="T66" fmla="*/ 2147483647 w 16"/>
                <a:gd name="T67" fmla="*/ 2147483647 h 65"/>
                <a:gd name="T68" fmla="*/ 2147483647 w 16"/>
                <a:gd name="T69" fmla="*/ 2147483647 h 65"/>
                <a:gd name="T70" fmla="*/ 2147483647 w 16"/>
                <a:gd name="T71" fmla="*/ 2147483647 h 65"/>
                <a:gd name="T72" fmla="*/ 2147483647 w 16"/>
                <a:gd name="T73" fmla="*/ 2147483647 h 65"/>
                <a:gd name="T74" fmla="*/ 2147483647 w 16"/>
                <a:gd name="T75" fmla="*/ 2147483647 h 65"/>
                <a:gd name="T76" fmla="*/ 2147483647 w 16"/>
                <a:gd name="T77" fmla="*/ 2147483647 h 65"/>
                <a:gd name="T78" fmla="*/ 2147483647 w 16"/>
                <a:gd name="T79" fmla="*/ 0 h 65"/>
                <a:gd name="T80" fmla="*/ 2147483647 w 16"/>
                <a:gd name="T81" fmla="*/ 0 h 65"/>
                <a:gd name="T82" fmla="*/ 2147483647 w 16"/>
                <a:gd name="T83" fmla="*/ 0 h 6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6" h="65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6"/>
                  </a:lnTo>
                  <a:lnTo>
                    <a:pt x="4" y="17"/>
                  </a:lnTo>
                  <a:lnTo>
                    <a:pt x="5" y="18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7" y="28"/>
                  </a:lnTo>
                  <a:lnTo>
                    <a:pt x="7" y="31"/>
                  </a:lnTo>
                  <a:lnTo>
                    <a:pt x="8" y="33"/>
                  </a:lnTo>
                  <a:lnTo>
                    <a:pt x="8" y="36"/>
                  </a:lnTo>
                  <a:lnTo>
                    <a:pt x="8" y="39"/>
                  </a:lnTo>
                  <a:lnTo>
                    <a:pt x="9" y="42"/>
                  </a:lnTo>
                  <a:lnTo>
                    <a:pt x="10" y="45"/>
                  </a:lnTo>
                  <a:lnTo>
                    <a:pt x="10" y="48"/>
                  </a:lnTo>
                  <a:lnTo>
                    <a:pt x="11" y="49"/>
                  </a:lnTo>
                  <a:lnTo>
                    <a:pt x="12" y="51"/>
                  </a:lnTo>
                  <a:lnTo>
                    <a:pt x="12" y="53"/>
                  </a:lnTo>
                  <a:lnTo>
                    <a:pt x="13" y="55"/>
                  </a:lnTo>
                  <a:lnTo>
                    <a:pt x="13" y="57"/>
                  </a:lnTo>
                  <a:lnTo>
                    <a:pt x="13" y="60"/>
                  </a:lnTo>
                  <a:lnTo>
                    <a:pt x="15" y="61"/>
                  </a:lnTo>
                  <a:lnTo>
                    <a:pt x="15" y="64"/>
                  </a:lnTo>
                  <a:lnTo>
                    <a:pt x="15" y="63"/>
                  </a:lnTo>
                  <a:lnTo>
                    <a:pt x="15" y="61"/>
                  </a:lnTo>
                  <a:lnTo>
                    <a:pt x="15" y="60"/>
                  </a:lnTo>
                  <a:lnTo>
                    <a:pt x="15" y="59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5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52"/>
                  </a:lnTo>
                  <a:lnTo>
                    <a:pt x="15" y="51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3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9"/>
                  </a:lnTo>
                  <a:lnTo>
                    <a:pt x="11" y="37"/>
                  </a:lnTo>
                  <a:lnTo>
                    <a:pt x="10" y="36"/>
                  </a:lnTo>
                  <a:lnTo>
                    <a:pt x="10" y="35"/>
                  </a:lnTo>
                  <a:lnTo>
                    <a:pt x="10" y="33"/>
                  </a:lnTo>
                  <a:lnTo>
                    <a:pt x="10" y="32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11" y="24"/>
                  </a:lnTo>
                  <a:lnTo>
                    <a:pt x="11" y="23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11" y="16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8" y="7"/>
                  </a:lnTo>
                  <a:lnTo>
                    <a:pt x="7" y="6"/>
                  </a:lnTo>
                  <a:lnTo>
                    <a:pt x="7" y="4"/>
                  </a:lnTo>
                  <a:lnTo>
                    <a:pt x="6" y="4"/>
                  </a:lnTo>
                  <a:lnTo>
                    <a:pt x="6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rgbClr val="BF262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614">
              <a:extLst>
                <a:ext uri="{FF2B5EF4-FFF2-40B4-BE49-F238E27FC236}">
                  <a16:creationId xmlns:a16="http://schemas.microsoft.com/office/drawing/2014/main" id="{032795C1-5830-4150-BE19-B20523DC0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039" y="3591719"/>
              <a:ext cx="131762" cy="71437"/>
            </a:xfrm>
            <a:custGeom>
              <a:avLst/>
              <a:gdLst>
                <a:gd name="T0" fmla="*/ 2147483647 w 15"/>
                <a:gd name="T1" fmla="*/ 0 h 15"/>
                <a:gd name="T2" fmla="*/ 2147483647 w 15"/>
                <a:gd name="T3" fmla="*/ 2147483647 h 15"/>
                <a:gd name="T4" fmla="*/ 0 w 15"/>
                <a:gd name="T5" fmla="*/ 2147483647 h 15"/>
                <a:gd name="T6" fmla="*/ 0 w 15"/>
                <a:gd name="T7" fmla="*/ 2147483647 h 15"/>
                <a:gd name="T8" fmla="*/ 2147483647 w 15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2" y="0"/>
                  </a:moveTo>
                  <a:lnTo>
                    <a:pt x="14" y="3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2" y="0"/>
                  </a:lnTo>
                </a:path>
              </a:pathLst>
            </a:custGeom>
            <a:solidFill>
              <a:srgbClr val="CC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右大括号 1">
            <a:extLst>
              <a:ext uri="{FF2B5EF4-FFF2-40B4-BE49-F238E27FC236}">
                <a16:creationId xmlns:a16="http://schemas.microsoft.com/office/drawing/2014/main" id="{9CD44D79-2567-44FF-8E94-761E01E4E72F}"/>
              </a:ext>
            </a:extLst>
          </p:cNvPr>
          <p:cNvSpPr/>
          <p:nvPr/>
        </p:nvSpPr>
        <p:spPr>
          <a:xfrm>
            <a:off x="7525407" y="1829901"/>
            <a:ext cx="378372" cy="1599099"/>
          </a:xfrm>
          <a:prstGeom prst="rightBrace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5283235B-1E06-45E1-916E-7CB4364C8D21}"/>
              </a:ext>
            </a:extLst>
          </p:cNvPr>
          <p:cNvSpPr/>
          <p:nvPr/>
        </p:nvSpPr>
        <p:spPr>
          <a:xfrm>
            <a:off x="8106348" y="1648404"/>
            <a:ext cx="3450021" cy="1988175"/>
          </a:xfrm>
          <a:prstGeom prst="irregularSeal1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可在室内先建好工程与图层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466AE-8B08-4D82-9213-CE521EE5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2434FE2-DB49-4F19-A045-F1299622A8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4008" y="1599956"/>
            <a:ext cx="2447627" cy="43513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F00655-6777-4388-9679-BB3DA72EFF6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4008" y="1854441"/>
            <a:ext cx="2447627" cy="384236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83C548-0AEC-44C8-9A9A-17B792D62D3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824" y="1574150"/>
            <a:ext cx="2514627" cy="44704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8156F4-751D-40E7-878D-EBFF7802F9C4}"/>
              </a:ext>
            </a:extLst>
          </p:cNvPr>
          <p:cNvSpPr/>
          <p:nvPr/>
        </p:nvSpPr>
        <p:spPr>
          <a:xfrm>
            <a:off x="2732690" y="1822911"/>
            <a:ext cx="1455761" cy="289669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811B6D4-E0FE-4AE8-85C7-9BFC45E0D247}"/>
              </a:ext>
            </a:extLst>
          </p:cNvPr>
          <p:cNvGrpSpPr/>
          <p:nvPr/>
        </p:nvGrpSpPr>
        <p:grpSpPr>
          <a:xfrm>
            <a:off x="7024798" y="1540399"/>
            <a:ext cx="2597790" cy="4470448"/>
            <a:chOff x="9368605" y="1351213"/>
            <a:chExt cx="2597790" cy="447044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3EF9D87-3129-4B1B-A18E-03184FA4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68605" y="1351213"/>
              <a:ext cx="2514627" cy="4470448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C6C8A0-3098-4EA8-88C0-2E3B9B9514DF}"/>
                </a:ext>
              </a:extLst>
            </p:cNvPr>
            <p:cNvSpPr/>
            <p:nvPr/>
          </p:nvSpPr>
          <p:spPr>
            <a:xfrm>
              <a:off x="10379676" y="2075935"/>
              <a:ext cx="1503556" cy="28420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9A2D3A-DFAF-4151-B947-A4E7FF2F8A4C}"/>
                </a:ext>
              </a:extLst>
            </p:cNvPr>
            <p:cNvSpPr/>
            <p:nvPr/>
          </p:nvSpPr>
          <p:spPr>
            <a:xfrm>
              <a:off x="10181968" y="3429000"/>
              <a:ext cx="1784427" cy="284206"/>
            </a:xfrm>
            <a:prstGeom prst="rect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471616DB-F245-4B03-8114-A35062B6FDB3}"/>
              </a:ext>
            </a:extLst>
          </p:cNvPr>
          <p:cNvSpPr/>
          <p:nvPr/>
        </p:nvSpPr>
        <p:spPr>
          <a:xfrm>
            <a:off x="412570" y="6202560"/>
            <a:ext cx="10941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点击右上角</a:t>
            </a:r>
            <a:r>
              <a:rPr lang="en-US" altLang="zh-CN" dirty="0"/>
              <a:t>︙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工程 </a:t>
            </a:r>
            <a:r>
              <a:rPr lang="en-US" altLang="zh-CN" dirty="0"/>
              <a:t>&gt;“+”</a:t>
            </a:r>
            <a:r>
              <a:rPr lang="zh-CN" altLang="en-US" dirty="0"/>
              <a:t>新建 进入新建界面。新建中包含工程的名称、路径、模板、坐标系以及工程描述的设置，打“√”保存设置</a:t>
            </a:r>
          </a:p>
        </p:txBody>
      </p:sp>
    </p:spTree>
    <p:extLst>
      <p:ext uri="{BB962C8B-B14F-4D97-AF65-F5344CB8AC3E}">
        <p14:creationId xmlns:p14="http://schemas.microsoft.com/office/powerpoint/2010/main" val="183110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accent6"/>
        </a:lnRef>
        <a:fillRef idx="0">
          <a:schemeClr val="accent6"/>
        </a:fillRef>
        <a:effectRef idx="2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1467</Words>
  <Application>Microsoft Office PowerPoint</Application>
  <PresentationFormat>宽屏</PresentationFormat>
  <Paragraphs>134</Paragraphs>
  <Slides>22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公式</vt:lpstr>
      <vt:lpstr>LT40手持机GNSS接收机 采集GIS数据</vt:lpstr>
      <vt:lpstr>纲要</vt:lpstr>
      <vt:lpstr>实验内容与步骤</vt:lpstr>
      <vt:lpstr>数据采集设计</vt:lpstr>
      <vt:lpstr>路灯要素</vt:lpstr>
      <vt:lpstr>道路要素</vt:lpstr>
      <vt:lpstr>运动场（面要素）采集</vt:lpstr>
      <vt:lpstr>数据采集步骤</vt:lpstr>
      <vt:lpstr>新建工程</vt:lpstr>
      <vt:lpstr>坐标系设置</vt:lpstr>
      <vt:lpstr>连接GNSS模块设置</vt:lpstr>
      <vt:lpstr>手机连接GNSS模块设置</vt:lpstr>
      <vt:lpstr>新建各要素图层</vt:lpstr>
      <vt:lpstr>字段属性说明</vt:lpstr>
      <vt:lpstr>字段属性说明</vt:lpstr>
      <vt:lpstr>按规划的线路进行要素采集</vt:lpstr>
      <vt:lpstr>要素采集步骤</vt:lpstr>
      <vt:lpstr>数据导出（shp格式）</vt:lpstr>
      <vt:lpstr>数据制图基本要求</vt:lpstr>
      <vt:lpstr>实验报告主要内容</vt:lpstr>
      <vt:lpstr>要完成的数据采集任务</vt:lpstr>
      <vt:lpstr>利用微信公众号获取实验信息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华测LT40手持GPS基本使用</dc:title>
  <dc:creator>hwl</dc:creator>
  <cp:lastModifiedBy>hwl</cp:lastModifiedBy>
  <cp:revision>255</cp:revision>
  <dcterms:created xsi:type="dcterms:W3CDTF">2020-02-02T07:17:44Z</dcterms:created>
  <dcterms:modified xsi:type="dcterms:W3CDTF">2023-03-09T04:26:39Z</dcterms:modified>
</cp:coreProperties>
</file>