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2800"/>
              <a:t>算法：计算最小依赖集</a:t>
            </a:r>
            <a:endParaRPr lang="zh-CN" altLang="en-US" sz="2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输入：一个函数依赖集</a:t>
            </a:r>
            <a:r>
              <a:rPr lang="en-US" altLang="zh-CN" sz="2800"/>
              <a:t>F</a:t>
            </a:r>
            <a:endParaRPr lang="en-US" altLang="zh-CN" sz="2800"/>
          </a:p>
          <a:p>
            <a:r>
              <a:rPr lang="zh-CN" altLang="en-US" sz="2800"/>
              <a:t>输出：</a:t>
            </a:r>
            <a:r>
              <a:rPr lang="en-US" altLang="zh-CN" sz="2800"/>
              <a:t>F</a:t>
            </a:r>
            <a:r>
              <a:rPr lang="zh-CN" altLang="en-US" sz="2800"/>
              <a:t>的一个等价最小依赖集</a:t>
            </a:r>
            <a:r>
              <a:rPr lang="en-US" altLang="zh-CN" sz="2800"/>
              <a:t>G</a:t>
            </a:r>
            <a:endParaRPr lang="en-US" altLang="zh-CN" sz="2800"/>
          </a:p>
          <a:p>
            <a:r>
              <a:rPr lang="zh-CN" altLang="en-US" sz="2800"/>
              <a:t>方法：</a:t>
            </a:r>
            <a:endParaRPr lang="zh-CN" altLang="en-US" sz="2800"/>
          </a:p>
          <a:p>
            <a:pPr marL="514350" indent="-514350">
              <a:buAutoNum type="arabicPeriod"/>
            </a:pPr>
            <a:r>
              <a:rPr lang="zh-CN" altLang="en-US" sz="2800"/>
              <a:t>应用分解规则：使</a:t>
            </a:r>
            <a:r>
              <a:rPr lang="en-US" altLang="zh-CN" sz="2800"/>
              <a:t>F</a:t>
            </a:r>
            <a:r>
              <a:rPr lang="zh-CN" altLang="en-US" sz="2800"/>
              <a:t>中每一个依赖的右部属性单一化。</a:t>
            </a:r>
            <a:endParaRPr lang="zh-CN" altLang="en-US" sz="2800"/>
          </a:p>
          <a:p>
            <a:pPr marL="514350" indent="-514350">
              <a:buAutoNum type="arabicPeriod"/>
            </a:pPr>
            <a:r>
              <a:rPr lang="zh-CN" altLang="en-US" sz="2800"/>
              <a:t>去掉各依赖左边多余的属性。具体做法是：一个一个检查</a:t>
            </a:r>
            <a:r>
              <a:rPr lang="en-US" altLang="zh-CN" sz="2800"/>
              <a:t>F</a:t>
            </a:r>
            <a:r>
              <a:rPr lang="zh-CN" altLang="en-US" sz="2800"/>
              <a:t>中左边是非单属性的依赖，例如</a:t>
            </a:r>
            <a:r>
              <a:rPr lang="en-US" altLang="zh-CN" sz="2800"/>
              <a:t>XY--&gt;A,</a:t>
            </a:r>
            <a:r>
              <a:rPr lang="zh-CN" altLang="en-US" sz="2800"/>
              <a:t>现在要判断</a:t>
            </a:r>
            <a:r>
              <a:rPr lang="en-US" altLang="zh-CN" sz="2800"/>
              <a:t>y</a:t>
            </a:r>
            <a:r>
              <a:rPr lang="zh-CN" altLang="en-US" sz="2800"/>
              <a:t>是否是为多余，以</a:t>
            </a:r>
            <a:r>
              <a:rPr lang="en-US" altLang="zh-CN" sz="2800"/>
              <a:t>X--&gt;A</a:t>
            </a:r>
            <a:r>
              <a:rPr lang="zh-CN" altLang="en-US" sz="2800"/>
              <a:t>代替</a:t>
            </a:r>
            <a:r>
              <a:rPr lang="en-US" altLang="zh-CN" sz="2800"/>
              <a:t>XY--&gt;A</a:t>
            </a:r>
            <a:r>
              <a:rPr lang="zh-CN" altLang="en-US" sz="2800"/>
              <a:t>是否等价？只要在</a:t>
            </a:r>
            <a:r>
              <a:rPr lang="en-US" altLang="zh-CN" sz="2800"/>
              <a:t>F</a:t>
            </a:r>
            <a:r>
              <a:rPr lang="zh-CN" altLang="en-US" sz="2800"/>
              <a:t>中求</a:t>
            </a:r>
            <a:r>
              <a:rPr lang="en-US" altLang="zh-CN" sz="2800"/>
              <a:t>X</a:t>
            </a:r>
            <a:r>
              <a:rPr lang="en-US" altLang="zh-CN" sz="2800" baseline="30000"/>
              <a:t>+</a:t>
            </a:r>
            <a:r>
              <a:rPr lang="en-US" altLang="zh-CN" sz="2800"/>
              <a:t>	,</a:t>
            </a:r>
            <a:r>
              <a:rPr lang="zh-CN" altLang="en-US" sz="2800"/>
              <a:t>若</a:t>
            </a:r>
            <a:r>
              <a:rPr lang="en-US" altLang="zh-CN" sz="2800">
                <a:sym typeface="+mn-ea"/>
              </a:rPr>
              <a:t>X</a:t>
            </a:r>
            <a:r>
              <a:rPr lang="en-US" altLang="zh-CN" sz="2800" baseline="30000">
                <a:sym typeface="+mn-ea"/>
              </a:rPr>
              <a:t>+</a:t>
            </a:r>
            <a:r>
              <a:rPr lang="zh-CN" altLang="en-US" sz="2800">
                <a:sym typeface="+mn-ea"/>
              </a:rPr>
              <a:t>包含</a:t>
            </a:r>
            <a:r>
              <a:rPr lang="en-US" altLang="zh-CN" sz="2800">
                <a:sym typeface="+mn-ea"/>
              </a:rPr>
              <a:t>A,</a:t>
            </a:r>
            <a:r>
              <a:rPr lang="zh-CN" altLang="en-US" sz="2800">
                <a:sym typeface="+mn-ea"/>
              </a:rPr>
              <a:t>则</a:t>
            </a:r>
            <a:r>
              <a:rPr lang="en-US" altLang="zh-CN" sz="2800">
                <a:sym typeface="+mn-ea"/>
              </a:rPr>
              <a:t>Y</a:t>
            </a:r>
            <a:r>
              <a:rPr lang="zh-CN" altLang="en-US" sz="2800">
                <a:sym typeface="+mn-ea"/>
              </a:rPr>
              <a:t>是多余的属性；否则</a:t>
            </a:r>
            <a:r>
              <a:rPr lang="en-US" altLang="zh-CN" sz="2800">
                <a:sym typeface="+mn-ea"/>
              </a:rPr>
              <a:t>Y</a:t>
            </a:r>
            <a:r>
              <a:rPr lang="zh-CN" altLang="en-US" sz="2800">
                <a:sym typeface="+mn-ea"/>
              </a:rPr>
              <a:t>不是多余的属性。以次判断其他属性即可消除各依赖左边多余属性。</a:t>
            </a:r>
            <a:endParaRPr lang="zh-CN" altLang="en-US" sz="2800">
              <a:sym typeface="+mn-ea"/>
            </a:endParaRPr>
          </a:p>
          <a:p>
            <a:pPr marL="514350" indent="-514350">
              <a:buAutoNum type="arabicPeriod"/>
            </a:pPr>
            <a:endParaRPr lang="zh-CN" altLang="en-US" sz="2800">
              <a:sym typeface="+mn-ea"/>
            </a:endParaRPr>
          </a:p>
          <a:p>
            <a:pPr marL="514350" indent="-514350">
              <a:buAutoNum type="arabicPeriod"/>
            </a:pPr>
            <a:endParaRPr lang="en-US" altLang="zh-CN" sz="2800" b="1" baseline="30000"/>
          </a:p>
          <a:p>
            <a:endParaRPr lang="en-US" altLang="zh-CN" sz="2800" b="1" baseline="30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800"/>
              <a:t>3.</a:t>
            </a:r>
            <a:r>
              <a:rPr lang="zh-CN" altLang="en-US" sz="2800"/>
              <a:t>去掉多余的依赖。具体做法是：从第一个依赖开始，从</a:t>
            </a:r>
            <a:r>
              <a:rPr lang="en-US" altLang="zh-CN" sz="2800"/>
              <a:t>F</a:t>
            </a:r>
            <a:r>
              <a:rPr lang="zh-CN" altLang="en-US" sz="2800"/>
              <a:t>去掉它（假设该依赖</a:t>
            </a:r>
            <a:r>
              <a:rPr lang="en-US" altLang="zh-CN" sz="2800"/>
              <a:t>X--&gt;Y,</a:t>
            </a:r>
            <a:r>
              <a:rPr lang="zh-CN" altLang="en-US" sz="2800"/>
              <a:t>然后在剩下的依赖中求</a:t>
            </a:r>
            <a:r>
              <a:rPr lang="en-US" altLang="zh-CN" sz="2800"/>
              <a:t>x+</a:t>
            </a:r>
            <a:r>
              <a:rPr lang="zh-CN" altLang="en-US" sz="2800"/>
              <a:t>，看</a:t>
            </a:r>
            <a:r>
              <a:rPr lang="en-US" altLang="zh-CN" sz="2800"/>
              <a:t>x+</a:t>
            </a:r>
            <a:r>
              <a:rPr lang="zh-CN" altLang="en-US" sz="2800"/>
              <a:t>是否保护</a:t>
            </a:r>
            <a:r>
              <a:rPr lang="en-US" altLang="zh-CN" sz="2800"/>
              <a:t>Y ,</a:t>
            </a:r>
            <a:r>
              <a:rPr lang="zh-CN" altLang="en-US" sz="2800"/>
              <a:t>若有，则去掉</a:t>
            </a:r>
            <a:r>
              <a:rPr lang="en-US" altLang="zh-CN" sz="2800">
                <a:sym typeface="+mn-ea"/>
              </a:rPr>
              <a:t>X--&gt;Y</a:t>
            </a:r>
            <a:r>
              <a:rPr lang="zh-CN" altLang="en-US" sz="2800">
                <a:sym typeface="+mn-ea"/>
              </a:rPr>
              <a:t>；若不保含</a:t>
            </a:r>
            <a:r>
              <a:rPr lang="en-US" altLang="zh-CN" sz="2800">
                <a:sym typeface="+mn-ea"/>
              </a:rPr>
              <a:t>Y</a:t>
            </a:r>
            <a:r>
              <a:rPr lang="zh-CN" altLang="en-US" sz="2800">
                <a:sym typeface="+mn-ea"/>
              </a:rPr>
              <a:t>，则不能去掉</a:t>
            </a:r>
            <a:r>
              <a:rPr lang="en-US" altLang="zh-CN" sz="2800">
                <a:sym typeface="+mn-ea"/>
              </a:rPr>
              <a:t>X--&gt;Y</a:t>
            </a:r>
            <a:r>
              <a:rPr lang="zh-CN" altLang="en-US" sz="2800">
                <a:sym typeface="+mn-ea"/>
              </a:rPr>
              <a:t>。如此依次做下去。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例：设有依赖集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F={AB--&gt;C,C--&gt;A,BC--&gt;D,ACD--&gt;B,D--&gt;EG,BE--&gt;C,CG--&gt;BD,CE--&gt;AG}</a:t>
            </a:r>
            <a:endParaRPr lang="en-US" altLang="zh-CN" sz="2800"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计算其等价的最小依赖集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解：</a:t>
            </a:r>
            <a:endParaRPr lang="zh-CN" altLang="en-US" sz="2800"/>
          </a:p>
          <a:p>
            <a:pPr marL="514350" indent="-514350">
              <a:buAutoNum type="arabicPeriod"/>
            </a:pPr>
            <a:r>
              <a:rPr lang="zh-CN" altLang="en-US" sz="2800"/>
              <a:t>将依赖右边单一化，结果为：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F1={</a:t>
            </a:r>
            <a:r>
              <a:rPr lang="en-US" altLang="zh-CN" sz="2800">
                <a:sym typeface="+mn-ea"/>
              </a:rPr>
              <a:t>AB--&gt;C,C--&gt;A,BC--&gt;D,ACD--&gt;B,D--&gt;E,D--&gt;G,BE--&gt;C,CG--&gt;B,CG--&gt;D,CE--&gt;A,CE--&gt;</a:t>
            </a:r>
            <a:r>
              <a:rPr lang="en-US" altLang="zh-CN" sz="2800">
                <a:sym typeface="+mn-ea"/>
              </a:rPr>
              <a:t>G}</a:t>
            </a:r>
            <a:endParaRPr lang="en-US" altLang="zh-CN" sz="2800">
              <a:sym typeface="+mn-ea"/>
            </a:endParaRPr>
          </a:p>
          <a:p>
            <a:pPr marL="0" indent="0">
              <a:buNone/>
            </a:pPr>
            <a:r>
              <a:rPr lang="en-US" altLang="zh-CN" sz="2800"/>
              <a:t>2.</a:t>
            </a:r>
            <a:r>
              <a:rPr lang="zh-CN" altLang="en-US" sz="2800"/>
              <a:t>将</a:t>
            </a:r>
            <a:r>
              <a:rPr lang="en-US" altLang="zh-CN" sz="2800"/>
              <a:t>F1</a:t>
            </a:r>
            <a:r>
              <a:rPr lang="zh-CN" altLang="en-US" sz="2800"/>
              <a:t>中去掉依赖左边多余的属性。例</a:t>
            </a:r>
            <a:r>
              <a:rPr lang="en-US" altLang="zh-CN" sz="2800"/>
              <a:t>CE--&gt;A,</a:t>
            </a:r>
            <a:r>
              <a:rPr lang="zh-CN" altLang="en-US" sz="2800"/>
              <a:t>因有</a:t>
            </a:r>
            <a:r>
              <a:rPr lang="en-US" altLang="zh-CN" sz="2800"/>
              <a:t>C--&gt;A</a:t>
            </a:r>
            <a:r>
              <a:rPr lang="zh-CN" altLang="en-US" sz="2800"/>
              <a:t>，则</a:t>
            </a:r>
            <a:r>
              <a:rPr lang="en-US" altLang="zh-CN" sz="2800"/>
              <a:t>E</a:t>
            </a:r>
            <a:r>
              <a:rPr lang="zh-CN" altLang="en-US" sz="2800"/>
              <a:t>是多余的属性，对于</a:t>
            </a:r>
            <a:r>
              <a:rPr lang="en-US" altLang="zh-CN" sz="2800"/>
              <a:t>ACD--&gt;B,</a:t>
            </a:r>
            <a:r>
              <a:rPr lang="zh-CN" altLang="en-US" sz="2800"/>
              <a:t>由于（</a:t>
            </a:r>
            <a:r>
              <a:rPr lang="en-US" altLang="zh-CN" sz="2800"/>
              <a:t>CD)</a:t>
            </a:r>
            <a:r>
              <a:rPr lang="en-US" altLang="zh-CN" sz="2800" baseline="30000"/>
              <a:t>+</a:t>
            </a:r>
            <a:r>
              <a:rPr lang="en-US" altLang="zh-CN" sz="2800"/>
              <a:t>=ABCDEG,</a:t>
            </a:r>
            <a:r>
              <a:rPr lang="zh-CN" altLang="en-US" sz="2800"/>
              <a:t>则</a:t>
            </a:r>
            <a:r>
              <a:rPr lang="en-US" altLang="zh-CN" sz="2800"/>
              <a:t>A</a:t>
            </a:r>
            <a:r>
              <a:rPr lang="zh-CN" altLang="en-US" sz="2800"/>
              <a:t>是多余的。删除依赖左部多余的依赖后，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得</a:t>
            </a:r>
            <a:r>
              <a:rPr lang="en-US" altLang="zh-CN" sz="2800"/>
              <a:t>F2={</a:t>
            </a:r>
            <a:r>
              <a:rPr lang="en-US" altLang="zh-CN" sz="2800">
                <a:sym typeface="+mn-ea"/>
              </a:rPr>
              <a:t>AB--&gt;C,C--&gt;A,BC--&gt;D,CD--&gt;B,D--&gt;E,D--&gt;G,BE--&gt;C,CG--&gt;B,CG--&gt;D,CE--&gt;G}</a:t>
            </a:r>
            <a:endParaRPr lang="en-US" altLang="zh-CN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3.</a:t>
            </a:r>
            <a:r>
              <a:rPr lang="zh-CN" altLang="en-US" sz="2800"/>
              <a:t>在</a:t>
            </a:r>
            <a:r>
              <a:rPr lang="en-US" altLang="zh-CN" sz="2800"/>
              <a:t>F2</a:t>
            </a:r>
            <a:r>
              <a:rPr lang="zh-CN" altLang="en-US" sz="2800"/>
              <a:t>中去掉多余的依赖，对于</a:t>
            </a:r>
            <a:r>
              <a:rPr lang="en-US" altLang="zh-CN" sz="2800"/>
              <a:t>CG--&gt;B,</a:t>
            </a:r>
            <a:r>
              <a:rPr lang="zh-CN" altLang="en-US" sz="2800"/>
              <a:t>因（</a:t>
            </a:r>
            <a:r>
              <a:rPr lang="en-US" altLang="zh-CN" sz="2800"/>
              <a:t>CG)</a:t>
            </a:r>
            <a:r>
              <a:rPr lang="en-US" altLang="zh-CN" sz="3200" baseline="30000"/>
              <a:t>+</a:t>
            </a:r>
            <a:r>
              <a:rPr lang="en-US" altLang="zh-CN" sz="3200"/>
              <a:t>=ABCDEG,</a:t>
            </a:r>
            <a:endParaRPr lang="en-US" altLang="zh-CN" sz="3200"/>
          </a:p>
          <a:p>
            <a:r>
              <a:rPr lang="zh-CN" altLang="en-US" sz="3200"/>
              <a:t>则是多余的，删除多余的依赖后，得</a:t>
            </a:r>
            <a:endParaRPr lang="zh-CN" altLang="en-US" sz="3200"/>
          </a:p>
          <a:p>
            <a:r>
              <a:rPr lang="en-US" altLang="zh-CN" sz="3200"/>
              <a:t>F3={</a:t>
            </a:r>
            <a:r>
              <a:rPr lang="en-US" altLang="zh-CN" sz="3200">
                <a:sym typeface="+mn-ea"/>
              </a:rPr>
              <a:t>AB--&gt;C,C--&gt;A,BC--&gt;D,CD--&gt;B,D--&gt;E,D--&gt;G,BE--&gt;C,CG--&gt;D,CE--&gt;G}</a:t>
            </a:r>
            <a:endParaRPr lang="en-US" altLang="zh-CN" sz="3200"/>
          </a:p>
          <a:p>
            <a:endParaRPr lang="en-US" altLang="zh-CN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WPS 演示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Arial Black</vt:lpstr>
      <vt:lpstr>微软雅黑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yy</dc:creator>
  <cp:lastModifiedBy>yy</cp:lastModifiedBy>
  <cp:revision>3</cp:revision>
  <dcterms:created xsi:type="dcterms:W3CDTF">2024-11-11T05:40:00Z</dcterms:created>
  <dcterms:modified xsi:type="dcterms:W3CDTF">2024-11-11T07:52:43Z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2052-11.8.2.8411</vt:lpwstr>
  </property>
</Properties>
</file>