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2800">
                <a:effectLst/>
                <a:latin typeface="+mn-lt"/>
                <a:cs typeface="+mn-lt"/>
              </a:rPr>
              <a:t>概念模型转化逻辑模型规则</a:t>
            </a:r>
            <a:endParaRPr lang="zh-CN" altLang="en-US" sz="2800">
              <a:effectLst/>
              <a:latin typeface="+mn-lt"/>
              <a:cs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2800"/>
              <a:t>设有两个实体</a:t>
            </a:r>
            <a:r>
              <a:rPr lang="en-US" altLang="zh-CN" sz="2800"/>
              <a:t>A</a:t>
            </a:r>
            <a:r>
              <a:rPr lang="zh-CN" altLang="en-US" sz="2800"/>
              <a:t>和实体</a:t>
            </a:r>
            <a:r>
              <a:rPr lang="en-US" altLang="zh-CN" sz="2800"/>
              <a:t>B,</a:t>
            </a:r>
            <a:r>
              <a:rPr lang="zh-CN" altLang="en-US" sz="2800"/>
              <a:t>它们的联系是</a:t>
            </a:r>
            <a:r>
              <a:rPr lang="en-US" altLang="zh-CN" sz="2800"/>
              <a:t>C</a:t>
            </a:r>
            <a:endParaRPr lang="en-US" altLang="zh-CN" sz="2800"/>
          </a:p>
          <a:p>
            <a:pPr marL="514350" indent="-514350">
              <a:buAutoNum type="arabicPeriod"/>
            </a:pPr>
            <a:r>
              <a:rPr lang="en-US" altLang="zh-CN" sz="2800"/>
              <a:t>A</a:t>
            </a:r>
            <a:r>
              <a:rPr lang="zh-CN" altLang="en-US" sz="2800"/>
              <a:t>和</a:t>
            </a:r>
            <a:r>
              <a:rPr lang="en-US" altLang="zh-CN" sz="2800"/>
              <a:t>B</a:t>
            </a:r>
            <a:r>
              <a:rPr lang="zh-CN" altLang="en-US" sz="2800"/>
              <a:t>实体是</a:t>
            </a:r>
            <a:r>
              <a:rPr lang="en-US" altLang="zh-CN" sz="2800"/>
              <a:t>1</a:t>
            </a:r>
            <a:r>
              <a:rPr lang="zh-CN" altLang="en-US" sz="2800"/>
              <a:t>：</a:t>
            </a:r>
            <a:r>
              <a:rPr lang="en-US" altLang="zh-CN" sz="2800"/>
              <a:t>1</a:t>
            </a:r>
            <a:r>
              <a:rPr lang="zh-CN" altLang="en-US" sz="2800"/>
              <a:t>联系时，转化两个关系模式，</a:t>
            </a:r>
            <a:r>
              <a:rPr lang="en-US" altLang="zh-CN" sz="2800"/>
              <a:t>A(</a:t>
            </a:r>
            <a:r>
              <a:rPr lang="zh-CN" altLang="en-US" sz="2800"/>
              <a:t>本身具有的属性，</a:t>
            </a:r>
            <a:r>
              <a:rPr lang="en-US" altLang="zh-CN" sz="2800"/>
              <a:t>B</a:t>
            </a:r>
            <a:r>
              <a:rPr lang="zh-CN" altLang="en-US" sz="2800"/>
              <a:t>实体的主码和联系的属性），</a:t>
            </a:r>
            <a:r>
              <a:rPr lang="en-US" altLang="zh-CN" sz="2800"/>
              <a:t>B(</a:t>
            </a:r>
            <a:r>
              <a:rPr lang="zh-CN" altLang="en-US" sz="2800"/>
              <a:t>本身具有的属性）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或者  </a:t>
            </a:r>
            <a:r>
              <a:rPr lang="en-US" altLang="zh-CN" sz="2800">
                <a:sym typeface="+mn-ea"/>
              </a:rPr>
              <a:t>A(</a:t>
            </a:r>
            <a:r>
              <a:rPr lang="zh-CN" altLang="en-US" sz="2800">
                <a:sym typeface="+mn-ea"/>
              </a:rPr>
              <a:t>本身具有的属性），</a:t>
            </a:r>
            <a:r>
              <a:rPr lang="en-US" altLang="zh-CN" sz="2800">
                <a:sym typeface="+mn-ea"/>
              </a:rPr>
              <a:t>B(</a:t>
            </a:r>
            <a:r>
              <a:rPr lang="zh-CN" altLang="en-US" sz="2800">
                <a:sym typeface="+mn-ea"/>
              </a:rPr>
              <a:t>本身具有的属性，</a:t>
            </a:r>
            <a:r>
              <a:rPr lang="en-US" altLang="zh-CN" sz="2800">
                <a:sym typeface="+mn-ea"/>
              </a:rPr>
              <a:t>A</a:t>
            </a:r>
            <a:r>
              <a:rPr lang="zh-CN" altLang="en-US" sz="2800">
                <a:sym typeface="+mn-ea"/>
              </a:rPr>
              <a:t>实体的主码和联系的属性</a:t>
            </a:r>
            <a:r>
              <a:rPr lang="zh-CN" altLang="en-US" sz="2800">
                <a:sym typeface="+mn-ea"/>
              </a:rPr>
              <a:t>）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2.A</a:t>
            </a:r>
            <a:r>
              <a:rPr lang="zh-CN" altLang="en-US" sz="2800">
                <a:sym typeface="+mn-ea"/>
              </a:rPr>
              <a:t>和</a:t>
            </a:r>
            <a:r>
              <a:rPr lang="en-US" altLang="zh-CN" sz="2800">
                <a:sym typeface="+mn-ea"/>
              </a:rPr>
              <a:t>B</a:t>
            </a:r>
            <a:r>
              <a:rPr lang="zh-CN" altLang="en-US" sz="2800">
                <a:sym typeface="+mn-ea"/>
              </a:rPr>
              <a:t>实体是</a:t>
            </a:r>
            <a:r>
              <a:rPr lang="en-US" altLang="zh-CN" sz="2800">
                <a:sym typeface="+mn-ea"/>
              </a:rPr>
              <a:t>1</a:t>
            </a:r>
            <a:r>
              <a:rPr lang="zh-CN" altLang="en-US" sz="2800">
                <a:sym typeface="+mn-ea"/>
              </a:rPr>
              <a:t>：</a:t>
            </a:r>
            <a:r>
              <a:rPr lang="en-US" altLang="zh-CN" sz="2800">
                <a:sym typeface="+mn-ea"/>
              </a:rPr>
              <a:t>N</a:t>
            </a:r>
            <a:r>
              <a:rPr lang="zh-CN" altLang="en-US" sz="2800">
                <a:sym typeface="+mn-ea"/>
              </a:rPr>
              <a:t>联系时</a:t>
            </a:r>
            <a:r>
              <a:rPr lang="en-US" altLang="zh-CN" sz="2800">
                <a:sym typeface="+mn-ea"/>
              </a:rPr>
              <a:t>,	A</a:t>
            </a:r>
            <a:r>
              <a:rPr lang="zh-CN" altLang="en-US" sz="2800">
                <a:sym typeface="+mn-ea"/>
              </a:rPr>
              <a:t>是</a:t>
            </a:r>
            <a:r>
              <a:rPr lang="en-US" altLang="zh-CN" sz="2800">
                <a:sym typeface="+mn-ea"/>
              </a:rPr>
              <a:t>1</a:t>
            </a:r>
            <a:r>
              <a:rPr lang="zh-CN" altLang="en-US" sz="2800">
                <a:sym typeface="+mn-ea"/>
              </a:rPr>
              <a:t>方，</a:t>
            </a:r>
            <a:r>
              <a:rPr lang="en-US" altLang="zh-CN" sz="2800">
                <a:sym typeface="+mn-ea"/>
              </a:rPr>
              <a:t>B</a:t>
            </a:r>
            <a:r>
              <a:rPr lang="zh-CN" altLang="en-US" sz="2800">
                <a:sym typeface="+mn-ea"/>
              </a:rPr>
              <a:t>是</a:t>
            </a:r>
            <a:r>
              <a:rPr lang="en-US" altLang="zh-CN" sz="2800">
                <a:sym typeface="+mn-ea"/>
              </a:rPr>
              <a:t>N</a:t>
            </a:r>
            <a:r>
              <a:rPr lang="zh-CN" altLang="en-US" sz="2800">
                <a:sym typeface="+mn-ea"/>
              </a:rPr>
              <a:t>方，转化为两个关系模式  </a:t>
            </a:r>
            <a:r>
              <a:rPr lang="en-US" altLang="zh-CN" sz="2800">
                <a:sym typeface="+mn-ea"/>
              </a:rPr>
              <a:t>A(</a:t>
            </a:r>
            <a:r>
              <a:rPr lang="zh-CN" altLang="en-US" sz="2800">
                <a:sym typeface="+mn-ea"/>
              </a:rPr>
              <a:t>本身具有的属性</a:t>
            </a:r>
            <a:r>
              <a:rPr lang="en-US" altLang="zh-CN" sz="2800">
                <a:sym typeface="+mn-ea"/>
              </a:rPr>
              <a:t>),</a:t>
            </a:r>
            <a:r>
              <a:rPr lang="en-US" altLang="zh-CN" sz="2800">
                <a:sym typeface="+mn-ea"/>
              </a:rPr>
              <a:t>B(</a:t>
            </a:r>
            <a:r>
              <a:rPr lang="zh-CN" altLang="en-US" sz="2800">
                <a:sym typeface="+mn-ea"/>
              </a:rPr>
              <a:t>本身具有的属性</a:t>
            </a:r>
            <a:r>
              <a:rPr lang="en-US" altLang="zh-CN" sz="2800">
                <a:sym typeface="+mn-ea"/>
              </a:rPr>
              <a:t>,A</a:t>
            </a:r>
            <a:r>
              <a:rPr lang="zh-CN" altLang="en-US" sz="2800">
                <a:sym typeface="+mn-ea"/>
              </a:rPr>
              <a:t>方即</a:t>
            </a:r>
            <a:r>
              <a:rPr lang="en-US" altLang="zh-CN" sz="2800">
                <a:sym typeface="+mn-ea"/>
              </a:rPr>
              <a:t>1</a:t>
            </a:r>
            <a:r>
              <a:rPr lang="zh-CN" altLang="en-US" sz="2800">
                <a:sym typeface="+mn-ea"/>
              </a:rPr>
              <a:t>方主码和联系的属性）</a:t>
            </a: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3..A</a:t>
            </a:r>
            <a:r>
              <a:rPr lang="zh-CN" altLang="en-US" sz="2800">
                <a:sym typeface="+mn-ea"/>
              </a:rPr>
              <a:t>和</a:t>
            </a:r>
            <a:r>
              <a:rPr lang="en-US" altLang="zh-CN" sz="2800">
                <a:sym typeface="+mn-ea"/>
              </a:rPr>
              <a:t>B</a:t>
            </a:r>
            <a:r>
              <a:rPr lang="zh-CN" altLang="en-US" sz="2800">
                <a:sym typeface="+mn-ea"/>
              </a:rPr>
              <a:t>实体是</a:t>
            </a:r>
            <a:r>
              <a:rPr lang="en-US" altLang="zh-CN" sz="2800">
                <a:sym typeface="+mn-ea"/>
              </a:rPr>
              <a:t>M</a:t>
            </a:r>
            <a:r>
              <a:rPr lang="zh-CN" altLang="en-US" sz="2800">
                <a:sym typeface="+mn-ea"/>
              </a:rPr>
              <a:t>：</a:t>
            </a:r>
            <a:r>
              <a:rPr lang="en-US" altLang="zh-CN" sz="2800">
                <a:sym typeface="+mn-ea"/>
              </a:rPr>
              <a:t>N</a:t>
            </a:r>
            <a:r>
              <a:rPr lang="zh-CN" altLang="en-US" sz="2800">
                <a:sym typeface="+mn-ea"/>
              </a:rPr>
              <a:t>联系时</a:t>
            </a:r>
            <a:r>
              <a:rPr lang="en-US" altLang="zh-CN" sz="2800">
                <a:sym typeface="+mn-ea"/>
              </a:rPr>
              <a:t>,</a:t>
            </a:r>
            <a:r>
              <a:rPr lang="zh-CN" altLang="en-US" sz="2800">
                <a:sym typeface="+mn-ea"/>
              </a:rPr>
              <a:t>转化三个关系模式，</a:t>
            </a:r>
            <a:r>
              <a:rPr lang="en-US" altLang="zh-CN" sz="2800">
                <a:sym typeface="+mn-ea"/>
              </a:rPr>
              <a:t>A(</a:t>
            </a:r>
            <a:r>
              <a:rPr lang="zh-CN" altLang="en-US" sz="2800">
                <a:sym typeface="+mn-ea"/>
              </a:rPr>
              <a:t>本身具有的属性），</a:t>
            </a:r>
            <a:r>
              <a:rPr lang="en-US" altLang="zh-CN" sz="2800">
                <a:sym typeface="+mn-ea"/>
              </a:rPr>
              <a:t>B(</a:t>
            </a:r>
            <a:r>
              <a:rPr lang="zh-CN" altLang="en-US" sz="2800">
                <a:sym typeface="+mn-ea"/>
              </a:rPr>
              <a:t>本身具有的属性），</a:t>
            </a:r>
            <a:r>
              <a:rPr lang="en-US" altLang="zh-CN" sz="2800">
                <a:sym typeface="+mn-ea"/>
              </a:rPr>
              <a:t>C(A</a:t>
            </a:r>
            <a:r>
              <a:rPr lang="zh-CN" altLang="en-US" sz="2800">
                <a:sym typeface="+mn-ea"/>
              </a:rPr>
              <a:t>的主码，</a:t>
            </a:r>
            <a:r>
              <a:rPr lang="en-US" altLang="zh-CN" sz="2800">
                <a:sym typeface="+mn-ea"/>
              </a:rPr>
              <a:t>B</a:t>
            </a:r>
            <a:r>
              <a:rPr lang="zh-CN" altLang="en-US" sz="2800">
                <a:sym typeface="+mn-ea"/>
              </a:rPr>
              <a:t>的主码，联系的主码）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WPS 演示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Arial Black</vt:lpstr>
      <vt:lpstr>微软雅黑</vt:lpstr>
      <vt:lpstr>黑体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yy</dc:creator>
  <cp:lastModifiedBy>yy</cp:lastModifiedBy>
  <cp:revision>2</cp:revision>
  <dcterms:created xsi:type="dcterms:W3CDTF">2024-11-11T07:55:21Z</dcterms:created>
  <dcterms:modified xsi:type="dcterms:W3CDTF">2024-11-11T08:05:05Z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2052-11.8.2.8411</vt:lpwstr>
  </property>
</Properties>
</file>