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a3f914d99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a3f914d9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462cc00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a462cc00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3f914d99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3f914d9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3f914d99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3f914d99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3f914d9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3f914d9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a462cc00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a462cc0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a3f914d99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a3f914d99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a3f914d99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a3f914d99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a3f914d99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a3f914d99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a462cc00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a462cc0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311700" y="455050"/>
            <a:ext cx="8520600" cy="29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Laboratorio 3: </a:t>
            </a:r>
            <a:r>
              <a:rPr lang="es" sz="4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Simulación de Filtrado - Simulink y</a:t>
            </a:r>
            <a:endParaRPr sz="4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Filter Designer</a:t>
            </a:r>
            <a:endParaRPr sz="4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0450" y="3182346"/>
            <a:ext cx="31917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Integrantes: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Char char="●"/>
            </a:pPr>
            <a:r>
              <a:rPr lang="e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Jose Arteaga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Char char="●"/>
            </a:pPr>
            <a:r>
              <a:rPr lang="e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Vicente López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Char char="●"/>
            </a:pPr>
            <a:r>
              <a:rPr lang="e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Diego Saavedra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734450" y="3452000"/>
            <a:ext cx="3869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Profesor: Diego Dujovne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Ayudante: Rocío Venegas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311700" y="376700"/>
            <a:ext cx="83253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41375" y="1195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 a responde OJO BORRAR Y HACER uN RESUMEN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realizar una primer </a:t>
            </a:r>
            <a:r>
              <a:rPr lang="es"/>
              <a:t>comparación</a:t>
            </a:r>
            <a:r>
              <a:rPr lang="es"/>
              <a:t>, se plantea analizar las diferencias entre un FIR y un IIR </a:t>
            </a:r>
            <a:r>
              <a:rPr lang="es"/>
              <a:t>pasa bajos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Qué</a:t>
            </a:r>
            <a:r>
              <a:rPr lang="es"/>
              <a:t> diferencias en el orden y respuesta de magnitud </a:t>
            </a:r>
            <a:r>
              <a:rPr lang="es"/>
              <a:t>se observaron?</a:t>
            </a:r>
            <a:r>
              <a:rPr lang="es"/>
              <a:t> entre filtros FIR </a:t>
            </a:r>
            <a:r>
              <a:rPr lang="es"/>
              <a:t>y</a:t>
            </a:r>
            <a:r>
              <a:rPr lang="es"/>
              <a:t> IIR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Responder: Cómo se comporta la fase en la banda de paso y de rechazo en ambos tipos de filtros?Capturar las figuras necesarias para fundamentar su análisis.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Descripcíon de los experimentos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 la </a:t>
            </a:r>
            <a:r>
              <a:rPr lang="es"/>
              <a:t>librería</a:t>
            </a:r>
            <a:r>
              <a:rPr lang="es"/>
              <a:t> de matlab filter designer se </a:t>
            </a:r>
            <a:r>
              <a:rPr lang="es"/>
              <a:t>diseñará</a:t>
            </a:r>
            <a:r>
              <a:rPr lang="es"/>
              <a:t> dos tipos de filtros, pasa baja y pasa banda, de estos dos tipos de filtros se diseñará de dos </a:t>
            </a:r>
            <a:r>
              <a:rPr lang="es"/>
              <a:t>categorías</a:t>
            </a:r>
            <a:r>
              <a:rPr lang="es"/>
              <a:t> para cada uno, que son FIR e IRR.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Luego de ser diseñados se </a:t>
            </a:r>
            <a:r>
              <a:rPr lang="es"/>
              <a:t>incorporarán</a:t>
            </a:r>
            <a:r>
              <a:rPr lang="es"/>
              <a:t> a un simulador el cual es Simulink, propio de la </a:t>
            </a:r>
            <a:r>
              <a:rPr lang="es"/>
              <a:t>librería</a:t>
            </a:r>
            <a:r>
              <a:rPr lang="es"/>
              <a:t>, para ver el filtro en </a:t>
            </a:r>
            <a:r>
              <a:rPr lang="es"/>
              <a:t>acción</a:t>
            </a:r>
            <a:r>
              <a:rPr lang="es"/>
              <a:t> y ver si realmente filtra las señales </a:t>
            </a:r>
            <a:r>
              <a:rPr lang="es"/>
              <a:t>según</a:t>
            </a:r>
            <a:r>
              <a:rPr lang="es"/>
              <a:t> sus frecuencias.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Finalmente</a:t>
            </a:r>
            <a:r>
              <a:rPr lang="es"/>
              <a:t> se </a:t>
            </a:r>
            <a:r>
              <a:rPr lang="es"/>
              <a:t>analizarán</a:t>
            </a:r>
            <a:r>
              <a:rPr lang="es"/>
              <a:t> las diferencias entre los filtros FiR e IRR para filtros pasa baja y pasa banda, se comparan las respuestas de fase, magnitud e impulso.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82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(numéricos y gráficos).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82700" y="572700"/>
            <a:ext cx="3173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Gráficos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 Filtro pasa baja tipo IIR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95775" y="1470975"/>
            <a:ext cx="26877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Gráfico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 de fase y magnitud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 v/s frecuencia: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Rojo:  fase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Azul: magnitud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50551" l="28728" r="4116" t="14784"/>
          <a:stretch/>
        </p:blipFill>
        <p:spPr>
          <a:xfrm>
            <a:off x="2953500" y="3043675"/>
            <a:ext cx="5742825" cy="17465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82700" y="3043675"/>
            <a:ext cx="18183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Gráfico de respuesta al impulso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amplitud v/s tiempo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3500" y="685800"/>
            <a:ext cx="5742825" cy="2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623150" y="152750"/>
            <a:ext cx="30138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Gráficos Filtro pasa baja tipo FIR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0" y="1094525"/>
            <a:ext cx="29268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Gráfico de fase y magnitud v/s frecuencia: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rojo = fase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azul =magnitud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49228" l="28957" r="8267" t="14821"/>
          <a:stretch/>
        </p:blipFill>
        <p:spPr>
          <a:xfrm>
            <a:off x="2724075" y="2901500"/>
            <a:ext cx="5862725" cy="19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202975" y="2927750"/>
            <a:ext cx="20139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Gráfico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 respuesta al impulso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amplitud v/s tiempo: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075" y="752475"/>
            <a:ext cx="5862726" cy="21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449275" y="87950"/>
            <a:ext cx="79833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Proxima Nova"/>
                <a:ea typeface="Proxima Nova"/>
                <a:cs typeface="Proxima Nova"/>
                <a:sym typeface="Proxima Nova"/>
              </a:rPr>
              <a:t>Gráficos</a:t>
            </a:r>
            <a:r>
              <a:rPr lang="es" sz="2400">
                <a:latin typeface="Proxima Nova"/>
                <a:ea typeface="Proxima Nova"/>
                <a:cs typeface="Proxima Nova"/>
                <a:sym typeface="Proxima Nova"/>
              </a:rPr>
              <a:t> Filtro pasa banda del tipo IIR </a:t>
            </a:r>
            <a:r>
              <a:rPr lang="es" sz="2400">
                <a:latin typeface="Proxima Nova"/>
                <a:ea typeface="Proxima Nova"/>
                <a:cs typeface="Proxima Nova"/>
                <a:sym typeface="Proxima Nova"/>
              </a:rPr>
              <a:t>Chevyshev tipo I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72600" y="760675"/>
            <a:ext cx="25935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ráfico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 magnitud y fase v/s frecuencia: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37850" y="3000200"/>
            <a:ext cx="24630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ráfico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 de impulso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amplitud  v/s tiempo: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49474" l="29758" r="7312" t="12178"/>
          <a:stretch/>
        </p:blipFill>
        <p:spPr>
          <a:xfrm>
            <a:off x="2934075" y="2703457"/>
            <a:ext cx="5777524" cy="199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4075" y="760675"/>
            <a:ext cx="5777526" cy="18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25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Gráficos</a:t>
            </a:r>
            <a:r>
              <a:rPr lang="es"/>
              <a:t> filtro pasa banda FIR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405800" y="1029725"/>
            <a:ext cx="1550400" cy="1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ráfico filtro FIR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magnitud y fase v/s frecuencia: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49239" l="29555" r="8208" t="14025"/>
          <a:stretch/>
        </p:blipFill>
        <p:spPr>
          <a:xfrm>
            <a:off x="2397996" y="2852775"/>
            <a:ext cx="6429028" cy="21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405800" y="3014675"/>
            <a:ext cx="1709700" cy="1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Gráfico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 de impulso amplitud v/s tiempo: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000" y="981775"/>
            <a:ext cx="6429024" cy="18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dejo esto por si lo llegamos a usar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425" y="1736272"/>
            <a:ext cx="3863574" cy="26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