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62" r:id="rId7"/>
    <p:sldId id="264" r:id="rId8"/>
    <p:sldId id="265" r:id="rId9"/>
    <p:sldId id="267" r:id="rId10"/>
    <p:sldId id="276" r:id="rId12"/>
    <p:sldId id="268" r:id="rId13"/>
    <p:sldId id="277" r:id="rId14"/>
    <p:sldId id="269" r:id="rId15"/>
    <p:sldId id="271" r:id="rId16"/>
    <p:sldId id="272" r:id="rId17"/>
    <p:sldId id="273" r:id="rId18"/>
    <p:sldId id="274" r:id="rId19"/>
    <p:sldId id="279" r:id="rId20"/>
    <p:sldId id="275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605" y="1137603"/>
            <a:ext cx="9144000" cy="2387600"/>
          </a:xfrm>
        </p:spPr>
        <p:txBody>
          <a:bodyPr/>
          <a:p>
            <a:r>
              <a:rPr lang="x-none" altLang="zh-CN"/>
              <a:t>坦克大战总结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1530" y="489585"/>
            <a:ext cx="4525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编解码分发总结</a:t>
            </a:r>
            <a:endParaRPr lang="x-none" altLang="zh-CN" sz="4800"/>
          </a:p>
        </p:txBody>
      </p:sp>
      <p:sp>
        <p:nvSpPr>
          <p:cNvPr id="3" name="矩形 2"/>
          <p:cNvSpPr/>
          <p:nvPr/>
        </p:nvSpPr>
        <p:spPr>
          <a:xfrm>
            <a:off x="1543685" y="2732405"/>
            <a:ext cx="2049780" cy="154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4515" y="2915920"/>
            <a:ext cx="149923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系统初始化通过反射缓存 编解码  分发等数据</a:t>
            </a:r>
            <a:endParaRPr lang="x-none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85540" y="3481705"/>
            <a:ext cx="85661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10430" y="2732405"/>
            <a:ext cx="2004060" cy="15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2220" y="3129915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协议，分发缓存资源池</a:t>
            </a:r>
            <a:endParaRPr lang="x-none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009765" y="3525520"/>
            <a:ext cx="129603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23380" y="3062605"/>
            <a:ext cx="1468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600"/>
              <a:t>获取缓存资源</a:t>
            </a:r>
            <a:endParaRPr lang="x-none" altLang="zh-CN" sz="1600"/>
          </a:p>
        </p:txBody>
      </p:sp>
      <p:sp>
        <p:nvSpPr>
          <p:cNvPr id="15" name="矩形 14"/>
          <p:cNvSpPr/>
          <p:nvPr/>
        </p:nvSpPr>
        <p:spPr>
          <a:xfrm>
            <a:off x="8474075" y="1738630"/>
            <a:ext cx="1820545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62035" y="1957070"/>
            <a:ext cx="14687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数据包到来</a:t>
            </a:r>
            <a:endParaRPr lang="x-none" altLang="zh-CN"/>
          </a:p>
        </p:txBody>
      </p:sp>
      <p:cxnSp>
        <p:nvCxnSpPr>
          <p:cNvPr id="17" name="直接箭头连接符 16"/>
          <p:cNvCxnSpPr>
            <a:stCxn id="15" idx="2"/>
          </p:cNvCxnSpPr>
          <p:nvPr/>
        </p:nvCxnSpPr>
        <p:spPr>
          <a:xfrm flipH="1">
            <a:off x="9376410" y="2457450"/>
            <a:ext cx="8255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463915" y="3180715"/>
            <a:ext cx="1820545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692515" y="3226435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获取缓存资源编解码</a:t>
            </a:r>
            <a:endParaRPr lang="x-none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9411970" y="3977005"/>
            <a:ext cx="8255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498840" y="4654550"/>
            <a:ext cx="1820545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27440" y="4700270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任务队列等待执行</a:t>
            </a:r>
            <a:endParaRPr lang="x-none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514205" y="4093845"/>
            <a:ext cx="137668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ym typeface="+mn-ea"/>
              </a:rPr>
              <a:t>玩家id分发</a:t>
            </a:r>
            <a:endParaRPr lang="x-none" altLang="zh-CN"/>
          </a:p>
          <a:p>
            <a:endParaRPr lang="x-none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238250" y="4735830"/>
            <a:ext cx="5721350" cy="1901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这种的结构，可以解耦网络I/O和对应的协议处理方法。</a:t>
            </a:r>
            <a:endParaRPr lang="x-none" altLang="zh-CN"/>
          </a:p>
          <a:p>
            <a:pPr>
              <a:lnSpc>
                <a:spcPct val="140000"/>
              </a:lnSpc>
            </a:pPr>
            <a:r>
              <a:rPr lang="x-none" altLang="zh-CN"/>
              <a:t>每一个协议里的命令字cmd，可以对比Http协议里的URL地址，根据唯一的命令字来分发给对应的处理方法。</a:t>
            </a:r>
            <a:endParaRPr lang="x-none" altLang="zh-CN"/>
          </a:p>
          <a:p>
            <a:pPr>
              <a:lnSpc>
                <a:spcPct val="140000"/>
              </a:lnSpc>
            </a:pPr>
            <a:r>
              <a:rPr lang="x-none" altLang="zh-CN"/>
              <a:t>这种方式，每增加一条新的命令，只需增加协议和对应的处理方法，不必动网关代码。</a:t>
            </a:r>
            <a:endParaRPr lang="x-none" altLang="zh-CN"/>
          </a:p>
        </p:txBody>
      </p:sp>
      <p:sp>
        <p:nvSpPr>
          <p:cNvPr id="11" name="矩形 10"/>
          <p:cNvSpPr/>
          <p:nvPr/>
        </p:nvSpPr>
        <p:spPr>
          <a:xfrm>
            <a:off x="8477250" y="6027420"/>
            <a:ext cx="184785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22" idx="2"/>
          </p:cNvCxnSpPr>
          <p:nvPr/>
        </p:nvCxnSpPr>
        <p:spPr>
          <a:xfrm flipH="1">
            <a:off x="9453245" y="5342255"/>
            <a:ext cx="8890" cy="56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703310" y="6189345"/>
            <a:ext cx="13925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反射执行</a:t>
            </a: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2165" y="48958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地图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" y="1243330"/>
            <a:ext cx="9547225" cy="5335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2165" y="48958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逻辑处理--HandleContext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1371600"/>
            <a:ext cx="9301480" cy="4710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行走检测</a:t>
            </a:r>
            <a:endParaRPr lang="x-none" altLang="zh-CN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3310255"/>
            <a:ext cx="9519285" cy="2974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95" y="349885"/>
            <a:ext cx="6199505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子弹检测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985" y="1983105"/>
            <a:ext cx="9378950" cy="3566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NPC寻路</a:t>
            </a:r>
            <a:endParaRPr lang="x-none" altLang="zh-CN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1987550"/>
            <a:ext cx="10458450" cy="2835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NPC寻路--A*算法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055" y="434340"/>
            <a:ext cx="8047355" cy="60191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107950"/>
            <a:ext cx="12093575" cy="6527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NPC寻路--A*算法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895" y="419735"/>
            <a:ext cx="8356600" cy="59550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51205" y="50482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发现的问题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1838960"/>
            <a:ext cx="1149223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1028065"/>
            <a:ext cx="6231255" cy="4672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69250" y="1921510"/>
            <a:ext cx="3839845" cy="311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分为服务端和客户端，两个玩家对战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同时有两个NPC，NPC会追击并射击玩家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如果击打NPC成功，会加1血，但是NPC的仇恨对象会变成你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胜负判断为任意一方玩家的血量为0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674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整体结构</a:t>
            </a:r>
            <a:endParaRPr lang="x-none" altLang="zh-CN" sz="4800"/>
          </a:p>
        </p:txBody>
      </p:sp>
      <p:sp>
        <p:nvSpPr>
          <p:cNvPr id="7" name="圆角矩形 6"/>
          <p:cNvSpPr/>
          <p:nvPr/>
        </p:nvSpPr>
        <p:spPr>
          <a:xfrm>
            <a:off x="1651635" y="1936750"/>
            <a:ext cx="1407160" cy="136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33905" y="2395220"/>
            <a:ext cx="10096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Netty</a:t>
            </a:r>
            <a:endParaRPr lang="x-none" altLang="zh-CN"/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3043555" y="2564130"/>
            <a:ext cx="189674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40455" y="2165985"/>
            <a:ext cx="182054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编解码</a:t>
            </a:r>
            <a:endParaRPr lang="x-none" altLang="zh-CN"/>
          </a:p>
        </p:txBody>
      </p:sp>
      <p:sp>
        <p:nvSpPr>
          <p:cNvPr id="11" name="圆角矩形 10"/>
          <p:cNvSpPr/>
          <p:nvPr/>
        </p:nvSpPr>
        <p:spPr>
          <a:xfrm>
            <a:off x="5185410" y="1936750"/>
            <a:ext cx="1483360" cy="1437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39715" y="2426970"/>
            <a:ext cx="16510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分发</a:t>
            </a:r>
            <a:endParaRPr lang="x-none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2169795"/>
            <a:ext cx="182054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加入队列</a:t>
            </a:r>
            <a:endParaRPr lang="x-none" altLang="zh-CN"/>
          </a:p>
        </p:txBody>
      </p:sp>
      <p:sp>
        <p:nvSpPr>
          <p:cNvPr id="16" name="圆角矩形 15"/>
          <p:cNvSpPr/>
          <p:nvPr/>
        </p:nvSpPr>
        <p:spPr>
          <a:xfrm>
            <a:off x="8143240" y="1971040"/>
            <a:ext cx="1665605" cy="1437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58480" y="2240915"/>
            <a:ext cx="184594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HandleContext</a:t>
            </a:r>
            <a:endParaRPr lang="x-none" altLang="zh-CN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61480" y="2594610"/>
            <a:ext cx="120777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9009380" y="1338580"/>
            <a:ext cx="1628140" cy="1240790"/>
          </a:xfrm>
          <a:custGeom>
            <a:avLst/>
            <a:gdLst>
              <a:gd name="connisteX0" fmla="*/ 0 w 1627929"/>
              <a:gd name="connsiteY0" fmla="*/ 598311 h 1240931"/>
              <a:gd name="connisteX1" fmla="*/ 107315 w 1627929"/>
              <a:gd name="connsiteY1" fmla="*/ 475756 h 1240931"/>
              <a:gd name="connisteX2" fmla="*/ 153035 w 1627929"/>
              <a:gd name="connsiteY2" fmla="*/ 399556 h 1240931"/>
              <a:gd name="connisteX3" fmla="*/ 183515 w 1627929"/>
              <a:gd name="connsiteY3" fmla="*/ 322721 h 1240931"/>
              <a:gd name="connisteX4" fmla="*/ 245110 w 1627929"/>
              <a:gd name="connsiteY4" fmla="*/ 246521 h 1240931"/>
              <a:gd name="connisteX5" fmla="*/ 321310 w 1627929"/>
              <a:gd name="connsiteY5" fmla="*/ 169686 h 1240931"/>
              <a:gd name="connisteX6" fmla="*/ 398145 w 1627929"/>
              <a:gd name="connsiteY6" fmla="*/ 108726 h 1240931"/>
              <a:gd name="connisteX7" fmla="*/ 474345 w 1627929"/>
              <a:gd name="connsiteY7" fmla="*/ 78246 h 1240931"/>
              <a:gd name="connisteX8" fmla="*/ 581660 w 1627929"/>
              <a:gd name="connsiteY8" fmla="*/ 32526 h 1240931"/>
              <a:gd name="connisteX9" fmla="*/ 657860 w 1627929"/>
              <a:gd name="connsiteY9" fmla="*/ 17286 h 1240931"/>
              <a:gd name="connisteX10" fmla="*/ 749935 w 1627929"/>
              <a:gd name="connsiteY10" fmla="*/ 17286 h 1240931"/>
              <a:gd name="connisteX11" fmla="*/ 826135 w 1627929"/>
              <a:gd name="connsiteY11" fmla="*/ 1411 h 1240931"/>
              <a:gd name="connisteX12" fmla="*/ 902335 w 1627929"/>
              <a:gd name="connsiteY12" fmla="*/ 1411 h 1240931"/>
              <a:gd name="connisteX13" fmla="*/ 994410 w 1627929"/>
              <a:gd name="connsiteY13" fmla="*/ 1411 h 1240931"/>
              <a:gd name="connisteX14" fmla="*/ 1086485 w 1627929"/>
              <a:gd name="connsiteY14" fmla="*/ 1411 h 1240931"/>
              <a:gd name="connisteX15" fmla="*/ 1162685 w 1627929"/>
              <a:gd name="connsiteY15" fmla="*/ 1411 h 1240931"/>
              <a:gd name="connisteX16" fmla="*/ 1238885 w 1627929"/>
              <a:gd name="connsiteY16" fmla="*/ 17286 h 1240931"/>
              <a:gd name="connisteX17" fmla="*/ 1315720 w 1627929"/>
              <a:gd name="connsiteY17" fmla="*/ 78246 h 1240931"/>
              <a:gd name="connisteX18" fmla="*/ 1391920 w 1627929"/>
              <a:gd name="connsiteY18" fmla="*/ 154446 h 1240931"/>
              <a:gd name="connisteX19" fmla="*/ 1438275 w 1627929"/>
              <a:gd name="connsiteY19" fmla="*/ 231281 h 1240931"/>
              <a:gd name="connisteX20" fmla="*/ 1483995 w 1627929"/>
              <a:gd name="connsiteY20" fmla="*/ 307481 h 1240931"/>
              <a:gd name="connisteX21" fmla="*/ 1529715 w 1627929"/>
              <a:gd name="connsiteY21" fmla="*/ 399556 h 1240931"/>
              <a:gd name="connisteX22" fmla="*/ 1560195 w 1627929"/>
              <a:gd name="connsiteY22" fmla="*/ 475756 h 1240931"/>
              <a:gd name="connisteX23" fmla="*/ 1575435 w 1627929"/>
              <a:gd name="connsiteY23" fmla="*/ 567831 h 1240931"/>
              <a:gd name="connisteX24" fmla="*/ 1606550 w 1627929"/>
              <a:gd name="connsiteY24" fmla="*/ 659271 h 1240931"/>
              <a:gd name="connisteX25" fmla="*/ 1606550 w 1627929"/>
              <a:gd name="connsiteY25" fmla="*/ 736106 h 1240931"/>
              <a:gd name="connisteX26" fmla="*/ 1621790 w 1627929"/>
              <a:gd name="connsiteY26" fmla="*/ 812306 h 1240931"/>
              <a:gd name="connisteX27" fmla="*/ 1621790 w 1627929"/>
              <a:gd name="connsiteY27" fmla="*/ 889141 h 1240931"/>
              <a:gd name="connisteX28" fmla="*/ 1560195 w 1627929"/>
              <a:gd name="connsiteY28" fmla="*/ 980581 h 1240931"/>
              <a:gd name="connisteX29" fmla="*/ 1499235 w 1627929"/>
              <a:gd name="connsiteY29" fmla="*/ 1057416 h 1240931"/>
              <a:gd name="connisteX30" fmla="*/ 1423035 w 1627929"/>
              <a:gd name="connsiteY30" fmla="*/ 1087896 h 1240931"/>
              <a:gd name="connisteX31" fmla="*/ 1330960 w 1627929"/>
              <a:gd name="connsiteY31" fmla="*/ 1133616 h 1240931"/>
              <a:gd name="connisteX32" fmla="*/ 1238885 w 1627929"/>
              <a:gd name="connsiteY32" fmla="*/ 1179336 h 1240931"/>
              <a:gd name="connisteX33" fmla="*/ 1162685 w 1627929"/>
              <a:gd name="connsiteY33" fmla="*/ 1210451 h 1240931"/>
              <a:gd name="connisteX34" fmla="*/ 1055370 w 1627929"/>
              <a:gd name="connsiteY34" fmla="*/ 1240931 h 124093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</a:cxnLst>
            <a:rect l="l" t="t" r="r" b="b"/>
            <a:pathLst>
              <a:path w="1627930" h="1240931">
                <a:moveTo>
                  <a:pt x="0" y="598311"/>
                </a:moveTo>
                <a:cubicBezTo>
                  <a:pt x="20320" y="575451"/>
                  <a:pt x="76835" y="515761"/>
                  <a:pt x="107315" y="475756"/>
                </a:cubicBezTo>
                <a:cubicBezTo>
                  <a:pt x="137795" y="435751"/>
                  <a:pt x="137795" y="430036"/>
                  <a:pt x="153035" y="399556"/>
                </a:cubicBezTo>
                <a:cubicBezTo>
                  <a:pt x="168275" y="369076"/>
                  <a:pt x="165100" y="353201"/>
                  <a:pt x="183515" y="322721"/>
                </a:cubicBezTo>
                <a:cubicBezTo>
                  <a:pt x="201930" y="292241"/>
                  <a:pt x="217805" y="277001"/>
                  <a:pt x="245110" y="246521"/>
                </a:cubicBezTo>
                <a:cubicBezTo>
                  <a:pt x="272415" y="216041"/>
                  <a:pt x="290830" y="196991"/>
                  <a:pt x="321310" y="169686"/>
                </a:cubicBezTo>
                <a:cubicBezTo>
                  <a:pt x="351790" y="142381"/>
                  <a:pt x="367665" y="127141"/>
                  <a:pt x="398145" y="108726"/>
                </a:cubicBezTo>
                <a:cubicBezTo>
                  <a:pt x="428625" y="90311"/>
                  <a:pt x="437515" y="93486"/>
                  <a:pt x="474345" y="78246"/>
                </a:cubicBezTo>
                <a:cubicBezTo>
                  <a:pt x="511175" y="63006"/>
                  <a:pt x="544830" y="44591"/>
                  <a:pt x="581660" y="32526"/>
                </a:cubicBezTo>
                <a:cubicBezTo>
                  <a:pt x="618490" y="20461"/>
                  <a:pt x="624205" y="20461"/>
                  <a:pt x="657860" y="17286"/>
                </a:cubicBezTo>
                <a:cubicBezTo>
                  <a:pt x="691515" y="14111"/>
                  <a:pt x="716280" y="20461"/>
                  <a:pt x="749935" y="17286"/>
                </a:cubicBezTo>
                <a:cubicBezTo>
                  <a:pt x="783590" y="14111"/>
                  <a:pt x="795655" y="4586"/>
                  <a:pt x="826135" y="1411"/>
                </a:cubicBezTo>
                <a:cubicBezTo>
                  <a:pt x="856615" y="-1764"/>
                  <a:pt x="868680" y="1411"/>
                  <a:pt x="902335" y="1411"/>
                </a:cubicBezTo>
                <a:cubicBezTo>
                  <a:pt x="935990" y="1411"/>
                  <a:pt x="957580" y="1411"/>
                  <a:pt x="994410" y="1411"/>
                </a:cubicBezTo>
                <a:cubicBezTo>
                  <a:pt x="1031240" y="1411"/>
                  <a:pt x="1052830" y="1411"/>
                  <a:pt x="1086485" y="1411"/>
                </a:cubicBezTo>
                <a:cubicBezTo>
                  <a:pt x="1120140" y="1411"/>
                  <a:pt x="1132205" y="-1764"/>
                  <a:pt x="1162685" y="1411"/>
                </a:cubicBezTo>
                <a:cubicBezTo>
                  <a:pt x="1193165" y="4586"/>
                  <a:pt x="1208405" y="2046"/>
                  <a:pt x="1238885" y="17286"/>
                </a:cubicBezTo>
                <a:cubicBezTo>
                  <a:pt x="1269365" y="32526"/>
                  <a:pt x="1285240" y="50941"/>
                  <a:pt x="1315720" y="78246"/>
                </a:cubicBezTo>
                <a:cubicBezTo>
                  <a:pt x="1346200" y="105551"/>
                  <a:pt x="1367155" y="123966"/>
                  <a:pt x="1391920" y="154446"/>
                </a:cubicBezTo>
                <a:cubicBezTo>
                  <a:pt x="1416685" y="184926"/>
                  <a:pt x="1419860" y="200801"/>
                  <a:pt x="1438275" y="231281"/>
                </a:cubicBezTo>
                <a:cubicBezTo>
                  <a:pt x="1456690" y="261761"/>
                  <a:pt x="1465580" y="273826"/>
                  <a:pt x="1483995" y="307481"/>
                </a:cubicBezTo>
                <a:cubicBezTo>
                  <a:pt x="1502410" y="341136"/>
                  <a:pt x="1514475" y="365901"/>
                  <a:pt x="1529715" y="399556"/>
                </a:cubicBezTo>
                <a:cubicBezTo>
                  <a:pt x="1544955" y="433211"/>
                  <a:pt x="1551305" y="442101"/>
                  <a:pt x="1560195" y="475756"/>
                </a:cubicBezTo>
                <a:cubicBezTo>
                  <a:pt x="1569085" y="509411"/>
                  <a:pt x="1565910" y="531001"/>
                  <a:pt x="1575435" y="567831"/>
                </a:cubicBezTo>
                <a:cubicBezTo>
                  <a:pt x="1584960" y="604661"/>
                  <a:pt x="1600200" y="625616"/>
                  <a:pt x="1606550" y="659271"/>
                </a:cubicBezTo>
                <a:cubicBezTo>
                  <a:pt x="1612900" y="692926"/>
                  <a:pt x="1603375" y="705626"/>
                  <a:pt x="1606550" y="736106"/>
                </a:cubicBezTo>
                <a:cubicBezTo>
                  <a:pt x="1609725" y="766586"/>
                  <a:pt x="1618615" y="781826"/>
                  <a:pt x="1621790" y="812306"/>
                </a:cubicBezTo>
                <a:cubicBezTo>
                  <a:pt x="1624965" y="842786"/>
                  <a:pt x="1633855" y="855486"/>
                  <a:pt x="1621790" y="889141"/>
                </a:cubicBezTo>
                <a:cubicBezTo>
                  <a:pt x="1609725" y="922796"/>
                  <a:pt x="1584960" y="946926"/>
                  <a:pt x="1560195" y="980581"/>
                </a:cubicBezTo>
                <a:cubicBezTo>
                  <a:pt x="1535430" y="1014236"/>
                  <a:pt x="1526540" y="1035826"/>
                  <a:pt x="1499235" y="1057416"/>
                </a:cubicBezTo>
                <a:cubicBezTo>
                  <a:pt x="1471930" y="1079006"/>
                  <a:pt x="1456690" y="1072656"/>
                  <a:pt x="1423035" y="1087896"/>
                </a:cubicBezTo>
                <a:cubicBezTo>
                  <a:pt x="1389380" y="1103136"/>
                  <a:pt x="1367790" y="1115201"/>
                  <a:pt x="1330960" y="1133616"/>
                </a:cubicBezTo>
                <a:cubicBezTo>
                  <a:pt x="1294130" y="1152031"/>
                  <a:pt x="1272540" y="1164096"/>
                  <a:pt x="1238885" y="1179336"/>
                </a:cubicBezTo>
                <a:cubicBezTo>
                  <a:pt x="1205230" y="1194576"/>
                  <a:pt x="1199515" y="1198386"/>
                  <a:pt x="1162685" y="1210451"/>
                </a:cubicBezTo>
                <a:cubicBezTo>
                  <a:pt x="1125855" y="1222516"/>
                  <a:pt x="1075055" y="1235216"/>
                  <a:pt x="1055370" y="12409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9773920" y="2395855"/>
            <a:ext cx="428625" cy="336550"/>
          </a:xfrm>
          <a:custGeom>
            <a:avLst/>
            <a:gdLst>
              <a:gd name="connisteX0" fmla="*/ 337081 w 428521"/>
              <a:gd name="connsiteY0" fmla="*/ 0 h 336550"/>
              <a:gd name="connisteX1" fmla="*/ 260246 w 428521"/>
              <a:gd name="connsiteY1" fmla="*/ 30480 h 336550"/>
              <a:gd name="connisteX2" fmla="*/ 153566 w 428521"/>
              <a:gd name="connsiteY2" fmla="*/ 76200 h 336550"/>
              <a:gd name="connisteX3" fmla="*/ 76731 w 428521"/>
              <a:gd name="connsiteY3" fmla="*/ 106680 h 336550"/>
              <a:gd name="connisteX4" fmla="*/ 531 w 428521"/>
              <a:gd name="connsiteY4" fmla="*/ 153035 h 336550"/>
              <a:gd name="connisteX5" fmla="*/ 107211 w 428521"/>
              <a:gd name="connsiteY5" fmla="*/ 213995 h 336550"/>
              <a:gd name="connisteX6" fmla="*/ 184046 w 428521"/>
              <a:gd name="connsiteY6" fmla="*/ 229235 h 336550"/>
              <a:gd name="connisteX7" fmla="*/ 260246 w 428521"/>
              <a:gd name="connsiteY7" fmla="*/ 259715 h 336550"/>
              <a:gd name="connisteX8" fmla="*/ 352321 w 428521"/>
              <a:gd name="connsiteY8" fmla="*/ 290195 h 336550"/>
              <a:gd name="connisteX9" fmla="*/ 428521 w 428521"/>
              <a:gd name="connsiteY9" fmla="*/ 336550 h 3365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428521" h="336550">
                <a:moveTo>
                  <a:pt x="337081" y="0"/>
                </a:moveTo>
                <a:cubicBezTo>
                  <a:pt x="323746" y="5080"/>
                  <a:pt x="297076" y="15240"/>
                  <a:pt x="260246" y="30480"/>
                </a:cubicBezTo>
                <a:cubicBezTo>
                  <a:pt x="223416" y="45720"/>
                  <a:pt x="190396" y="60960"/>
                  <a:pt x="153566" y="76200"/>
                </a:cubicBezTo>
                <a:cubicBezTo>
                  <a:pt x="116736" y="91440"/>
                  <a:pt x="107211" y="91440"/>
                  <a:pt x="76731" y="106680"/>
                </a:cubicBezTo>
                <a:cubicBezTo>
                  <a:pt x="46251" y="121920"/>
                  <a:pt x="-5819" y="131445"/>
                  <a:pt x="531" y="153035"/>
                </a:cubicBezTo>
                <a:cubicBezTo>
                  <a:pt x="6881" y="174625"/>
                  <a:pt x="70381" y="198755"/>
                  <a:pt x="107211" y="213995"/>
                </a:cubicBezTo>
                <a:cubicBezTo>
                  <a:pt x="144041" y="229235"/>
                  <a:pt x="153566" y="220345"/>
                  <a:pt x="184046" y="229235"/>
                </a:cubicBezTo>
                <a:cubicBezTo>
                  <a:pt x="214526" y="238125"/>
                  <a:pt x="226591" y="247650"/>
                  <a:pt x="260246" y="259715"/>
                </a:cubicBezTo>
                <a:cubicBezTo>
                  <a:pt x="293901" y="271780"/>
                  <a:pt x="318666" y="274955"/>
                  <a:pt x="352321" y="290195"/>
                </a:cubicBezTo>
                <a:cubicBezTo>
                  <a:pt x="385976" y="305435"/>
                  <a:pt x="415186" y="327660"/>
                  <a:pt x="428521" y="336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91650" y="1586230"/>
            <a:ext cx="188087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取出任务执行</a:t>
            </a:r>
            <a:endParaRPr lang="x-none" altLang="zh-CN"/>
          </a:p>
        </p:txBody>
      </p:sp>
      <p:sp>
        <p:nvSpPr>
          <p:cNvPr id="29" name="矩形 28"/>
          <p:cNvSpPr/>
          <p:nvPr/>
        </p:nvSpPr>
        <p:spPr>
          <a:xfrm>
            <a:off x="3073400" y="4598670"/>
            <a:ext cx="2049780" cy="154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364230" y="4782185"/>
            <a:ext cx="149923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系统初始化通过反射缓存 编解码  分发等数据</a:t>
            </a:r>
            <a:endParaRPr lang="x-none" altLang="zh-CN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5215255" y="5347970"/>
            <a:ext cx="85661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240145" y="4598670"/>
            <a:ext cx="2004060" cy="15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591935" y="4996180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协议，分发缓存资源池</a:t>
            </a:r>
            <a:endParaRPr lang="x-none" altLang="zh-CN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3181350" y="3359150"/>
            <a:ext cx="2967355" cy="1208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424295" y="3481705"/>
            <a:ext cx="427990" cy="102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95980" y="3604895"/>
            <a:ext cx="250761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获取编解码缓存资源</a:t>
            </a:r>
            <a:endParaRPr lang="x-none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6363335" y="3710940"/>
            <a:ext cx="230949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获取分发缓存资源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网关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1802765"/>
            <a:ext cx="11672570" cy="3432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编解码-1</a:t>
            </a:r>
            <a:endParaRPr lang="x-none" altLang="zh-CN" sz="4800"/>
          </a:p>
        </p:txBody>
      </p:sp>
      <p:sp>
        <p:nvSpPr>
          <p:cNvPr id="9" name="矩形 8"/>
          <p:cNvSpPr/>
          <p:nvPr/>
        </p:nvSpPr>
        <p:spPr>
          <a:xfrm>
            <a:off x="5995670" y="4874260"/>
            <a:ext cx="2004060" cy="15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7460" y="5271770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协议，分发缓存资源池</a:t>
            </a:r>
            <a:endParaRPr lang="x-none" altLang="zh-CN"/>
          </a:p>
        </p:txBody>
      </p:sp>
      <p:sp>
        <p:nvSpPr>
          <p:cNvPr id="11" name="圆角矩形 10"/>
          <p:cNvSpPr/>
          <p:nvPr/>
        </p:nvSpPr>
        <p:spPr>
          <a:xfrm>
            <a:off x="3227070" y="2273300"/>
            <a:ext cx="1636395" cy="1637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10585" y="2839720"/>
            <a:ext cx="136144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根据cmd获取解码资源</a:t>
            </a:r>
            <a:endParaRPr lang="x-none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835150" y="3022600"/>
            <a:ext cx="128460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4832985" y="3879850"/>
            <a:ext cx="918210" cy="131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</p:cNvCxnSpPr>
          <p:nvPr/>
        </p:nvCxnSpPr>
        <p:spPr>
          <a:xfrm>
            <a:off x="4863465" y="3091815"/>
            <a:ext cx="137731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286500" y="2212340"/>
            <a:ext cx="1789430" cy="177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31740" y="2717165"/>
            <a:ext cx="99441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解码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865630" y="2609850"/>
            <a:ext cx="125412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netty</a:t>
            </a:r>
            <a:endParaRPr lang="x-none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347460" y="2839085"/>
            <a:ext cx="16827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decode()</a:t>
            </a:r>
            <a:endParaRPr lang="x-none" altLang="zh-CN"/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>
          <a:xfrm>
            <a:off x="8030210" y="3023235"/>
            <a:ext cx="194310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198485" y="2579370"/>
            <a:ext cx="188150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下一步处理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编解码-2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1604010"/>
            <a:ext cx="9723755" cy="4454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编解码-3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40" y="1541780"/>
            <a:ext cx="11779885" cy="4189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分发处理</a:t>
            </a:r>
            <a:endParaRPr lang="x-none" altLang="zh-CN" sz="4800"/>
          </a:p>
        </p:txBody>
      </p:sp>
      <p:sp>
        <p:nvSpPr>
          <p:cNvPr id="5" name="圆角矩形 4"/>
          <p:cNvSpPr/>
          <p:nvPr/>
        </p:nvSpPr>
        <p:spPr>
          <a:xfrm>
            <a:off x="1574800" y="2059305"/>
            <a:ext cx="1560195" cy="152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82115" y="2533015"/>
            <a:ext cx="130048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Netty</a:t>
            </a:r>
            <a:endParaRPr lang="x-none" altLang="zh-CN"/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 flipV="1">
            <a:off x="3134995" y="2808605"/>
            <a:ext cx="152971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42310" y="2395855"/>
            <a:ext cx="156083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玩家id分发</a:t>
            </a:r>
            <a:endParaRPr lang="x-none" altLang="zh-CN"/>
          </a:p>
        </p:txBody>
      </p:sp>
      <p:sp>
        <p:nvSpPr>
          <p:cNvPr id="24" name="矩形 23"/>
          <p:cNvSpPr/>
          <p:nvPr/>
        </p:nvSpPr>
        <p:spPr>
          <a:xfrm>
            <a:off x="4343400" y="4323080"/>
            <a:ext cx="2004060" cy="15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695190" y="4720590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协议，分发缓存资源池</a:t>
            </a:r>
            <a:endParaRPr lang="x-none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079625" y="3879850"/>
            <a:ext cx="16827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获取缓存资源</a:t>
            </a:r>
            <a:endParaRPr lang="x-none" altLang="zh-CN"/>
          </a:p>
        </p:txBody>
      </p:sp>
      <p:sp>
        <p:nvSpPr>
          <p:cNvPr id="28" name="圆角矩形 27"/>
          <p:cNvSpPr/>
          <p:nvPr/>
        </p:nvSpPr>
        <p:spPr>
          <a:xfrm>
            <a:off x="7960360" y="1929765"/>
            <a:ext cx="3486785" cy="166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321675" y="2430780"/>
            <a:ext cx="34588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m.invoke(obj, sessionId, message);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3089275" y="3527425"/>
            <a:ext cx="1162685" cy="1254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716145" y="2005965"/>
            <a:ext cx="1544955" cy="165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928235" y="2598420"/>
            <a:ext cx="13722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执行队列</a:t>
            </a:r>
            <a:endParaRPr lang="x-none" altLang="zh-CN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6419215" y="2784475"/>
            <a:ext cx="144589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567170" y="2310765"/>
            <a:ext cx="128397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反射执行</a:t>
            </a:r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分发处理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1355" y="416560"/>
            <a:ext cx="8142605" cy="6076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Kingsoft Office WPP</Application>
  <PresentationFormat>宽屏</PresentationFormat>
  <Paragraphs>110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坦克大战总结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senninha</dc:creator>
  <cp:lastModifiedBy>senninha</cp:lastModifiedBy>
  <cp:revision>10</cp:revision>
  <dcterms:created xsi:type="dcterms:W3CDTF">2018-01-06T08:26:29Z</dcterms:created>
  <dcterms:modified xsi:type="dcterms:W3CDTF">2018-01-06T08:26:29Z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