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61" r:id="rId4"/>
    <p:sldId id="262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5" autoAdjust="0"/>
    <p:restoredTop sz="94636" autoAdjust="0"/>
  </p:normalViewPr>
  <p:slideViewPr>
    <p:cSldViewPr>
      <p:cViewPr varScale="1">
        <p:scale>
          <a:sx n="79" d="100"/>
          <a:sy n="79" d="100"/>
        </p:scale>
        <p:origin x="-1474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0" name="矩形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矩形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直接连接符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直接连接符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矩形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椭圆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椭圆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椭圆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2023/3/3</a:t>
            </a:fld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直接连接符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直接连接符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矩形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椭圆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椭圆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椭圆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椭圆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椭圆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直接连接符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2023/3/3</a:t>
            </a:fld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2023/3/3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矩形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内容占位符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21" name="日期占位符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2023/3/3</a:t>
            </a:fld>
            <a:endParaRPr lang="zh-CN" altLang="en-US"/>
          </a:p>
        </p:txBody>
      </p:sp>
      <p:sp>
        <p:nvSpPr>
          <p:cNvPr id="22" name="灯片编号占位符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zh-CN" altLang="en-US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接连接符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直接连接符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直接连接符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530820CF-B880-4189-942D-D702A7CBA730}" type="datetimeFigureOut">
              <a:rPr lang="zh-CN" altLang="en-US" smtClean="0"/>
              <a:pPr/>
              <a:t>2023/3/3</a:t>
            </a:fld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页脚占位符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直接连接符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2023/3/3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矩形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直接连接符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研究性课题一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——</a:t>
            </a:r>
            <a:r>
              <a:rPr lang="zh-CN" altLang="en-US" b="1" dirty="0"/>
              <a:t>信号与系统的基本特征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19256" cy="4873752"/>
          </a:xfrm>
        </p:spPr>
        <p:txBody>
          <a:bodyPr/>
          <a:lstStyle/>
          <a:p>
            <a:r>
              <a:rPr lang="zh-CN" altLang="en-US" dirty="0"/>
              <a:t>我们日常生活中接触到各种各样的信号与系统。</a:t>
            </a:r>
            <a:endParaRPr lang="en-US" altLang="zh-CN" dirty="0"/>
          </a:p>
          <a:p>
            <a:pPr lvl="1"/>
            <a:r>
              <a:rPr lang="zh-CN" altLang="en-US" dirty="0"/>
              <a:t>声音信号、图像信号、光信号、电信号</a:t>
            </a:r>
            <a:r>
              <a:rPr lang="en-US" altLang="zh-CN" dirty="0"/>
              <a:t>……</a:t>
            </a:r>
          </a:p>
          <a:p>
            <a:pPr lvl="1"/>
            <a:r>
              <a:rPr lang="zh-CN" altLang="en-US" dirty="0"/>
              <a:t>电子系统、力学系统、社会经济系统</a:t>
            </a:r>
            <a:r>
              <a:rPr lang="en-US" altLang="zh-CN" dirty="0"/>
              <a:t>……</a:t>
            </a:r>
          </a:p>
          <a:p>
            <a:r>
              <a:rPr lang="zh-CN" altLang="en-US" dirty="0"/>
              <a:t>请举出一些我们身边的信号与系统的例子，对其进行分析</a:t>
            </a:r>
            <a:endParaRPr lang="en-US" altLang="zh-CN" dirty="0"/>
          </a:p>
          <a:p>
            <a:pPr lvl="1"/>
            <a:r>
              <a:rPr lang="zh-CN" altLang="en-US" dirty="0"/>
              <a:t>采集至少</a:t>
            </a:r>
            <a:r>
              <a:rPr lang="zh-CN" altLang="en-US" dirty="0">
                <a:solidFill>
                  <a:srgbClr val="FF0000"/>
                </a:solidFill>
              </a:rPr>
              <a:t>三种不同特征的信号</a:t>
            </a:r>
            <a:r>
              <a:rPr lang="zh-CN" altLang="en-US" dirty="0"/>
              <a:t>，画出其</a:t>
            </a:r>
            <a:r>
              <a:rPr lang="zh-CN" altLang="en-US" dirty="0">
                <a:solidFill>
                  <a:srgbClr val="FF0000"/>
                </a:solidFill>
              </a:rPr>
              <a:t>波形</a:t>
            </a:r>
            <a:r>
              <a:rPr lang="zh-CN" altLang="en-US" dirty="0"/>
              <a:t>（</a:t>
            </a:r>
            <a:r>
              <a:rPr lang="en-US" altLang="zh-CN" dirty="0" err="1"/>
              <a:t>Matlab</a:t>
            </a:r>
            <a:r>
              <a:rPr lang="zh-CN" altLang="en-US" dirty="0"/>
              <a:t>），分析其种类、特征（周期性、随机性、变化快慢、信号特征与听觉、视觉效果间的关系</a:t>
            </a:r>
            <a:r>
              <a:rPr lang="en-US" altLang="zh-CN" dirty="0"/>
              <a:t>…… 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举出</a:t>
            </a:r>
            <a:r>
              <a:rPr lang="zh-CN" altLang="en-US" dirty="0">
                <a:solidFill>
                  <a:srgbClr val="FF0000"/>
                </a:solidFill>
              </a:rPr>
              <a:t>一个系统</a:t>
            </a:r>
            <a:r>
              <a:rPr lang="zh-CN" altLang="en-US" dirty="0"/>
              <a:t>的例子，分析：该系统的输入输出信号是什么，系统的功能、系统属于哪种类型</a:t>
            </a:r>
            <a:r>
              <a:rPr lang="en-US" altLang="zh-CN" dirty="0"/>
              <a:t>…… </a:t>
            </a:r>
          </a:p>
          <a:p>
            <a:r>
              <a:rPr lang="zh-CN" altLang="en-US" dirty="0"/>
              <a:t>范例：</a:t>
            </a:r>
            <a:endParaRPr lang="en-US" altLang="zh-CN" dirty="0"/>
          </a:p>
          <a:p>
            <a:pPr lvl="1"/>
            <a:r>
              <a:rPr lang="zh-CN" altLang="en-US" dirty="0"/>
              <a:t>第一章</a:t>
            </a:r>
            <a:r>
              <a:rPr lang="en-US" altLang="zh-CN" dirty="0" err="1"/>
              <a:t>ppt</a:t>
            </a:r>
            <a:r>
              <a:rPr lang="zh-CN" altLang="en-US" dirty="0"/>
              <a:t>中含噪声的心电信号</a:t>
            </a:r>
            <a:endParaRPr lang="en-US" altLang="zh-CN" dirty="0"/>
          </a:p>
          <a:p>
            <a:pPr lvl="1"/>
            <a:r>
              <a:rPr lang="zh-CN" altLang="en-US" dirty="0"/>
              <a:t>教材</a:t>
            </a:r>
            <a:r>
              <a:rPr lang="en-US" altLang="zh-CN" dirty="0"/>
              <a:t>1.6</a:t>
            </a:r>
            <a:r>
              <a:rPr lang="zh-CN" altLang="en-US" dirty="0"/>
              <a:t>节弹簧系统、人口系统等</a:t>
            </a:r>
            <a:endParaRPr lang="en-US" altLang="zh-CN" dirty="0"/>
          </a:p>
          <a:p>
            <a:pPr lvl="3">
              <a:buNone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15200" cy="4873752"/>
          </a:xfrm>
        </p:spPr>
        <p:txBody>
          <a:bodyPr/>
          <a:lstStyle/>
          <a:p>
            <a:r>
              <a:rPr lang="zh-CN" altLang="en-US" dirty="0"/>
              <a:t>提供：声音信号与图像信号作图</a:t>
            </a:r>
            <a:r>
              <a:rPr lang="en-US" altLang="zh-CN" dirty="0" err="1"/>
              <a:t>Matlab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en-US" dirty="0"/>
              <a:t>内容要求：</a:t>
            </a:r>
            <a:endParaRPr lang="en-US" altLang="zh-CN" dirty="0"/>
          </a:p>
          <a:p>
            <a:pPr lvl="1"/>
            <a:r>
              <a:rPr lang="zh-CN" altLang="en-US" dirty="0"/>
              <a:t>一、所举例信号与系统的客观描述：来源、波形、框图等</a:t>
            </a:r>
            <a:endParaRPr lang="en-US" altLang="zh-CN" dirty="0"/>
          </a:p>
          <a:p>
            <a:pPr lvl="1"/>
            <a:r>
              <a:rPr lang="zh-CN" altLang="en-US" dirty="0"/>
              <a:t>二、结合所学内容，你的思考与分析</a:t>
            </a:r>
            <a:endParaRPr lang="en-US" altLang="zh-CN" dirty="0"/>
          </a:p>
          <a:p>
            <a:pPr lvl="1"/>
            <a:r>
              <a:rPr lang="zh-CN" altLang="en-US" dirty="0"/>
              <a:t>三、如有参考或引用，按规范格式列出</a:t>
            </a:r>
            <a:endParaRPr lang="en-US" altLang="zh-CN" dirty="0"/>
          </a:p>
          <a:p>
            <a:r>
              <a:rPr lang="zh-CN" altLang="en-US" dirty="0"/>
              <a:t>排版规范（图表、引用）、语言通顺、逻辑清晰</a:t>
            </a:r>
            <a:endParaRPr lang="en-US" altLang="zh-CN" dirty="0"/>
          </a:p>
          <a:p>
            <a:r>
              <a:rPr lang="zh-CN" altLang="en-US" dirty="0"/>
              <a:t>鼓励创新，</a:t>
            </a:r>
            <a:r>
              <a:rPr lang="zh-CN" altLang="en-US" dirty="0">
                <a:solidFill>
                  <a:srgbClr val="FF0000"/>
                </a:solidFill>
              </a:rPr>
              <a:t>避免雷同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除图表外，字数</a:t>
            </a:r>
            <a:r>
              <a:rPr lang="zh-CN" altLang="en-US" dirty="0">
                <a:solidFill>
                  <a:srgbClr val="FF0000"/>
                </a:solidFill>
              </a:rPr>
              <a:t>至少</a:t>
            </a:r>
            <a:r>
              <a:rPr lang="en-US" altLang="zh-CN" dirty="0">
                <a:solidFill>
                  <a:srgbClr val="FF0000"/>
                </a:solidFill>
              </a:rPr>
              <a:t>500</a:t>
            </a:r>
            <a:r>
              <a:rPr lang="zh-CN" altLang="en-US" dirty="0">
                <a:solidFill>
                  <a:srgbClr val="FF0000"/>
                </a:solidFill>
              </a:rPr>
              <a:t>字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/>
              <a:t>提交：报告</a:t>
            </a:r>
            <a:r>
              <a:rPr lang="en-US" altLang="zh-CN" dirty="0"/>
              <a:t>word</a:t>
            </a:r>
            <a:r>
              <a:rPr lang="zh-CN" altLang="en-US" dirty="0"/>
              <a:t>或</a:t>
            </a:r>
            <a:r>
              <a:rPr lang="en-US" altLang="zh-CN" dirty="0"/>
              <a:t>pdf</a:t>
            </a:r>
            <a:r>
              <a:rPr lang="zh-CN" altLang="en-US" dirty="0"/>
              <a:t>文档（用学号及姓名命名）、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zh-CN" altLang="en-US" dirty="0"/>
              <a:t>相关数据文件、</a:t>
            </a:r>
            <a:r>
              <a:rPr lang="en-US" altLang="zh-CN" dirty="0" err="1"/>
              <a:t>Matlab</a:t>
            </a:r>
            <a:r>
              <a:rPr lang="en-US" altLang="zh-CN" dirty="0"/>
              <a:t> </a:t>
            </a:r>
            <a:r>
              <a:rPr lang="zh-CN" altLang="en-US" dirty="0"/>
              <a:t>程序</a:t>
            </a:r>
            <a:endParaRPr lang="en-US" altLang="zh-CN" dirty="0"/>
          </a:p>
          <a:p>
            <a:r>
              <a:rPr lang="zh-CN" altLang="en-US" dirty="0"/>
              <a:t>截止时间：</a:t>
            </a:r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en-US" dirty="0">
                <a:solidFill>
                  <a:srgbClr val="FF0000"/>
                </a:solidFill>
              </a:rPr>
              <a:t>月</a:t>
            </a:r>
            <a:r>
              <a:rPr lang="en-US" altLang="zh-CN" dirty="0" smtClean="0">
                <a:solidFill>
                  <a:srgbClr val="FF0000"/>
                </a:solidFill>
              </a:rPr>
              <a:t>17</a:t>
            </a:r>
            <a:r>
              <a:rPr lang="zh-CN" altLang="en-US" dirty="0" smtClean="0">
                <a:solidFill>
                  <a:srgbClr val="FF0000"/>
                </a:solidFill>
              </a:rPr>
              <a:t>日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研究性课题一</a:t>
            </a:r>
            <a:r>
              <a:rPr lang="en-US" altLang="zh-CN" b="1" dirty="0"/>
              <a:t/>
            </a:r>
            <a:br>
              <a:rPr lang="en-US" altLang="zh-CN" b="1" dirty="0"/>
            </a:br>
            <a:r>
              <a:rPr lang="en-US" altLang="zh-CN" b="1" dirty="0"/>
              <a:t>——</a:t>
            </a:r>
            <a:r>
              <a:rPr lang="zh-CN" altLang="en-US" b="1" dirty="0"/>
              <a:t>信号与系统的基本特征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300038"/>
            <a:ext cx="9105900" cy="625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59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525" y="409575"/>
            <a:ext cx="6838950" cy="6038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95527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88640"/>
            <a:ext cx="9105900" cy="601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464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159500" cy="490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6861" y="2213557"/>
            <a:ext cx="5227139" cy="46156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120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凸显">
  <a:themeElements>
    <a:clrScheme name="凸显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凸显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凸显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219</TotalTime>
  <Words>248</Words>
  <Application>Microsoft Office PowerPoint</Application>
  <PresentationFormat>全屏显示(4:3)</PresentationFormat>
  <Paragraphs>22</Paragraphs>
  <Slides>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7" baseType="lpstr">
      <vt:lpstr>凸显</vt:lpstr>
      <vt:lpstr>研究性课题一 ——信号与系统的基本特征</vt:lpstr>
      <vt:lpstr>研究性课题一 ——信号与系统的基本特征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研究性课题一 ——信号与系统的特征</dc:title>
  <dc:creator>FF</dc:creator>
  <cp:lastModifiedBy>Fei</cp:lastModifiedBy>
  <cp:revision>20</cp:revision>
  <dcterms:created xsi:type="dcterms:W3CDTF">2022-02-21T10:08:43Z</dcterms:created>
  <dcterms:modified xsi:type="dcterms:W3CDTF">2023-03-03T05:55:43Z</dcterms:modified>
</cp:coreProperties>
</file>