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36" autoAdjust="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研究性课题三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——</a:t>
            </a:r>
            <a:r>
              <a:rPr lang="zh-CN" altLang="en-US" b="1" dirty="0"/>
              <a:t>信号的频域特征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50691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第一次作业中分析了各种不同信号的时域特性</a:t>
            </a:r>
            <a:endParaRPr lang="en-US" altLang="zh-CN" dirty="0"/>
          </a:p>
          <a:p>
            <a:r>
              <a:rPr lang="zh-CN" altLang="en-US" dirty="0"/>
              <a:t>基于傅里叶变换，可以分析信号的频域特征</a:t>
            </a:r>
            <a:endParaRPr lang="en-US" altLang="zh-CN" dirty="0"/>
          </a:p>
          <a:p>
            <a:r>
              <a:rPr lang="zh-CN" altLang="en-US" dirty="0"/>
              <a:t>要求：至少计算</a:t>
            </a:r>
            <a:r>
              <a:rPr lang="zh-CN" altLang="en-US" b="1" dirty="0">
                <a:solidFill>
                  <a:srgbClr val="FF0000"/>
                </a:solidFill>
              </a:rPr>
              <a:t>两个实际信号</a:t>
            </a:r>
            <a:r>
              <a:rPr lang="zh-CN" altLang="en-US" dirty="0"/>
              <a:t>的频谱</a:t>
            </a:r>
            <a:endParaRPr lang="en-US" altLang="zh-CN" dirty="0"/>
          </a:p>
          <a:p>
            <a:pPr lvl="1"/>
            <a:r>
              <a:rPr lang="zh-CN" altLang="en-US" dirty="0"/>
              <a:t>画出信号的时域波形、幅度谱、相位谱</a:t>
            </a:r>
            <a:endParaRPr lang="en-US" altLang="zh-CN" dirty="0"/>
          </a:p>
          <a:p>
            <a:pPr lvl="1"/>
            <a:r>
              <a:rPr lang="zh-CN" altLang="en-US" dirty="0"/>
              <a:t>通过不同信号时域波形的对比和频域波形的对比，分析信号时域特性与频域特性的关系</a:t>
            </a:r>
            <a:endParaRPr lang="en-US" altLang="zh-CN" dirty="0"/>
          </a:p>
          <a:p>
            <a:pPr lvl="1"/>
            <a:r>
              <a:rPr lang="zh-CN" altLang="en-US" dirty="0"/>
              <a:t>分析信号的听觉或视觉效果与频域特性的关系。</a:t>
            </a:r>
            <a:endParaRPr lang="en-US" altLang="zh-CN" dirty="0"/>
          </a:p>
          <a:p>
            <a:r>
              <a:rPr lang="zh-CN" altLang="en-US" dirty="0"/>
              <a:t>排版规范（图表、引用）、语言通顺、逻辑清晰</a:t>
            </a:r>
            <a:endParaRPr lang="en-US" altLang="zh-CN" dirty="0"/>
          </a:p>
          <a:p>
            <a:r>
              <a:rPr lang="zh-CN" altLang="en-US" dirty="0"/>
              <a:t>鼓励创新，</a:t>
            </a:r>
            <a:r>
              <a:rPr lang="zh-CN" altLang="en-US" dirty="0">
                <a:solidFill>
                  <a:srgbClr val="FF0000"/>
                </a:solidFill>
              </a:rPr>
              <a:t>避免雷同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除图表外，字数</a:t>
            </a:r>
            <a:r>
              <a:rPr lang="zh-CN" altLang="en-US" dirty="0">
                <a:solidFill>
                  <a:srgbClr val="FF0000"/>
                </a:solidFill>
              </a:rPr>
              <a:t>至少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提交：报告</a:t>
            </a: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文档（用学号及姓名命名）、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相关数据文件、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截止时间：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15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</a:p>
          <a:p>
            <a:endParaRPr lang="en-US" altLang="zh-CN" dirty="0"/>
          </a:p>
          <a:p>
            <a:pPr lvl="3">
              <a:buNone/>
            </a:pPr>
            <a:endParaRPr lang="en-US" altLang="zh-CN" dirty="0"/>
          </a:p>
          <a:p>
            <a:pPr lvl="3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="" xmlns:a16="http://schemas.microsoft.com/office/drawing/2014/main" id="{6D0B7D77-F1E9-425B-9750-A080F0D8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b="1" dirty="0"/>
              <a:t>研究性课题三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——</a:t>
            </a:r>
            <a:r>
              <a:rPr lang="zh-CN" altLang="en-US" b="1" dirty="0"/>
              <a:t>信号的频域特征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8A7E4B59-8460-41D6-8DFF-AFDF4ABCFA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78705"/>
            <a:ext cx="8507288" cy="4873752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matlab</a:t>
            </a:r>
            <a:r>
              <a:rPr lang="zh-CN" altLang="en-US" dirty="0"/>
              <a:t>仿真连续信号的傅里叶变换（提供程序）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对于数字图像信号，可用离散傅里叶变换</a:t>
            </a:r>
            <a:r>
              <a:rPr lang="en-US" altLang="zh-CN" dirty="0"/>
              <a:t>fft2</a:t>
            </a:r>
            <a:r>
              <a:rPr lang="zh-CN" altLang="en-US" dirty="0"/>
              <a:t>计算频谱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" name="Object 2">
            <a:extLst>
              <a:ext uri="{FF2B5EF4-FFF2-40B4-BE49-F238E27FC236}">
                <a16:creationId xmlns="" xmlns:a16="http://schemas.microsoft.com/office/drawing/2014/main" id="{A04EE01F-F665-4EBE-ABD9-7B19CE7A1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30871"/>
              </p:ext>
            </p:extLst>
          </p:nvPr>
        </p:nvGraphicFramePr>
        <p:xfrm>
          <a:off x="2124731" y="2132856"/>
          <a:ext cx="413253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504960" imgH="336491" progId="Equation.DSMT4">
                  <p:embed/>
                </p:oleObj>
              </mc:Choice>
              <mc:Fallback>
                <p:oleObj name="Equation" r:id="rId3" imgW="1504960" imgH="336491" progId="Equation.DSMT4">
                  <p:embed/>
                  <p:pic>
                    <p:nvPicPr>
                      <p:cNvPr id="45060" name="Object 2">
                        <a:extLst>
                          <a:ext uri="{FF2B5EF4-FFF2-40B4-BE49-F238E27FC236}">
                            <a16:creationId xmlns="" xmlns:a16="http://schemas.microsoft.com/office/drawing/2014/main" id="{D78A2321-6AB5-4D40-8ADD-96543FCC8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731" y="2132856"/>
                        <a:ext cx="4132538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="" xmlns:a16="http://schemas.microsoft.com/office/drawing/2014/main" id="{1B836E7C-09E2-4F52-981C-72DFB295F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537141"/>
              </p:ext>
            </p:extLst>
          </p:nvPr>
        </p:nvGraphicFramePr>
        <p:xfrm>
          <a:off x="3347864" y="2842418"/>
          <a:ext cx="4176712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1460160" imgH="431640" progId="Equation.DSMT4">
                  <p:embed/>
                </p:oleObj>
              </mc:Choice>
              <mc:Fallback>
                <p:oleObj name="Equation" r:id="rId5" imgW="146016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="" xmlns:a16="http://schemas.microsoft.com/office/drawing/2014/main" id="{D7941600-D5FA-443D-82BB-EE85FF320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842418"/>
                        <a:ext cx="4176712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496944" cy="31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" y="3704010"/>
            <a:ext cx="2880000" cy="215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10521"/>
            <a:ext cx="2880000" cy="215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17032"/>
            <a:ext cx="2880000" cy="215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7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95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" y="4010025"/>
            <a:ext cx="2880000" cy="215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76" y="3284983"/>
            <a:ext cx="4325193" cy="324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75" y="4797152"/>
            <a:ext cx="1989925" cy="149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88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263</TotalTime>
  <Words>159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凸显</vt:lpstr>
      <vt:lpstr>Equation</vt:lpstr>
      <vt:lpstr>研究性课题三 ——信号的频域特征</vt:lpstr>
      <vt:lpstr>研究性课题三 ——信号的频域特征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研究性课题一 ——信号与系统的特征</dc:title>
  <dc:creator>FF</dc:creator>
  <cp:lastModifiedBy>Fei</cp:lastModifiedBy>
  <cp:revision>31</cp:revision>
  <dcterms:created xsi:type="dcterms:W3CDTF">2022-02-21T10:08:43Z</dcterms:created>
  <dcterms:modified xsi:type="dcterms:W3CDTF">2023-04-27T06:14:00Z</dcterms:modified>
</cp:coreProperties>
</file>