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77153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在第二章中卢梭阐述了他的家庭观，而我们在之前阅读了洛克的政府论之论父权，你能说出他们的区别吗？</a:t>
            </a:r>
            <a:endParaRPr lang="en-US" altLang="zh-CN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第三章中卢梭提出并论述了两个问题，是哪两个？</a:t>
            </a:r>
            <a:endParaRPr lang="en-US" altLang="zh-CN" sz="2400" dirty="0" smtClean="0"/>
          </a:p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第四章卢梭是怎样反驳格劳秀斯转让自由成为他人奴隶的合理性。</a:t>
            </a:r>
            <a:endParaRPr lang="en-US" altLang="zh-CN" sz="2400" dirty="0" smtClean="0"/>
          </a:p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第四章卢梭认为一个人无偿献出自己，是一件荒诞不经的事。你能反驳他吗？</a:t>
            </a:r>
            <a:endParaRPr lang="en-US" altLang="zh-CN" sz="2400" dirty="0" smtClean="0"/>
          </a:p>
          <a:p>
            <a:r>
              <a:rPr lang="en-US" altLang="zh-CN" sz="2400" dirty="0" smtClean="0"/>
              <a:t>5.</a:t>
            </a:r>
            <a:r>
              <a:rPr lang="zh-CN" altLang="en-US" sz="2400" dirty="0" smtClean="0"/>
              <a:t>为什么父亲无权转让自己的孩子，你如何看待弃婴行为？</a:t>
            </a:r>
            <a:endParaRPr lang="en-US" altLang="zh-CN" sz="2400" dirty="0" smtClean="0"/>
          </a:p>
          <a:p>
            <a:r>
              <a:rPr lang="en-US" altLang="zh-CN" sz="2400" dirty="0" smtClean="0"/>
              <a:t>6.</a:t>
            </a:r>
            <a:r>
              <a:rPr lang="zh-CN" altLang="en-US" sz="2400" dirty="0" smtClean="0"/>
              <a:t>卢梭认为战争源于什么？个人之间的私人战争为什么不应存在？</a:t>
            </a:r>
            <a:endParaRPr lang="en-US" altLang="zh-CN" sz="2400" dirty="0" smtClean="0"/>
          </a:p>
          <a:p>
            <a:r>
              <a:rPr lang="en-US" altLang="zh-CN" sz="2400" dirty="0" smtClean="0"/>
              <a:t>7.</a:t>
            </a:r>
            <a:r>
              <a:rPr lang="zh-CN" altLang="en-US" sz="2400" dirty="0" smtClean="0"/>
              <a:t>卢梭的战争观你认同吗？</a:t>
            </a:r>
            <a:endParaRPr lang="en-US" altLang="zh-CN" sz="2400" dirty="0" smtClean="0"/>
          </a:p>
          <a:p>
            <a:r>
              <a:rPr lang="en-US" altLang="zh-CN" sz="2400" dirty="0" smtClean="0"/>
              <a:t>8.</a:t>
            </a:r>
            <a:r>
              <a:rPr lang="zh-CN" altLang="en-US" sz="2400" dirty="0" smtClean="0"/>
              <a:t>第四章也是讲了两个问题，你能归纳吗？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7715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9.</a:t>
            </a:r>
            <a:r>
              <a:rPr lang="zh-CN" altLang="en-US" sz="2400" dirty="0" smtClean="0"/>
              <a:t>第六章当中卢梭提到了两种自由，哪两种？</a:t>
            </a:r>
            <a:endParaRPr lang="en-US" altLang="zh-CN" sz="2400" dirty="0" smtClean="0"/>
          </a:p>
          <a:p>
            <a:r>
              <a:rPr lang="en-US" altLang="zh-CN" sz="2400" dirty="0" smtClean="0"/>
              <a:t>10.</a:t>
            </a:r>
            <a:r>
              <a:rPr lang="zh-CN" altLang="en-US" sz="2400" dirty="0" smtClean="0"/>
              <a:t>每个人将自己奉献给所有人，也就相当于没有将自己奉献给任何人，你如何理解？</a:t>
            </a:r>
            <a:endParaRPr lang="en-US" altLang="zh-CN" sz="2400" dirty="0" smtClean="0"/>
          </a:p>
          <a:p>
            <a:r>
              <a:rPr lang="en-US" altLang="zh-CN" sz="2400" dirty="0" smtClean="0"/>
              <a:t>11.</a:t>
            </a:r>
            <a:r>
              <a:rPr lang="zh-CN" altLang="en-US" sz="2400" dirty="0" smtClean="0"/>
              <a:t>约定自由的好处在哪里？</a:t>
            </a:r>
            <a:endParaRPr lang="en-US" altLang="zh-CN" sz="2400" dirty="0" smtClean="0"/>
          </a:p>
          <a:p>
            <a:r>
              <a:rPr lang="en-US" altLang="zh-CN" sz="2400" dirty="0" smtClean="0"/>
              <a:t>12.</a:t>
            </a:r>
            <a:r>
              <a:rPr lang="zh-CN" altLang="en-US" sz="2400" dirty="0" smtClean="0"/>
              <a:t>第八章从自然状态到社会状态的过渡给人类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，并且在听从其习性之前先咨询理性。你如何理解？</a:t>
            </a:r>
            <a:endParaRPr lang="en-US" altLang="zh-CN" sz="2400" dirty="0" smtClean="0"/>
          </a:p>
          <a:p>
            <a:r>
              <a:rPr lang="en-US" altLang="zh-CN" sz="2400" dirty="0" smtClean="0"/>
              <a:t>13.</a:t>
            </a:r>
            <a:r>
              <a:rPr lang="zh-CN" altLang="en-US" sz="2400" dirty="0" smtClean="0"/>
              <a:t>让我们将这种得失权衡简化为容易比较的用语。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，而后者则只能建立在确实的凭证的基础上。</a:t>
            </a:r>
            <a:endParaRPr lang="en-US" altLang="zh-CN" sz="2400" dirty="0" smtClean="0"/>
          </a:p>
          <a:p>
            <a:r>
              <a:rPr lang="en-US" altLang="zh-CN" sz="2400" dirty="0" smtClean="0"/>
              <a:t>14.</a:t>
            </a:r>
            <a:r>
              <a:rPr lang="zh-CN" altLang="en-US" sz="2400" dirty="0" smtClean="0"/>
              <a:t>第九章中卢梭是如何阐述土地的最先占有者的定义。</a:t>
            </a:r>
            <a:endParaRPr lang="en-US" altLang="zh-CN" sz="2400" dirty="0" smtClean="0"/>
          </a:p>
          <a:p>
            <a:r>
              <a:rPr lang="en-US" altLang="zh-CN" sz="2400" dirty="0" smtClean="0"/>
              <a:t>15.</a:t>
            </a:r>
            <a:r>
              <a:rPr lang="zh-CN" altLang="en-US" sz="2400" dirty="0" smtClean="0"/>
              <a:t>卢梭是如何阐述构成整个社会体系的基础的？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300</Words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13</cp:revision>
  <dcterms:created xsi:type="dcterms:W3CDTF">2019-10-29T03:15:20Z</dcterms:created>
  <dcterms:modified xsi:type="dcterms:W3CDTF">2019-11-05T11:40:25Z</dcterms:modified>
</cp:coreProperties>
</file>