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93" d="100"/>
          <a:sy n="93" d="100"/>
        </p:scale>
        <p:origin x="7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endParaRP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endParaRPr/>
          </a:p>
        </p:txBody>
      </p:sp>
      <p:sp>
        <p:nvSpPr>
          <p:cNvPr id="4" name="日期占位符 3"/>
          <p:cNvSpPr>
            <a:spLocks noGrp="1"/>
          </p:cNvSpPr>
          <p:nvPr>
            <p:ph type="dt" idx="10"/>
          </p:nvPr>
        </p:nvSpPr>
        <p:spPr>
          <a:prstGeom prst="rect">
            <a:avLst/>
          </a:prstGeom>
        </p:spPr>
        <p:txBody>
          <a:bodyPr/>
          <a:lstStyle/>
          <a:p>
            <a:fld id="{62B735B0-1E6B-4AAE-9ED6-3DBCB2AC5596}" type="datetime1">
              <a:rPr lang="zh-CN" altLang="en-US"/>
              <a:t>2024/12/10</a:t>
            </a:fld>
            <a:endParaRPr lang="zh-CN" altLang="zh-CN"/>
          </a:p>
        </p:txBody>
      </p:sp>
      <p:sp>
        <p:nvSpPr>
          <p:cNvPr id="5" name="页脚占位符 4"/>
          <p:cNvSpPr>
            <a:spLocks noGrp="1"/>
          </p:cNvSpPr>
          <p:nvPr>
            <p:ph type="ftr" idx="11"/>
          </p:nvPr>
        </p:nvSpPr>
        <p:spPr>
          <a:prstGeom prst="rect">
            <a:avLst/>
          </a:prstGeom>
        </p:spPr>
        <p:txBody>
          <a:bodyPr/>
          <a:lstStyle/>
          <a:p>
            <a:endParaRPr lang="zh-CN" altLang="zh-CN"/>
          </a:p>
        </p:txBody>
      </p:sp>
      <p:sp>
        <p:nvSpPr>
          <p:cNvPr id="6" name="灯片编号占位符 5"/>
          <p:cNvSpPr>
            <a:spLocks noGrp="1"/>
          </p:cNvSpPr>
          <p:nvPr>
            <p:ph type="sldNum" idx="12"/>
          </p:nvPr>
        </p:nvSpPr>
        <p:spPr>
          <a:prstGeom prst="rect">
            <a:avLst/>
          </a:prstGeom>
        </p:spPr>
        <p:txBody>
          <a:bodyPr/>
          <a:lstStyle/>
          <a:p>
            <a:fld id="{365BD4F7-6D2A-43CC-8902-DC42A1A3C6AF}" type="slidenum">
              <a:r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65" name="标题 1"/>
          <p:cNvSpPr>
            <a:spLocks noGrp="1"/>
          </p:cNvSpPr>
          <p:nvPr>
            <p:ph type="title"/>
          </p:nvPr>
        </p:nvSpPr>
        <p:spPr>
          <a:prstGeom prst="rect">
            <a:avLst/>
          </a:prstGeom>
        </p:spPr>
        <p:txBody>
          <a:bodyPr/>
          <a:lstStyle/>
          <a:p>
            <a:r>
              <a:rPr lang="zh-CN" altLang="zh-CN"/>
              <a:t>单击此处编辑母版标题样式</a:t>
            </a:r>
            <a:endParaRPr/>
          </a:p>
        </p:txBody>
      </p:sp>
      <p:sp>
        <p:nvSpPr>
          <p:cNvPr id="66" name="竖排文字占位符 2"/>
          <p:cNvSpPr>
            <a:spLocks noGrp="1"/>
          </p:cNvSpPr>
          <p:nvPr>
            <p:ph type="body" idx="1"/>
          </p:nvPr>
        </p:nvSpPr>
        <p:spPr>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67" name="日期占位符 3"/>
          <p:cNvSpPr>
            <a:spLocks noGrp="1"/>
          </p:cNvSpPr>
          <p:nvPr>
            <p:ph type="dt" idx="10"/>
          </p:nvPr>
        </p:nvSpPr>
        <p:spPr>
          <a:prstGeom prst="rect">
            <a:avLst/>
          </a:prstGeom>
        </p:spPr>
        <p:txBody>
          <a:bodyPr/>
          <a:lstStyle/>
          <a:p>
            <a:fld id="{16D6CCCE-95A5-42F6-9454-C73F14042C7C}" type="datetime1">
              <a:rPr lang="zh-CN" altLang="en-US"/>
              <a:t>2024/12/10</a:t>
            </a:fld>
            <a:endParaRPr lang="zh-CN" altLang="zh-CN"/>
          </a:p>
        </p:txBody>
      </p:sp>
      <p:sp>
        <p:nvSpPr>
          <p:cNvPr id="68" name="页脚占位符 4"/>
          <p:cNvSpPr>
            <a:spLocks noGrp="1"/>
          </p:cNvSpPr>
          <p:nvPr>
            <p:ph type="ftr" idx="11"/>
          </p:nvPr>
        </p:nvSpPr>
        <p:spPr>
          <a:prstGeom prst="rect">
            <a:avLst/>
          </a:prstGeom>
        </p:spPr>
        <p:txBody>
          <a:bodyPr/>
          <a:lstStyle/>
          <a:p>
            <a:endParaRPr lang="zh-CN" altLang="zh-CN"/>
          </a:p>
        </p:txBody>
      </p:sp>
      <p:sp>
        <p:nvSpPr>
          <p:cNvPr id="69" name="灯片编号占位符 5"/>
          <p:cNvSpPr>
            <a:spLocks noGrp="1"/>
          </p:cNvSpPr>
          <p:nvPr>
            <p:ph type="sldNum" idx="12"/>
          </p:nvPr>
        </p:nvSpPr>
        <p:spPr>
          <a:prstGeom prst="rect">
            <a:avLst/>
          </a:prstGeom>
        </p:spPr>
        <p:txBody>
          <a:bodyPr/>
          <a:lstStyle/>
          <a:p>
            <a:fld id="{807E4A9A-3FAA-4B6F-9C30-258875663224}" type="slidenum">
              <a:r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14" name="竖排标题 1"/>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endParaRPr/>
          </a:p>
        </p:txBody>
      </p:sp>
      <p:sp>
        <p:nvSpPr>
          <p:cNvPr id="15" name="竖排文字占位符 2"/>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6" name="日期占位符 3"/>
          <p:cNvSpPr>
            <a:spLocks noGrp="1"/>
          </p:cNvSpPr>
          <p:nvPr>
            <p:ph type="dt" idx="10"/>
          </p:nvPr>
        </p:nvSpPr>
        <p:spPr>
          <a:prstGeom prst="rect">
            <a:avLst/>
          </a:prstGeom>
        </p:spPr>
        <p:txBody>
          <a:bodyPr/>
          <a:lstStyle/>
          <a:p>
            <a:fld id="{A5B82C61-D909-45A3-BA4D-6D6580355498}" type="datetime1">
              <a:rPr lang="zh-CN" altLang="en-US"/>
              <a:t>2024/12/10</a:t>
            </a:fld>
            <a:endParaRPr lang="zh-CN" altLang="zh-CN"/>
          </a:p>
        </p:txBody>
      </p:sp>
      <p:sp>
        <p:nvSpPr>
          <p:cNvPr id="17" name="页脚占位符 4"/>
          <p:cNvSpPr>
            <a:spLocks noGrp="1"/>
          </p:cNvSpPr>
          <p:nvPr>
            <p:ph type="ftr" idx="11"/>
          </p:nvPr>
        </p:nvSpPr>
        <p:spPr>
          <a:prstGeom prst="rect">
            <a:avLst/>
          </a:prstGeom>
        </p:spPr>
        <p:txBody>
          <a:bodyPr/>
          <a:lstStyle/>
          <a:p>
            <a:endParaRPr lang="zh-CN" altLang="zh-CN"/>
          </a:p>
        </p:txBody>
      </p:sp>
      <p:sp>
        <p:nvSpPr>
          <p:cNvPr id="18" name="灯片编号占位符 5"/>
          <p:cNvSpPr>
            <a:spLocks noGrp="1"/>
          </p:cNvSpPr>
          <p:nvPr>
            <p:ph type="sldNum" idx="12"/>
          </p:nvPr>
        </p:nvSpPr>
        <p:spPr>
          <a:prstGeom prst="rect">
            <a:avLst/>
          </a:prstGeom>
        </p:spPr>
        <p:txBody>
          <a:bodyPr/>
          <a:lstStyle/>
          <a:p>
            <a:fld id="{B127930D-29B7-4288-9CE9-993F76EA5C43}" type="slidenum">
              <a:r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a:prstGeom prst="rect">
            <a:avLst/>
          </a:prstGeom>
        </p:spPr>
        <p:txBody>
          <a:bodyPr/>
          <a:lstStyle/>
          <a:p>
            <a:r>
              <a:rPr lang="zh-CN" altLang="zh-CN"/>
              <a:t>单击此处编辑母版标题样式</a:t>
            </a:r>
            <a:endParaRPr/>
          </a:p>
        </p:txBody>
      </p:sp>
      <p:sp>
        <p:nvSpPr>
          <p:cNvPr id="9" name="内容占位符 2"/>
          <p:cNvSpPr>
            <a:spLocks noGrp="1"/>
          </p:cNvSpPr>
          <p:nvPr>
            <p:ph idx="1"/>
          </p:nvPr>
        </p:nvSpPr>
        <p:spPr>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10" name="日期占位符 3"/>
          <p:cNvSpPr>
            <a:spLocks noGrp="1"/>
          </p:cNvSpPr>
          <p:nvPr>
            <p:ph type="dt" idx="10"/>
          </p:nvPr>
        </p:nvSpPr>
        <p:spPr>
          <a:prstGeom prst="rect">
            <a:avLst/>
          </a:prstGeom>
        </p:spPr>
        <p:txBody>
          <a:bodyPr/>
          <a:lstStyle/>
          <a:p>
            <a:fld id="{5D5F2C82-781A-4EDE-A3EF-3F2438FB9F31}" type="datetime1">
              <a:rPr lang="zh-CN" altLang="en-US"/>
              <a:t>2024/12/10</a:t>
            </a:fld>
            <a:endParaRPr lang="zh-CN" altLang="zh-CN"/>
          </a:p>
        </p:txBody>
      </p:sp>
      <p:sp>
        <p:nvSpPr>
          <p:cNvPr id="11" name="页脚占位符 4"/>
          <p:cNvSpPr>
            <a:spLocks noGrp="1"/>
          </p:cNvSpPr>
          <p:nvPr>
            <p:ph type="ftr" idx="11"/>
          </p:nvPr>
        </p:nvSpPr>
        <p:spPr>
          <a:prstGeom prst="rect">
            <a:avLst/>
          </a:prstGeom>
        </p:spPr>
        <p:txBody>
          <a:bodyPr/>
          <a:lstStyle/>
          <a:p>
            <a:endParaRPr lang="zh-CN" altLang="zh-CN"/>
          </a:p>
        </p:txBody>
      </p:sp>
      <p:sp>
        <p:nvSpPr>
          <p:cNvPr id="12" name="灯片编号占位符 5"/>
          <p:cNvSpPr>
            <a:spLocks noGrp="1"/>
          </p:cNvSpPr>
          <p:nvPr>
            <p:ph type="sldNum" idx="12"/>
          </p:nvPr>
        </p:nvSpPr>
        <p:spPr>
          <a:prstGeom prst="rect">
            <a:avLst/>
          </a:prstGeom>
        </p:spPr>
        <p:txBody>
          <a:bodyPr/>
          <a:lstStyle/>
          <a:p>
            <a:fld id="{B20B6519-0892-4679-8EF4-7E8632D63502}" type="slidenum">
              <a:r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endParaRPr/>
          </a:p>
        </p:txBody>
      </p:sp>
      <p:sp>
        <p:nvSpPr>
          <p:cNvPr id="21" name="文本占位符 2"/>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endParaRPr/>
          </a:p>
        </p:txBody>
      </p:sp>
      <p:sp>
        <p:nvSpPr>
          <p:cNvPr id="22" name="日期占位符 3"/>
          <p:cNvSpPr>
            <a:spLocks noGrp="1"/>
          </p:cNvSpPr>
          <p:nvPr>
            <p:ph type="dt" idx="10"/>
          </p:nvPr>
        </p:nvSpPr>
        <p:spPr>
          <a:prstGeom prst="rect">
            <a:avLst/>
          </a:prstGeom>
        </p:spPr>
        <p:txBody>
          <a:bodyPr/>
          <a:lstStyle/>
          <a:p>
            <a:fld id="{1E2E82B7-6B5C-47FC-9723-F06795F43EA6}" type="datetime1">
              <a:rPr lang="zh-CN" altLang="en-US"/>
              <a:t>2024/12/10</a:t>
            </a:fld>
            <a:endParaRPr lang="zh-CN" altLang="zh-CN"/>
          </a:p>
        </p:txBody>
      </p:sp>
      <p:sp>
        <p:nvSpPr>
          <p:cNvPr id="23" name="页脚占位符 4"/>
          <p:cNvSpPr>
            <a:spLocks noGrp="1"/>
          </p:cNvSpPr>
          <p:nvPr>
            <p:ph type="ftr" idx="11"/>
          </p:nvPr>
        </p:nvSpPr>
        <p:spPr>
          <a:prstGeom prst="rect">
            <a:avLst/>
          </a:prstGeom>
        </p:spPr>
        <p:txBody>
          <a:bodyPr/>
          <a:lstStyle/>
          <a:p>
            <a:endParaRPr lang="zh-CN" altLang="zh-CN"/>
          </a:p>
        </p:txBody>
      </p:sp>
      <p:sp>
        <p:nvSpPr>
          <p:cNvPr id="24" name="灯片编号占位符 5"/>
          <p:cNvSpPr>
            <a:spLocks noGrp="1"/>
          </p:cNvSpPr>
          <p:nvPr>
            <p:ph type="sldNum" idx="12"/>
          </p:nvPr>
        </p:nvSpPr>
        <p:spPr>
          <a:prstGeom prst="rect">
            <a:avLst/>
          </a:prstGeom>
        </p:spPr>
        <p:txBody>
          <a:bodyPr/>
          <a:lstStyle/>
          <a:p>
            <a:fld id="{AD56D6B1-AEFD-4F94-925D-7C5E06F2D589}" type="slidenum">
              <a:r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6" name="标题 1"/>
          <p:cNvSpPr>
            <a:spLocks noGrp="1"/>
          </p:cNvSpPr>
          <p:nvPr>
            <p:ph type="title"/>
          </p:nvPr>
        </p:nvSpPr>
        <p:spPr>
          <a:prstGeom prst="rect">
            <a:avLst/>
          </a:prstGeom>
        </p:spPr>
        <p:txBody>
          <a:bodyPr/>
          <a:lstStyle/>
          <a:p>
            <a:r>
              <a:rPr lang="zh-CN" altLang="zh-CN"/>
              <a:t>单击此处编辑母版标题样式</a:t>
            </a:r>
            <a:endParaRPr/>
          </a:p>
        </p:txBody>
      </p:sp>
      <p:sp>
        <p:nvSpPr>
          <p:cNvPr id="27" name="内容占位符 2"/>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8" name="内容占位符 3"/>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29" name="日期占位符 4"/>
          <p:cNvSpPr>
            <a:spLocks noGrp="1"/>
          </p:cNvSpPr>
          <p:nvPr>
            <p:ph type="dt" idx="10"/>
          </p:nvPr>
        </p:nvSpPr>
        <p:spPr>
          <a:prstGeom prst="rect">
            <a:avLst/>
          </a:prstGeom>
        </p:spPr>
        <p:txBody>
          <a:bodyPr/>
          <a:lstStyle/>
          <a:p>
            <a:fld id="{4CEC58E8-DACA-4BE6-B257-D83C916C4624}" type="datetime1">
              <a:rPr lang="zh-CN" altLang="en-US"/>
              <a:t>2024/12/10</a:t>
            </a:fld>
            <a:endParaRPr lang="zh-CN" altLang="zh-CN"/>
          </a:p>
        </p:txBody>
      </p:sp>
      <p:sp>
        <p:nvSpPr>
          <p:cNvPr id="30" name="页脚占位符 5"/>
          <p:cNvSpPr>
            <a:spLocks noGrp="1"/>
          </p:cNvSpPr>
          <p:nvPr>
            <p:ph type="ftr" idx="11"/>
          </p:nvPr>
        </p:nvSpPr>
        <p:spPr>
          <a:prstGeom prst="rect">
            <a:avLst/>
          </a:prstGeom>
        </p:spPr>
        <p:txBody>
          <a:bodyPr/>
          <a:lstStyle/>
          <a:p>
            <a:endParaRPr lang="zh-CN" altLang="zh-CN"/>
          </a:p>
        </p:txBody>
      </p:sp>
      <p:sp>
        <p:nvSpPr>
          <p:cNvPr id="31" name="灯片编号占位符 6"/>
          <p:cNvSpPr>
            <a:spLocks noGrp="1"/>
          </p:cNvSpPr>
          <p:nvPr>
            <p:ph type="sldNum" idx="12"/>
          </p:nvPr>
        </p:nvSpPr>
        <p:spPr>
          <a:prstGeom prst="rect">
            <a:avLst/>
          </a:prstGeom>
        </p:spPr>
        <p:txBody>
          <a:bodyPr/>
          <a:lstStyle/>
          <a:p>
            <a:fld id="{C1B0D9E3-9611-448B-A185-A82F9C099275}" type="slidenum">
              <a:r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33" name="标题 1"/>
          <p:cNvSpPr>
            <a:spLocks noGrp="1"/>
          </p:cNvSpPr>
          <p:nvPr>
            <p:ph type="title"/>
          </p:nvPr>
        </p:nvSpPr>
        <p:spPr>
          <a:xfrm>
            <a:off x="839788" y="365125"/>
            <a:ext cx="10515600" cy="1325563"/>
          </a:xfrm>
          <a:prstGeom prst="rect">
            <a:avLst/>
          </a:prstGeom>
        </p:spPr>
        <p:txBody>
          <a:bodyPr/>
          <a:lstStyle/>
          <a:p>
            <a:r>
              <a:rPr lang="zh-CN" altLang="zh-CN"/>
              <a:t>单击此处编辑母版标题样式</a:t>
            </a:r>
            <a:endParaRPr/>
          </a:p>
        </p:txBody>
      </p:sp>
      <p:sp>
        <p:nvSpPr>
          <p:cNvPr id="34" name="文本占位符 2"/>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endParaRPr/>
          </a:p>
        </p:txBody>
      </p:sp>
      <p:sp>
        <p:nvSpPr>
          <p:cNvPr id="35" name="内容占位符 3"/>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6" name="文本占位符 4"/>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endParaRPr/>
          </a:p>
        </p:txBody>
      </p:sp>
      <p:sp>
        <p:nvSpPr>
          <p:cNvPr id="37" name="内容占位符 5"/>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38" name="日期占位符 6"/>
          <p:cNvSpPr>
            <a:spLocks noGrp="1"/>
          </p:cNvSpPr>
          <p:nvPr>
            <p:ph type="dt" idx="10"/>
          </p:nvPr>
        </p:nvSpPr>
        <p:spPr>
          <a:prstGeom prst="rect">
            <a:avLst/>
          </a:prstGeom>
        </p:spPr>
        <p:txBody>
          <a:bodyPr/>
          <a:lstStyle/>
          <a:p>
            <a:fld id="{603D01A9-6636-4B38-8357-40A6314F4E6C}" type="datetime1">
              <a:rPr lang="zh-CN" altLang="en-US"/>
              <a:t>2024/12/10</a:t>
            </a:fld>
            <a:endParaRPr lang="zh-CN" altLang="zh-CN"/>
          </a:p>
        </p:txBody>
      </p:sp>
      <p:sp>
        <p:nvSpPr>
          <p:cNvPr id="39" name="页脚占位符 7"/>
          <p:cNvSpPr>
            <a:spLocks noGrp="1"/>
          </p:cNvSpPr>
          <p:nvPr>
            <p:ph type="ftr" idx="11"/>
          </p:nvPr>
        </p:nvSpPr>
        <p:spPr>
          <a:prstGeom prst="rect">
            <a:avLst/>
          </a:prstGeom>
        </p:spPr>
        <p:txBody>
          <a:bodyPr/>
          <a:lstStyle/>
          <a:p>
            <a:endParaRPr lang="zh-CN" altLang="zh-CN"/>
          </a:p>
        </p:txBody>
      </p:sp>
      <p:sp>
        <p:nvSpPr>
          <p:cNvPr id="40" name="灯片编号占位符 8"/>
          <p:cNvSpPr>
            <a:spLocks noGrp="1"/>
          </p:cNvSpPr>
          <p:nvPr>
            <p:ph type="sldNum" idx="12"/>
          </p:nvPr>
        </p:nvSpPr>
        <p:spPr>
          <a:prstGeom prst="rect">
            <a:avLst/>
          </a:prstGeom>
        </p:spPr>
        <p:txBody>
          <a:bodyPr/>
          <a:lstStyle/>
          <a:p>
            <a:fld id="{0AF7E8E4-B2FE-47E6-8321-B5EB66239D97}" type="slidenum">
              <a:r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42" name="标题 1"/>
          <p:cNvSpPr>
            <a:spLocks noGrp="1"/>
          </p:cNvSpPr>
          <p:nvPr>
            <p:ph type="title"/>
          </p:nvPr>
        </p:nvSpPr>
        <p:spPr>
          <a:prstGeom prst="rect">
            <a:avLst/>
          </a:prstGeom>
        </p:spPr>
        <p:txBody>
          <a:bodyPr/>
          <a:lstStyle/>
          <a:p>
            <a:r>
              <a:rPr lang="zh-CN" altLang="zh-CN"/>
              <a:t>单击此处编辑母版标题样式</a:t>
            </a:r>
            <a:endParaRPr/>
          </a:p>
        </p:txBody>
      </p:sp>
      <p:sp>
        <p:nvSpPr>
          <p:cNvPr id="43" name="日期占位符 2"/>
          <p:cNvSpPr>
            <a:spLocks noGrp="1"/>
          </p:cNvSpPr>
          <p:nvPr>
            <p:ph type="dt" idx="10"/>
          </p:nvPr>
        </p:nvSpPr>
        <p:spPr>
          <a:prstGeom prst="rect">
            <a:avLst/>
          </a:prstGeom>
        </p:spPr>
        <p:txBody>
          <a:bodyPr/>
          <a:lstStyle/>
          <a:p>
            <a:fld id="{948FBD87-ED0B-4F60-AF3B-0E0AD33A4811}" type="datetime1">
              <a:rPr lang="zh-CN" altLang="en-US"/>
              <a:t>2024/12/10</a:t>
            </a:fld>
            <a:endParaRPr lang="zh-CN" altLang="zh-CN"/>
          </a:p>
        </p:txBody>
      </p:sp>
      <p:sp>
        <p:nvSpPr>
          <p:cNvPr id="44" name="页脚占位符 3"/>
          <p:cNvSpPr>
            <a:spLocks noGrp="1"/>
          </p:cNvSpPr>
          <p:nvPr>
            <p:ph type="ftr" idx="11"/>
          </p:nvPr>
        </p:nvSpPr>
        <p:spPr>
          <a:prstGeom prst="rect">
            <a:avLst/>
          </a:prstGeom>
        </p:spPr>
        <p:txBody>
          <a:bodyPr/>
          <a:lstStyle/>
          <a:p>
            <a:endParaRPr lang="zh-CN" altLang="zh-CN"/>
          </a:p>
        </p:txBody>
      </p:sp>
      <p:sp>
        <p:nvSpPr>
          <p:cNvPr id="45" name="灯片编号占位符 4"/>
          <p:cNvSpPr>
            <a:spLocks noGrp="1"/>
          </p:cNvSpPr>
          <p:nvPr>
            <p:ph type="sldNum" idx="12"/>
          </p:nvPr>
        </p:nvSpPr>
        <p:spPr>
          <a:prstGeom prst="rect">
            <a:avLst/>
          </a:prstGeom>
        </p:spPr>
        <p:txBody>
          <a:bodyPr/>
          <a:lstStyle/>
          <a:p>
            <a:fld id="{59AC65A2-A02C-4F73-A16B-7FC1AAA003E9}" type="slidenum">
              <a:r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47" name="日期占位符 1"/>
          <p:cNvSpPr>
            <a:spLocks noGrp="1"/>
          </p:cNvSpPr>
          <p:nvPr>
            <p:ph type="dt" idx="10"/>
          </p:nvPr>
        </p:nvSpPr>
        <p:spPr>
          <a:prstGeom prst="rect">
            <a:avLst/>
          </a:prstGeom>
        </p:spPr>
        <p:txBody>
          <a:bodyPr/>
          <a:lstStyle/>
          <a:p>
            <a:fld id="{BE7DA814-644F-4697-8FE5-46D4A0F5BBB0}" type="datetime1">
              <a:rPr lang="zh-CN" altLang="en-US"/>
              <a:t>2024/12/10</a:t>
            </a:fld>
            <a:endParaRPr lang="zh-CN" altLang="zh-CN"/>
          </a:p>
        </p:txBody>
      </p:sp>
      <p:sp>
        <p:nvSpPr>
          <p:cNvPr id="48" name="页脚占位符 2"/>
          <p:cNvSpPr>
            <a:spLocks noGrp="1"/>
          </p:cNvSpPr>
          <p:nvPr>
            <p:ph type="ftr" idx="11"/>
          </p:nvPr>
        </p:nvSpPr>
        <p:spPr>
          <a:prstGeom prst="rect">
            <a:avLst/>
          </a:prstGeom>
        </p:spPr>
        <p:txBody>
          <a:bodyPr/>
          <a:lstStyle/>
          <a:p>
            <a:endParaRPr lang="zh-CN" altLang="zh-CN"/>
          </a:p>
        </p:txBody>
      </p:sp>
      <p:sp>
        <p:nvSpPr>
          <p:cNvPr id="49" name="灯片编号占位符 3"/>
          <p:cNvSpPr>
            <a:spLocks noGrp="1"/>
          </p:cNvSpPr>
          <p:nvPr>
            <p:ph type="sldNum" idx="12"/>
          </p:nvPr>
        </p:nvSpPr>
        <p:spPr>
          <a:prstGeom prst="rect">
            <a:avLst/>
          </a:prstGeom>
        </p:spPr>
        <p:txBody>
          <a:bodyPr/>
          <a:lstStyle/>
          <a:p>
            <a:fld id="{A97BA9F3-60DB-4411-B847-382B77F5D7D6}" type="slidenum">
              <a:r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51" name="标题 1"/>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endParaRPr/>
          </a:p>
        </p:txBody>
      </p:sp>
      <p:sp>
        <p:nvSpPr>
          <p:cNvPr id="52" name="内容占位符 2"/>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53" name="文本占位符 3"/>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54" name="日期占位符 4"/>
          <p:cNvSpPr>
            <a:spLocks noGrp="1"/>
          </p:cNvSpPr>
          <p:nvPr>
            <p:ph type="dt" idx="10"/>
          </p:nvPr>
        </p:nvSpPr>
        <p:spPr>
          <a:prstGeom prst="rect">
            <a:avLst/>
          </a:prstGeom>
        </p:spPr>
        <p:txBody>
          <a:bodyPr/>
          <a:lstStyle/>
          <a:p>
            <a:fld id="{56C93E30-C61A-46BA-B565-F0C97AF8078C}" type="datetime1">
              <a:rPr lang="zh-CN" altLang="en-US"/>
              <a:t>2024/12/10</a:t>
            </a:fld>
            <a:endParaRPr lang="zh-CN" altLang="zh-CN"/>
          </a:p>
        </p:txBody>
      </p:sp>
      <p:sp>
        <p:nvSpPr>
          <p:cNvPr id="55" name="页脚占位符 5"/>
          <p:cNvSpPr>
            <a:spLocks noGrp="1"/>
          </p:cNvSpPr>
          <p:nvPr>
            <p:ph type="ftr" idx="11"/>
          </p:nvPr>
        </p:nvSpPr>
        <p:spPr>
          <a:prstGeom prst="rect">
            <a:avLst/>
          </a:prstGeom>
        </p:spPr>
        <p:txBody>
          <a:bodyPr/>
          <a:lstStyle/>
          <a:p>
            <a:endParaRPr lang="zh-CN" altLang="zh-CN"/>
          </a:p>
        </p:txBody>
      </p:sp>
      <p:sp>
        <p:nvSpPr>
          <p:cNvPr id="56" name="灯片编号占位符 6"/>
          <p:cNvSpPr>
            <a:spLocks noGrp="1"/>
          </p:cNvSpPr>
          <p:nvPr>
            <p:ph type="sldNum" idx="12"/>
          </p:nvPr>
        </p:nvSpPr>
        <p:spPr>
          <a:prstGeom prst="rect">
            <a:avLst/>
          </a:prstGeom>
        </p:spPr>
        <p:txBody>
          <a:bodyPr/>
          <a:lstStyle/>
          <a:p>
            <a:fld id="{C18F98CF-8B45-4F2C-AA06-936FBB5BFF0F}" type="slidenum">
              <a:r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58" name="标题 1"/>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endParaRPr/>
          </a:p>
        </p:txBody>
      </p:sp>
      <p:sp>
        <p:nvSpPr>
          <p:cNvPr id="59" name="图片占位符 2"/>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60" name="文本占位符 3"/>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endParaRPr/>
          </a:p>
        </p:txBody>
      </p:sp>
      <p:sp>
        <p:nvSpPr>
          <p:cNvPr id="61" name="日期占位符 4"/>
          <p:cNvSpPr>
            <a:spLocks noGrp="1"/>
          </p:cNvSpPr>
          <p:nvPr>
            <p:ph type="dt" idx="10"/>
          </p:nvPr>
        </p:nvSpPr>
        <p:spPr>
          <a:prstGeom prst="rect">
            <a:avLst/>
          </a:prstGeom>
        </p:spPr>
        <p:txBody>
          <a:bodyPr/>
          <a:lstStyle/>
          <a:p>
            <a:fld id="{7B927E94-0A4D-435C-8398-A30004961C83}" type="datetime1">
              <a:rPr lang="zh-CN" altLang="en-US"/>
              <a:t>2024/12/10</a:t>
            </a:fld>
            <a:endParaRPr lang="zh-CN" altLang="zh-CN"/>
          </a:p>
        </p:txBody>
      </p:sp>
      <p:sp>
        <p:nvSpPr>
          <p:cNvPr id="62" name="页脚占位符 5"/>
          <p:cNvSpPr>
            <a:spLocks noGrp="1"/>
          </p:cNvSpPr>
          <p:nvPr>
            <p:ph type="ftr" idx="11"/>
          </p:nvPr>
        </p:nvSpPr>
        <p:spPr>
          <a:prstGeom prst="rect">
            <a:avLst/>
          </a:prstGeom>
        </p:spPr>
        <p:txBody>
          <a:bodyPr/>
          <a:lstStyle/>
          <a:p>
            <a:endParaRPr lang="zh-CN" altLang="zh-CN"/>
          </a:p>
        </p:txBody>
      </p:sp>
      <p:sp>
        <p:nvSpPr>
          <p:cNvPr id="63" name="灯片编号占位符 6"/>
          <p:cNvSpPr>
            <a:spLocks noGrp="1"/>
          </p:cNvSpPr>
          <p:nvPr>
            <p:ph type="sldNum" idx="12"/>
          </p:nvPr>
        </p:nvSpPr>
        <p:spPr>
          <a:prstGeom prst="rect">
            <a:avLst/>
          </a:prstGeom>
        </p:spPr>
        <p:txBody>
          <a:bodyPr/>
          <a:lstStyle/>
          <a:p>
            <a:fld id="{9ECBB5F7-F3A9-4784-AC2B-CDDA8B2C8A59}" type="slidenum">
              <a:r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endParaRP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endParaRPr/>
          </a:p>
          <a:p>
            <a:pPr lvl="1"/>
            <a:r>
              <a:rPr lang="zh-CN" altLang="zh-CN"/>
              <a:t>二级</a:t>
            </a:r>
            <a:endParaRPr/>
          </a:p>
          <a:p>
            <a:pPr lvl="2"/>
            <a:r>
              <a:rPr lang="zh-CN" altLang="zh-CN"/>
              <a:t>三级</a:t>
            </a:r>
            <a:endParaRPr/>
          </a:p>
          <a:p>
            <a:pPr lvl="3"/>
            <a:r>
              <a:rPr lang="zh-CN" altLang="zh-CN"/>
              <a:t>四级</a:t>
            </a:r>
            <a:endParaRPr/>
          </a:p>
          <a:p>
            <a:pPr lvl="4"/>
            <a:r>
              <a:rPr lang="zh-CN" altLang="zh-CN"/>
              <a:t>五级</a:t>
            </a:r>
            <a:endParaRPr/>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258905A1-66A8-41B4-8500-45B6E353A19E}" type="datetime1">
              <a:rPr lang="zh-CN" altLang="en-US"/>
              <a:t>2024/12/10</a:t>
            </a:fld>
            <a:endParaRPr lang="zh-CN" alt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71D56F41-8DED-4DE8-A16A-5912936214B6}" type="slidenum">
              <a:r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prstGeom prst="rect">
            <a:avLst/>
          </a:prstGeom>
        </p:spPr>
        <p:txBody>
          <a:bodyPr>
            <a:normAutofit/>
          </a:bodyPr>
          <a:lstStyle/>
          <a:p>
            <a:pPr>
              <a:buNone/>
            </a:pPr>
            <a:r>
              <a:rPr lang="zh-CN"/>
              <a:t>数字信号处理</a:t>
            </a:r>
          </a:p>
        </p:txBody>
      </p:sp>
      <p:sp>
        <p:nvSpPr>
          <p:cNvPr id="3" name="副标题 2"/>
          <p:cNvSpPr>
            <a:spLocks noGrp="1"/>
          </p:cNvSpPr>
          <p:nvPr>
            <p:ph type="subTitle" idx="1"/>
          </p:nvPr>
        </p:nvSpPr>
        <p:spPr>
          <a:prstGeom prst="rect">
            <a:avLst/>
          </a:prstGeom>
        </p:spPr>
        <p:txBody>
          <a:bodyPr>
            <a:normAutofit/>
          </a:bodyPr>
          <a:lstStyle/>
          <a:p>
            <a:pPr marL="0" lvl="0" indent="0" algn="ctr" defTabSz="914400">
              <a:lnSpc>
                <a:spcPct val="130000"/>
              </a:lnSpc>
              <a:spcBef>
                <a:spcPts val="1000"/>
              </a:spcBef>
              <a:buFont typeface="Arial" charset="0"/>
              <a:buNone/>
              <a:defRPr sz="2400">
                <a:solidFill>
                  <a:srgbClr val="000000">
                    <a:alpha val="100000"/>
                  </a:srgbClr>
                </a:solidFill>
                <a:latin typeface="微软雅黑"/>
                <a:ea typeface="微软雅黑"/>
              </a:defRPr>
            </a:pPr>
            <a:r>
              <a:rPr lang="zh-CN" sz="2400">
                <a:solidFill>
                  <a:srgbClr val="000000">
                    <a:alpha val="100000"/>
                  </a:srgbClr>
                </a:solidFill>
                <a:latin typeface="微软雅黑"/>
                <a:ea typeface="微软雅黑"/>
              </a:rPr>
              <a:t>实验二：</a:t>
            </a:r>
            <a:r>
              <a:rPr lang="zh-CN" sz="2400" b="0" i="0" strike="noStrike">
                <a:solidFill>
                  <a:srgbClr val="000000">
                    <a:alpha val="100000"/>
                  </a:srgbClr>
                </a:solidFill>
                <a:latin typeface="微软雅黑"/>
                <a:ea typeface="微软雅黑"/>
              </a:rPr>
              <a:t>基于滤波技术的信号增强</a:t>
            </a:r>
            <a:endParaRPr lang="zh-CN" sz="2400">
              <a:solidFill>
                <a:srgbClr val="000000">
                  <a:alpha val="100000"/>
                </a:srgbClr>
              </a:solidFill>
              <a:latin typeface="微软雅黑"/>
              <a:ea typeface="微软雅黑"/>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prstGeom prst="rect">
            <a:avLst/>
          </a:prstGeom>
        </p:spPr>
        <p:txBody>
          <a:bodyPr>
            <a:normAutofit/>
          </a:bodyPr>
          <a:lstStyle/>
          <a:p>
            <a:pPr>
              <a:buNone/>
            </a:pPr>
            <a:r>
              <a:rPr lang="zh-CN"/>
              <a:t>实验背景</a:t>
            </a:r>
            <a:endParaRPr/>
          </a:p>
        </p:txBody>
      </p:sp>
      <p:sp>
        <p:nvSpPr>
          <p:cNvPr id="6" name="内容占位符 2"/>
          <p:cNvSpPr>
            <a:spLocks noGrp="1"/>
          </p:cNvSpPr>
          <p:nvPr>
            <p:ph idx="1"/>
          </p:nvPr>
        </p:nvSpPr>
        <p:spPr>
          <a:xfrm>
            <a:off x="838200" y="1825625"/>
            <a:ext cx="6119446" cy="4351338"/>
          </a:xfrm>
          <a:prstGeom prst="rect">
            <a:avLst/>
          </a:prstGeom>
        </p:spPr>
        <p:txBody>
          <a:bodyPr>
            <a:normAutofit/>
          </a:bodyPr>
          <a:lstStyle/>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r>
              <a:rPr lang="zh-CN" sz="1800" b="0" i="0" strike="noStrike" dirty="0">
                <a:solidFill>
                  <a:srgbClr val="000000">
                    <a:alpha val="100000"/>
                  </a:srgbClr>
                </a:solidFill>
                <a:latin typeface="微软雅黑"/>
                <a:ea typeface="微软雅黑"/>
              </a:rPr>
              <a:t>在无线通信系统中，滤波器是一种关键的电子元件，它的作用是通过选择性地传递或抑制特定频率范围内的信号，从而对信号进行频率调整或去除干扰。从而实现频谱整形、抑制干扰、选择性放大、消除多径效应以及降低噪声等作用。</a:t>
            </a:r>
            <a:endParaRPr sz="2800" dirty="0">
              <a:solidFill>
                <a:srgbClr val="000000">
                  <a:alpha val="100000"/>
                </a:srgbClr>
              </a:solidFill>
              <a:latin typeface="微软雅黑"/>
              <a:ea typeface="微软雅黑"/>
            </a:endParaRPr>
          </a:p>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r>
              <a:rPr lang="zh-CN" sz="1800" dirty="0">
                <a:solidFill>
                  <a:srgbClr val="000000">
                    <a:alpha val="100000"/>
                  </a:srgbClr>
                </a:solidFill>
                <a:latin typeface="微软雅黑"/>
                <a:ea typeface="微软雅黑"/>
              </a:rPr>
              <a:t>现有一台具有宽带接收能力的软件定义无线电接收机。其</a:t>
            </a:r>
            <a:r>
              <a:rPr lang="zh-CN" altLang="en-US" sz="1800" dirty="0">
                <a:solidFill>
                  <a:srgbClr val="000000">
                    <a:alpha val="100000"/>
                  </a:srgbClr>
                </a:solidFill>
              </a:rPr>
              <a:t>接收</a:t>
            </a:r>
            <a:r>
              <a:rPr lang="zh-CN" sz="1800" dirty="0">
                <a:solidFill>
                  <a:srgbClr val="000000">
                    <a:alpha val="100000"/>
                  </a:srgbClr>
                </a:solidFill>
                <a:latin typeface="微软雅黑"/>
                <a:ea typeface="微软雅黑"/>
              </a:rPr>
              <a:t>信号为实验一中的信号一，</a:t>
            </a:r>
            <a:r>
              <a:rPr lang="zh-CN" altLang="en-US" sz="1800" dirty="0">
                <a:solidFill>
                  <a:srgbClr val="000000">
                    <a:alpha val="100000"/>
                  </a:srgbClr>
                </a:solidFill>
                <a:latin typeface="微软雅黑"/>
                <a:ea typeface="微软雅黑"/>
              </a:rPr>
              <a:t>现</a:t>
            </a:r>
            <a:r>
              <a:rPr lang="zh-CN" sz="1800" dirty="0">
                <a:solidFill>
                  <a:srgbClr val="000000">
                    <a:alpha val="100000"/>
                  </a:srgbClr>
                </a:solidFill>
                <a:latin typeface="微软雅黑"/>
                <a:ea typeface="微软雅黑"/>
              </a:rPr>
              <a:t>要求利用</a:t>
            </a:r>
            <a:r>
              <a:rPr lang="en-US" sz="1800" dirty="0">
                <a:solidFill>
                  <a:srgbClr val="000000">
                    <a:alpha val="100000"/>
                  </a:srgbClr>
                </a:solidFill>
                <a:latin typeface="微软雅黑"/>
                <a:ea typeface="微软雅黑"/>
              </a:rPr>
              <a:t>FIR</a:t>
            </a:r>
            <a:r>
              <a:rPr lang="zh-CN" sz="1800" dirty="0">
                <a:solidFill>
                  <a:srgbClr val="000000">
                    <a:alpha val="100000"/>
                  </a:srgbClr>
                </a:solidFill>
                <a:latin typeface="微软雅黑"/>
                <a:ea typeface="微软雅黑"/>
              </a:rPr>
              <a:t>数字滤波器对该信号进行不同方式的滤波处理。请利用书本所学知识，更具实验内容通过</a:t>
            </a:r>
            <a:r>
              <a:rPr lang="en-US" sz="1800" dirty="0">
                <a:solidFill>
                  <a:srgbClr val="000000">
                    <a:alpha val="100000"/>
                  </a:srgbClr>
                </a:solidFill>
                <a:latin typeface="微软雅黑"/>
                <a:ea typeface="微软雅黑"/>
              </a:rPr>
              <a:t>MATLAB</a:t>
            </a:r>
            <a:r>
              <a:rPr lang="zh-CN" sz="1800" dirty="0">
                <a:solidFill>
                  <a:srgbClr val="000000">
                    <a:alpha val="100000"/>
                  </a:srgbClr>
                </a:solidFill>
                <a:latin typeface="微软雅黑"/>
                <a:ea typeface="微软雅黑"/>
              </a:rPr>
              <a:t>编写滤波器函数。计算获得滤波输出结果，并对结果进行分析。</a:t>
            </a:r>
            <a:endParaRPr dirty="0"/>
          </a:p>
          <a:p>
            <a:pPr marL="228600" lvl="0" indent="-228600" algn="thaiDist" defTabSz="914400">
              <a:lnSpc>
                <a:spcPct val="130000"/>
              </a:lnSpc>
              <a:spcBef>
                <a:spcPts val="1000"/>
              </a:spcBef>
              <a:buFont typeface="Arial" charset="0"/>
              <a:buChar char="•"/>
              <a:defRPr sz="2800">
                <a:solidFill>
                  <a:srgbClr val="000000">
                    <a:alpha val="100000"/>
                  </a:srgbClr>
                </a:solidFill>
                <a:latin typeface="微软雅黑"/>
                <a:ea typeface="微软雅黑"/>
              </a:defRPr>
            </a:pPr>
            <a:endParaRPr lang="en-US" sz="1200" dirty="0">
              <a:solidFill>
                <a:srgbClr val="000000">
                  <a:alpha val="100000"/>
                </a:srgbClr>
              </a:solidFill>
              <a:latin typeface="微软雅黑"/>
              <a:ea typeface="微软雅黑"/>
            </a:endParaRPr>
          </a:p>
        </p:txBody>
      </p:sp>
      <p:pic>
        <p:nvPicPr>
          <p:cNvPr id="7" name="图片 6"/>
          <p:cNvPicPr>
            <a:picLocks noChangeAspect="1"/>
          </p:cNvPicPr>
          <p:nvPr/>
        </p:nvPicPr>
        <p:blipFill>
          <a:blip r:embed="rId2"/>
          <a:stretch>
            <a:fillRect/>
          </a:stretch>
        </p:blipFill>
        <p:spPr>
          <a:xfrm>
            <a:off x="6957646" y="2204421"/>
            <a:ext cx="4898571" cy="34289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prstGeom prst="rect">
            <a:avLst/>
          </a:prstGeom>
        </p:spPr>
        <p:txBody>
          <a:bodyPr>
            <a:normAutofit/>
          </a:bodyPr>
          <a:lstStyle/>
          <a:p>
            <a:pPr>
              <a:buNone/>
            </a:pPr>
            <a:r>
              <a:rPr lang="zh-CN"/>
              <a:t>实验内容</a:t>
            </a:r>
            <a:endParaRPr/>
          </a:p>
        </p:txBody>
      </p:sp>
      <p:sp>
        <p:nvSpPr>
          <p:cNvPr id="10" name="内容占位符 2"/>
          <p:cNvSpPr>
            <a:spLocks noGrp="1"/>
          </p:cNvSpPr>
          <p:nvPr>
            <p:ph idx="1"/>
          </p:nvPr>
        </p:nvSpPr>
        <p:spPr>
          <a:xfrm>
            <a:off x="831850" y="1825625"/>
            <a:ext cx="11178917" cy="4545572"/>
          </a:xfrm>
          <a:prstGeom prst="rect">
            <a:avLst/>
          </a:prstGeom>
        </p:spPr>
        <p:txBody>
          <a:bodyPr>
            <a:normAutofit fontScale="62500" lnSpcReduction="10000"/>
          </a:bodyPr>
          <a:lstStyle/>
          <a:p>
            <a:pPr marL="0" indent="0">
              <a:buFont typeface="Arial" charset="0"/>
              <a:buNone/>
            </a:pPr>
            <a:r>
              <a:rPr lang="en-US"/>
              <a:t>1. </a:t>
            </a:r>
            <a:r>
              <a:rPr lang="zh-CN"/>
              <a:t>滤波器一</a:t>
            </a:r>
            <a:endParaRPr/>
          </a:p>
          <a:p>
            <a:pPr marL="0" indent="0">
              <a:buFont typeface="Arial" charset="0"/>
              <a:buNone/>
            </a:pPr>
            <a:r>
              <a:rPr lang="zh-CN"/>
              <a:t>请利用哈明窗的方法设计一个阶数</a:t>
            </a:r>
            <a:r>
              <a:rPr lang="en-US"/>
              <a:t>N=33</a:t>
            </a:r>
            <a:r>
              <a:rPr lang="zh-CN"/>
              <a:t>，频率为</a:t>
            </a:r>
            <a:r>
              <a:rPr lang="en-US"/>
              <a:t>2000Hz</a:t>
            </a:r>
            <a:r>
              <a:rPr lang="zh-CN"/>
              <a:t>的</a:t>
            </a:r>
            <a:r>
              <a:rPr lang="en-US"/>
              <a:t>FIR</a:t>
            </a:r>
            <a:r>
              <a:rPr lang="zh-CN"/>
              <a:t>低通滤波器。结合实验一中信号一的频谱特点，分析滤波结果及滤波器性能。</a:t>
            </a:r>
            <a:endParaRPr/>
          </a:p>
          <a:p>
            <a:pPr marL="0" indent="0">
              <a:buFont typeface="Arial" charset="0"/>
              <a:buNone/>
            </a:pPr>
            <a:r>
              <a:rPr lang="en-US"/>
              <a:t>2. </a:t>
            </a:r>
            <a:r>
              <a:rPr lang="zh-CN"/>
              <a:t>滤波器二</a:t>
            </a:r>
            <a:endParaRPr/>
          </a:p>
          <a:p>
            <a:pPr marL="0" indent="0">
              <a:buFont typeface="Arial" charset="0"/>
              <a:buNone/>
            </a:pPr>
            <a:r>
              <a:rPr lang="zh-CN"/>
              <a:t>请选择合适的窗函数方法及相关参数，设计滤波器使得实验一信号一中两个频率较低的成分得以保留而两个频率较高的成分被过滤。要求使用尽可能低的阶数</a:t>
            </a:r>
            <a:r>
              <a:rPr lang="en-US"/>
              <a:t>N</a:t>
            </a:r>
            <a:r>
              <a:rPr lang="zh-CN"/>
              <a:t>，同时保留成分的衰减小于</a:t>
            </a:r>
            <a:r>
              <a:rPr lang="en-US"/>
              <a:t>3 dB</a:t>
            </a:r>
            <a:r>
              <a:rPr lang="zh-CN"/>
              <a:t>，过滤成分衰减大于</a:t>
            </a:r>
            <a:r>
              <a:rPr lang="en-US"/>
              <a:t>50 dB</a:t>
            </a:r>
            <a:r>
              <a:rPr lang="zh-CN"/>
              <a:t>。通过滤波结果分析所设计滤波器的性能。</a:t>
            </a:r>
            <a:endParaRPr/>
          </a:p>
          <a:p>
            <a:pPr marL="0" indent="0">
              <a:buFont typeface="Arial" charset="0"/>
              <a:buNone/>
            </a:pPr>
            <a:r>
              <a:rPr lang="en-US"/>
              <a:t>3. </a:t>
            </a:r>
            <a:r>
              <a:rPr lang="zh-CN"/>
              <a:t>滤波器三</a:t>
            </a:r>
            <a:endParaRPr/>
          </a:p>
          <a:p>
            <a:pPr marL="0" indent="0">
              <a:buFont typeface="Arial" charset="0"/>
              <a:buNone/>
            </a:pPr>
            <a:r>
              <a:rPr lang="zh-CN"/>
              <a:t>其他条件与滤波器二相同，但保留两个高频成分并过滤两个低频成分。</a:t>
            </a:r>
            <a:endParaRPr/>
          </a:p>
          <a:p>
            <a:pPr marL="0" indent="0">
              <a:buFont typeface="Arial" charset="0"/>
              <a:buNone/>
            </a:pPr>
            <a:r>
              <a:rPr lang="en-US"/>
              <a:t>4. </a:t>
            </a:r>
            <a:r>
              <a:rPr lang="zh-CN"/>
              <a:t>滤波器四</a:t>
            </a:r>
            <a:endParaRPr/>
          </a:p>
          <a:p>
            <a:pPr marL="0" indent="0">
              <a:buFont typeface="Arial" charset="0"/>
              <a:buNone/>
            </a:pPr>
            <a:r>
              <a:rPr lang="zh-CN"/>
              <a:t>设计滤波器，并实现</a:t>
            </a:r>
            <a:r>
              <a:rPr lang="en-US"/>
              <a:t>OCT</a:t>
            </a:r>
            <a:r>
              <a:rPr lang="zh-CN"/>
              <a:t>眼底图像的降噪处理。</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prstGeom prst="rect">
            <a:avLst/>
          </a:prstGeom>
        </p:spPr>
        <p:txBody>
          <a:bodyPr>
            <a:normAutofit/>
          </a:bodyPr>
          <a:lstStyle/>
          <a:p>
            <a:pPr>
              <a:buNone/>
            </a:pPr>
            <a:r>
              <a:rPr lang="zh-CN"/>
              <a:t>实验报告要求</a:t>
            </a:r>
            <a:endParaRPr/>
          </a:p>
        </p:txBody>
      </p:sp>
      <p:sp>
        <p:nvSpPr>
          <p:cNvPr id="13" name="内容占位符 2"/>
          <p:cNvSpPr>
            <a:spLocks noGrp="1"/>
          </p:cNvSpPr>
          <p:nvPr>
            <p:ph idx="1"/>
          </p:nvPr>
        </p:nvSpPr>
        <p:spPr>
          <a:prstGeom prst="rect">
            <a:avLst/>
          </a:prstGeom>
        </p:spPr>
        <p:txBody>
          <a:bodyPr>
            <a:normAutofit fontScale="70000" lnSpcReduction="20000"/>
          </a:bodyPr>
          <a:lstStyle/>
          <a:p>
            <a:pPr>
              <a:buFont typeface="Arial" charset="0"/>
              <a:buChar char="•"/>
            </a:pPr>
            <a:r>
              <a:rPr lang="zh-CN" dirty="0"/>
              <a:t>简述对实验背景的理解。</a:t>
            </a:r>
            <a:endParaRPr dirty="0"/>
          </a:p>
          <a:p>
            <a:pPr>
              <a:buFont typeface="Arial" charset="0"/>
              <a:buChar char="•"/>
            </a:pPr>
            <a:r>
              <a:rPr lang="zh-CN" dirty="0"/>
              <a:t>结合流程图或伪代码描述算法设计思路。</a:t>
            </a:r>
            <a:endParaRPr dirty="0"/>
          </a:p>
          <a:p>
            <a:pPr>
              <a:buFont typeface="Arial" charset="0"/>
              <a:buChar char="•"/>
            </a:pPr>
            <a:r>
              <a:rPr lang="zh-CN" dirty="0"/>
              <a:t>呈现实验过程中用于分析的频谱图像（不要截图或拍照）。</a:t>
            </a:r>
            <a:endParaRPr dirty="0"/>
          </a:p>
          <a:p>
            <a:pPr>
              <a:buFont typeface="Arial" charset="0"/>
              <a:buChar char="•"/>
            </a:pPr>
            <a:r>
              <a:rPr lang="zh-CN" dirty="0"/>
              <a:t>整理并呈现程序运行的结果。</a:t>
            </a:r>
            <a:endParaRPr dirty="0"/>
          </a:p>
          <a:p>
            <a:pPr>
              <a:buFont typeface="Arial" charset="0"/>
              <a:buChar char="•"/>
            </a:pPr>
            <a:r>
              <a:rPr lang="zh-CN" dirty="0"/>
              <a:t>结合课程内容分析讨论结果。</a:t>
            </a:r>
            <a:endParaRPr dirty="0"/>
          </a:p>
          <a:p>
            <a:pPr>
              <a:buFont typeface="Arial" charset="0"/>
              <a:buChar char="•"/>
            </a:pPr>
            <a:r>
              <a:rPr lang="zh-CN" dirty="0"/>
              <a:t>排版合理、图片清晰</a:t>
            </a:r>
            <a:endParaRPr dirty="0"/>
          </a:p>
          <a:p>
            <a:pPr>
              <a:buFont typeface="Arial" charset="0"/>
              <a:buChar char="•"/>
            </a:pPr>
            <a:r>
              <a:rPr lang="zh-CN" dirty="0"/>
              <a:t>交：</a:t>
            </a:r>
            <a:r>
              <a:rPr lang="zh-CN" altLang="en-US" dirty="0"/>
              <a:t>电子版</a:t>
            </a:r>
            <a:r>
              <a:rPr lang="zh-CN" dirty="0"/>
              <a:t>实验报告</a:t>
            </a:r>
            <a:r>
              <a:rPr lang="zh-CN" altLang="en-US" dirty="0"/>
              <a:t>（课程网站）</a:t>
            </a:r>
            <a:endParaRPr dirty="0"/>
          </a:p>
          <a:p>
            <a:pPr>
              <a:buFont typeface="Arial" charset="0"/>
              <a:buChar char="•"/>
            </a:pPr>
            <a:r>
              <a:rPr lang="zh-CN" dirty="0"/>
              <a:t>实验时间：</a:t>
            </a:r>
            <a:r>
              <a:rPr lang="en-US" dirty="0"/>
              <a:t>12</a:t>
            </a:r>
            <a:r>
              <a:rPr lang="zh-CN" dirty="0"/>
              <a:t>月</a:t>
            </a:r>
            <a:r>
              <a:rPr lang="en-US" dirty="0"/>
              <a:t>11</a:t>
            </a:r>
            <a:r>
              <a:rPr lang="zh-CN" dirty="0"/>
              <a:t>日</a:t>
            </a:r>
            <a:r>
              <a:rPr lang="en-US" dirty="0"/>
              <a:t>     </a:t>
            </a:r>
            <a:r>
              <a:rPr lang="zh-CN" dirty="0"/>
              <a:t>地点：电子楼</a:t>
            </a:r>
            <a:r>
              <a:rPr lang="en-US" dirty="0"/>
              <a:t>116</a:t>
            </a:r>
            <a:endParaRPr dirty="0"/>
          </a:p>
          <a:p>
            <a:pPr>
              <a:buFont typeface="Arial" charset="0"/>
              <a:buChar char="•"/>
            </a:pPr>
            <a:r>
              <a:rPr lang="zh-CN" altLang="en-US"/>
              <a:t>提交截止</a:t>
            </a:r>
            <a:r>
              <a:rPr lang="zh-CN"/>
              <a:t>时间</a:t>
            </a:r>
            <a:r>
              <a:rPr lang="zh-CN" dirty="0"/>
              <a:t>：</a:t>
            </a:r>
            <a:r>
              <a:rPr lang="en-US" dirty="0"/>
              <a:t>12</a:t>
            </a:r>
            <a:r>
              <a:rPr lang="zh-CN" dirty="0"/>
              <a:t>月</a:t>
            </a:r>
            <a:r>
              <a:rPr lang="en-US" dirty="0"/>
              <a:t>24</a:t>
            </a:r>
            <a:r>
              <a:rPr lang="zh-CN" dirty="0"/>
              <a:t>日</a:t>
            </a:r>
            <a:r>
              <a:rPr lang="zh-CN" altLang="en-US" dirty="0"/>
              <a:t>晚</a:t>
            </a:r>
            <a:r>
              <a:rPr lang="en-US" altLang="zh-CN" dirty="0"/>
              <a:t>23:59</a:t>
            </a:r>
            <a:endParaRPr dirty="0"/>
          </a:p>
          <a:p>
            <a:pPr>
              <a:buFont typeface="Arial" charset="0"/>
              <a:buChar char="•"/>
            </a:pPr>
            <a:endParaRPr 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387</Words>
  <Application>Microsoft Office PowerPoint</Application>
  <PresentationFormat>宽屏</PresentationFormat>
  <Paragraphs>24</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默认字体</vt:lpstr>
      <vt:lpstr>微软雅黑</vt:lpstr>
      <vt:lpstr>Arial</vt:lpstr>
      <vt:lpstr>Office 主题​​</vt:lpstr>
      <vt:lpstr>数字信号处理</vt:lpstr>
      <vt:lpstr>实验背景</vt:lpstr>
      <vt:lpstr>实验内容</vt:lpstr>
      <vt:lpstr>实验报告要求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数字信号处理</dc:title>
  <cp:lastModifiedBy>Zhechen Zhu</cp:lastModifiedBy>
  <cp:revision>1</cp:revision>
  <dcterms:created xsi:type="dcterms:W3CDTF">2023-12-07T08:32:46Z</dcterms:created>
  <dcterms:modified xsi:type="dcterms:W3CDTF">2024-12-10T04:18:39Z</dcterms:modified>
</cp:coreProperties>
</file>