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bin" ContentType="application/vnd.openxmlformats-officedocument.oleObjec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  <p:sldMasterId id="2147483649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rgbClr val="FF0000"/>
    </p:penClr>
  </p:showPr>
  <p:clrMru>
    <a:srgbClr val="AC0000"/>
    <a:srgbClr val="00FF99"/>
    <a:srgbClr val="66FF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985" autoAdjust="0"/>
    <p:restoredTop sz="94659" autoAdjust="0"/>
  </p:normalViewPr>
  <p:slideViewPr>
    <p:cSldViewPr snapToGrid="0">
      <p:cViewPr varScale="1">
        <p:scale>
          <a:sx n="114" d="100"/>
          <a:sy n="114" d="100"/>
        </p:scale>
        <p:origin x="13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3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C445F7E0-C19F-460E-917B-674CC744D924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740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4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4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02297C1-6C69-4B62-8742-155C3F4E83D0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oleObject" Target="../embeddings/oleObject0.bin"/><Relationship Id="rId3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oleObject" Target="../embeddings/oleObject1.bin"/><Relationship Id="rId3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6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oleObject" Target="../embeddings/oleObject3.bin"/><Relationship Id="rId3" Type="http://schemas.openxmlformats.org/officeDocument/2006/relationships/image" Target="../media/image4.emf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6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71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  <p:pic>
        <p:nvPicPr>
          <p:cNvPr id="2097159" name="图片 7" descr="QQ截图20150113141102.jpg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204325" cy="6858000"/>
          </a:xfrm>
          <a:prstGeom prst="rect"/>
          <a:noFill/>
          <a:ln>
            <a:noFill/>
          </a:ln>
        </p:spPr>
      </p:pic>
      <p:sp>
        <p:nvSpPr>
          <p:cNvPr id="1048673" name="标题 1"/>
          <p:cNvSpPr>
            <a:spLocks noGrp="1"/>
          </p:cNvSpPr>
          <p:nvPr>
            <p:ph type="ctrTitle"/>
          </p:nvPr>
        </p:nvSpPr>
        <p:spPr>
          <a:xfrm>
            <a:off x="325120" y="1573080"/>
            <a:ext cx="8595360" cy="1470025"/>
          </a:xfrm>
        </p:spPr>
        <p:txBody>
          <a:bodyPr/>
          <a:lstStyle>
            <a:lvl1pPr algn="ctr">
              <a:defRPr b="1" sz="5400"/>
            </a:lvl1pPr>
          </a:lstStyle>
          <a:p>
            <a:r>
              <a:rPr altLang="en-US" dirty="0" lang="zh-CN"/>
              <a:t>单击此处编辑母版标题样式</a:t>
            </a:r>
          </a:p>
        </p:txBody>
      </p:sp>
      <p:sp>
        <p:nvSpPr>
          <p:cNvPr id="1048674" name="副标题 2"/>
          <p:cNvSpPr>
            <a:spLocks noGrp="1"/>
          </p:cNvSpPr>
          <p:nvPr>
            <p:ph type="subTitle" idx="1"/>
          </p:nvPr>
        </p:nvSpPr>
        <p:spPr>
          <a:xfrm>
            <a:off x="1371600" y="3328851"/>
            <a:ext cx="64008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/>
              <a:t>单击以编辑母版副标题样式</a:t>
            </a:r>
          </a:p>
        </p:txBody>
      </p:sp>
      <p:graphicFrame>
        <p:nvGraphicFramePr>
          <p:cNvPr id="4194308" name="对象 8"/>
          <p:cNvGraphicFramePr>
            <a:graphicFrameLocks noChangeAspect="1"/>
          </p:cNvGraphicFramePr>
          <p:nvPr userDrawn="1"/>
        </p:nvGraphicFramePr>
        <p:xfrm>
          <a:off x="198903" y="5970285"/>
          <a:ext cx="797922" cy="75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spid="" imgH="5673510" imgW="6000193" progId="CorelDraw.Graphic.12">
                  <p:embed/>
                </p:oleObj>
              </mc:Choice>
              <mc:Fallback>
                <p:oleObj name="CorelDRAW" r:id="rId2" spid="" imgH="5673510" imgW="6000193" progId="CorelDraw.Graphic.12">
                  <p:embed/>
                  <p:pic>
                    <p:nvPicPr>
                      <p:cNvPr id="209716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3" y="5970285"/>
                        <a:ext cx="797922" cy="754384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75" name="文本框 9"/>
          <p:cNvSpPr txBox="1"/>
          <p:nvPr userDrawn="1"/>
        </p:nvSpPr>
        <p:spPr>
          <a:xfrm>
            <a:off x="1090990" y="6041940"/>
            <a:ext cx="2492990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1" dirty="0" lang="zh-CN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苏州大学电子信息学院</a:t>
            </a:r>
          </a:p>
        </p:txBody>
      </p:sp>
      <p:sp>
        <p:nvSpPr>
          <p:cNvPr id="1048676" name="文本框 10"/>
          <p:cNvSpPr txBox="1"/>
          <p:nvPr userDrawn="1"/>
        </p:nvSpPr>
        <p:spPr>
          <a:xfrm>
            <a:off x="1116390" y="6397931"/>
            <a:ext cx="4161717" cy="276999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1200" lang="en-US">
                <a:solidFill>
                  <a:schemeClr val="bg1"/>
                </a:solidFill>
                <a:latin typeface="Arial Black" panose="020B0A04020102020204" pitchFamily="34" charset="0"/>
              </a:rPr>
              <a:t>School</a:t>
            </a:r>
            <a:r>
              <a:rPr altLang="zh-CN" baseline="0" dirty="0" sz="1200" lang="en-US">
                <a:solidFill>
                  <a:schemeClr val="bg1"/>
                </a:solidFill>
                <a:latin typeface="Arial Black" panose="020B0A04020102020204" pitchFamily="34" charset="0"/>
              </a:rPr>
              <a:t> of </a:t>
            </a:r>
            <a:r>
              <a:rPr altLang="zh-CN" dirty="0" sz="1200" lang="en-US">
                <a:solidFill>
                  <a:schemeClr val="bg1"/>
                </a:solidFill>
                <a:latin typeface="Arial Black" panose="020B0A04020102020204" pitchFamily="34" charset="0"/>
              </a:rPr>
              <a:t>Electronic</a:t>
            </a:r>
            <a:r>
              <a:rPr altLang="zh-CN" baseline="0" dirty="0" sz="1200" lang="en-US">
                <a:solidFill>
                  <a:schemeClr val="bg1"/>
                </a:solidFill>
                <a:latin typeface="Arial Black" panose="020B0A04020102020204" pitchFamily="34" charset="0"/>
              </a:rPr>
              <a:t> &amp; </a:t>
            </a:r>
            <a:r>
              <a:rPr altLang="zh-CN" dirty="0" sz="1200" lang="en-US">
                <a:solidFill>
                  <a:schemeClr val="bg1"/>
                </a:solidFill>
                <a:latin typeface="Arial Black" panose="020B0A04020102020204" pitchFamily="34" charset="0"/>
              </a:rPr>
              <a:t>Information Engineering</a:t>
            </a:r>
            <a:endParaRPr altLang="en-US" dirty="0" sz="1200" lang="zh-CN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8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1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单击以编辑母版副标题样式</a:t>
            </a:r>
          </a:p>
        </p:txBody>
      </p:sp>
      <p:sp>
        <p:nvSpPr>
          <p:cNvPr id="104865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5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0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0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0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66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60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61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6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6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1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2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2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24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2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2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5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5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8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" y="1716602"/>
            <a:ext cx="9144000" cy="5141398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50554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4105276"/>
            <a:ext cx="6858000" cy="1655762"/>
          </a:xfrm>
        </p:spPr>
        <p:txBody>
          <a:bodyPr>
            <a:normAutofit/>
          </a:bodyPr>
          <a:lstStyle>
            <a:lvl1pPr algn="ctr" indent="0" marL="0">
              <a:buNone/>
              <a:defRPr sz="280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单击以编辑母版副标题样式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586" name="矩形 7"/>
          <p:cNvSpPr/>
          <p:nvPr userDrawn="1"/>
        </p:nvSpPr>
        <p:spPr>
          <a:xfrm>
            <a:off x="0" y="0"/>
            <a:ext cx="9144000" cy="1227909"/>
          </a:xfrm>
          <a:prstGeom prst="rect"/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b="1" dirty="0" lang="zh-CN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94304" name="对象 11"/>
          <p:cNvGraphicFramePr>
            <a:graphicFrameLocks noChangeAspect="1"/>
          </p:cNvGraphicFramePr>
          <p:nvPr userDrawn="1"/>
        </p:nvGraphicFramePr>
        <p:xfrm>
          <a:off x="271826" y="126866"/>
          <a:ext cx="22240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spid="" imgH="1168830" imgW="2779128" progId="CorelDraw.Graphic.12">
                  <p:embed/>
                </p:oleObj>
              </mc:Choice>
              <mc:Fallback>
                <p:oleObj name="CorelDRAW" r:id="rId2" spid="" imgH="1168830" imgW="2779128" progId="CorelDraw.Graphic.12">
                  <p:embed/>
                  <p:pic>
                    <p:nvPicPr>
                      <p:cNvPr id="2097154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26" y="126866"/>
                        <a:ext cx="2224087" cy="935037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12"/>
          <p:cNvGraphicFramePr>
            <a:graphicFrameLocks noChangeAspect="1"/>
          </p:cNvGraphicFramePr>
          <p:nvPr userDrawn="1"/>
        </p:nvGraphicFramePr>
        <p:xfrm>
          <a:off x="8106656" y="111951"/>
          <a:ext cx="817387" cy="81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spid="" imgH="5983740" imgW="6002084" progId="CorelDraw.Graphic.12">
                  <p:embed/>
                </p:oleObj>
              </mc:Choice>
              <mc:Fallback>
                <p:oleObj name="CorelDRAW" r:id="rId4" spid="" imgH="5983740" imgW="6002084" progId="CorelDraw.Graphic.12">
                  <p:embed/>
                  <p:pic>
                    <p:nvPicPr>
                      <p:cNvPr id="2097155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656" y="111951"/>
                        <a:ext cx="817387" cy="814684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87" name="文本框 13"/>
          <p:cNvSpPr txBox="1"/>
          <p:nvPr userDrawn="1"/>
        </p:nvSpPr>
        <p:spPr>
          <a:xfrm>
            <a:off x="5767554" y="263102"/>
            <a:ext cx="2164080" cy="548639"/>
          </a:xfrm>
          <a:prstGeom prst="rect"/>
          <a:noFill/>
        </p:spPr>
        <p:txBody>
          <a:bodyPr rtlCol="0" wrap="none">
            <a:spAutoFit/>
          </a:bodyPr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="1" dirty="0" sz="2800" lang="zh-CN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电子信息学院</a:t>
            </a:r>
          </a:p>
        </p:txBody>
      </p:sp>
      <p:sp>
        <p:nvSpPr>
          <p:cNvPr id="1048588" name="文本框 14"/>
          <p:cNvSpPr txBox="1"/>
          <p:nvPr userDrawn="1"/>
        </p:nvSpPr>
        <p:spPr>
          <a:xfrm>
            <a:off x="4511786" y="836502"/>
            <a:ext cx="466598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lang="en-US">
                <a:solidFill>
                  <a:schemeClr val="bg1"/>
                </a:solidFill>
              </a:rPr>
              <a:t>School of Electronic &amp; Information Engineering</a:t>
            </a:r>
            <a:endParaRPr altLang="en-US" b="1" dirty="0" 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59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9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40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45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46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64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4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34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3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3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2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3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3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1_标题幻灯片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  <p:sp>
        <p:nvSpPr>
          <p:cNvPr id="1048700" name="矩形 7"/>
          <p:cNvSpPr/>
          <p:nvPr userDrawn="1"/>
        </p:nvSpPr>
        <p:spPr>
          <a:xfrm>
            <a:off x="0" y="0"/>
            <a:ext cx="9144000" cy="1227909"/>
          </a:xfrm>
          <a:prstGeom prst="rect"/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b="1" dirty="0" lang="zh-CN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097161" name="图片 15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420983"/>
            <a:ext cx="9144000" cy="4464401"/>
          </a:xfrm>
          <a:prstGeom prst="rect"/>
        </p:spPr>
      </p:pic>
      <p:graphicFrame>
        <p:nvGraphicFramePr>
          <p:cNvPr id="4194309" name="对象 11"/>
          <p:cNvGraphicFramePr>
            <a:graphicFrameLocks noChangeAspect="1"/>
          </p:cNvGraphicFramePr>
          <p:nvPr userDrawn="1"/>
        </p:nvGraphicFramePr>
        <p:xfrm>
          <a:off x="271826" y="126866"/>
          <a:ext cx="22240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spid="" imgH="1168830" imgW="2779128" progId="CorelDraw.Graphic.12">
                  <p:embed/>
                </p:oleObj>
              </mc:Choice>
              <mc:Fallback>
                <p:oleObj name="CorelDRAW" r:id="rId2" spid="" imgH="1168830" imgW="2779128" progId="CorelDraw.Graphic.12">
                  <p:embed/>
                  <p:pic>
                    <p:nvPicPr>
                      <p:cNvPr id="2097162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26" y="126866"/>
                        <a:ext cx="2224087" cy="935037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0" name="对象 12"/>
          <p:cNvGraphicFramePr>
            <a:graphicFrameLocks noChangeAspect="1"/>
          </p:cNvGraphicFramePr>
          <p:nvPr userDrawn="1"/>
        </p:nvGraphicFramePr>
        <p:xfrm>
          <a:off x="8106656" y="111951"/>
          <a:ext cx="817387" cy="81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spid="" imgH="5983740" imgW="6002084" progId="CorelDraw.Graphic.12">
                  <p:embed/>
                </p:oleObj>
              </mc:Choice>
              <mc:Fallback>
                <p:oleObj name="CorelDRAW" r:id="rId4" spid="" imgH="5983740" imgW="6002084" progId="CorelDraw.Graphic.12">
                  <p:embed/>
                  <p:pic>
                    <p:nvPicPr>
                      <p:cNvPr id="2097163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656" y="111951"/>
                        <a:ext cx="817387" cy="814684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701" name="文本框 13"/>
          <p:cNvSpPr txBox="1"/>
          <p:nvPr userDrawn="1"/>
        </p:nvSpPr>
        <p:spPr>
          <a:xfrm>
            <a:off x="5767554" y="263102"/>
            <a:ext cx="2339102" cy="523220"/>
          </a:xfrm>
          <a:prstGeom prst="rect"/>
          <a:noFill/>
        </p:spPr>
        <p:txBody>
          <a:bodyPr rtlCol="0" wrap="none">
            <a:spAutoFit/>
          </a:bodyPr>
          <a:p>
            <a:pPr algn="l" defTabSz="914400" eaLnBrk="1" fontAlgn="auto" hangingPunct="1" indent="0" latinLnBrk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en-US" b="1" dirty="0" sz="2800" lang="zh-CN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电子信息学院</a:t>
            </a:r>
          </a:p>
        </p:txBody>
      </p:sp>
      <p:sp>
        <p:nvSpPr>
          <p:cNvPr id="1048702" name="文本框 14"/>
          <p:cNvSpPr txBox="1"/>
          <p:nvPr userDrawn="1"/>
        </p:nvSpPr>
        <p:spPr>
          <a:xfrm>
            <a:off x="4511786" y="836502"/>
            <a:ext cx="4644220" cy="369332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lang="en-US">
                <a:solidFill>
                  <a:schemeClr val="bg1"/>
                </a:solidFill>
              </a:rPr>
              <a:t>School of Electronic &amp; Information Engineering</a:t>
            </a:r>
            <a:endParaRPr altLang="en-US" b="1" dirty="0" lang="zh-CN">
              <a:solidFill>
                <a:schemeClr val="bg1"/>
              </a:solidFill>
            </a:endParaRPr>
          </a:p>
        </p:txBody>
      </p:sp>
      <p:sp>
        <p:nvSpPr>
          <p:cNvPr id="1048703" name="Title 1"/>
          <p:cNvSpPr>
            <a:spLocks noGrp="1"/>
          </p:cNvSpPr>
          <p:nvPr>
            <p:ph type="ctrTitle"/>
          </p:nvPr>
        </p:nvSpPr>
        <p:spPr>
          <a:xfrm>
            <a:off x="685800" y="150554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altLang="en-US" dirty="0" lang="zh-CN"/>
              <a:t>单击此处编辑母版标题样式</a:t>
            </a:r>
            <a:endParaRPr dirty="0" lang="en-US"/>
          </a:p>
        </p:txBody>
      </p:sp>
      <p:sp>
        <p:nvSpPr>
          <p:cNvPr id="1048704" name="Subtitle 2"/>
          <p:cNvSpPr>
            <a:spLocks noGrp="1"/>
          </p:cNvSpPr>
          <p:nvPr>
            <p:ph type="subTitle" idx="1"/>
          </p:nvPr>
        </p:nvSpPr>
        <p:spPr>
          <a:xfrm>
            <a:off x="1143000" y="4105276"/>
            <a:ext cx="6858000" cy="1655762"/>
          </a:xfrm>
        </p:spPr>
        <p:txBody>
          <a:bodyPr>
            <a:normAutofit/>
          </a:bodyPr>
          <a:lstStyle>
            <a:lvl1pPr algn="ctr" indent="0" marL="0">
              <a:buNone/>
              <a:defRPr sz="280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单击以编辑母版副标题样式</a:t>
            </a:r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7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7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1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71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7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7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69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image" Target="../media/image7.png"/><Relationship Id="rId15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image" Target="../media/image8.png"/><Relationship Id="rId13" Type="http://schemas.openxmlformats.org/officeDocument/2006/relationships/oleObject" Target="../embeddings/oleObject5.bin"/><Relationship Id="rId14" Type="http://schemas.openxmlformats.org/officeDocument/2006/relationships/image" Target="../media/image2.emf"/><Relationship Id="rId15" Type="http://schemas.openxmlformats.org/officeDocument/2006/relationships/oleObject" Target="../embeddings/oleObject6.bin"/><Relationship Id="rId16" Type="http://schemas.openxmlformats.org/officeDocument/2006/relationships/image" Target="../media/image9.wmf"/><Relationship Id="rId1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 descr="内页"/>
          <p:cNvPicPr>
            <a:picLocks noChangeAspect="1" noChangeArrowheads="1"/>
          </p:cNvPicPr>
          <p:nvPr userDrawn="1"/>
        </p:nvPicPr>
        <p:blipFill>
          <a:blip xmlns:r="http://schemas.openxmlformats.org/officeDocument/2006/relationships"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  <a:ln>
            <a:noFill/>
          </a:ln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3666309" y="1"/>
            <a:ext cx="5477691" cy="1144588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77282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F6E0-1F62-4997-B35D-A794E5B42213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3923-A30C-4502-8016-B4E448F0E6EA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36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图片 6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590" name="标题占位符 1"/>
          <p:cNvSpPr>
            <a:spLocks noGrp="1"/>
          </p:cNvSpPr>
          <p:nvPr>
            <p:ph type="title"/>
          </p:nvPr>
        </p:nvSpPr>
        <p:spPr>
          <a:xfrm>
            <a:off x="2477034" y="-41126"/>
            <a:ext cx="6686966" cy="1144588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dirty="0" lang="zh-CN"/>
              <a:t>单击此处编辑母版标题样式</a:t>
            </a:r>
          </a:p>
        </p:txBody>
      </p:sp>
      <p:sp>
        <p:nvSpPr>
          <p:cNvPr id="104859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AC62-F092-4D89-9EB2-1CEB16305907}" type="datetimeFigureOut">
              <a:rPr altLang="en-US" lang="zh-CN" smtClean="0"/>
              <a:t>2022/11/20</a:t>
            </a:fld>
            <a:endParaRPr altLang="en-US" lang="zh-CN"/>
          </a:p>
        </p:txBody>
      </p:sp>
      <p:sp>
        <p:nvSpPr>
          <p:cNvPr id="104859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9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9CA0-CE3C-482A-B105-7076ACC83EAC}" type="slidenum">
              <a:rPr altLang="en-US" lang="zh-CN" smtClean="0"/>
              <a:t>‹#›</a:t>
            </a:fld>
            <a:endParaRPr altLang="en-US" lang="zh-CN"/>
          </a:p>
        </p:txBody>
      </p:sp>
      <p:graphicFrame>
        <p:nvGraphicFramePr>
          <p:cNvPr id="4194306" name="对象 7"/>
          <p:cNvGraphicFramePr>
            <a:graphicFrameLocks noChangeAspect="1"/>
          </p:cNvGraphicFramePr>
          <p:nvPr userDrawn="1"/>
        </p:nvGraphicFramePr>
        <p:xfrm>
          <a:off x="146142" y="135450"/>
          <a:ext cx="797922" cy="75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3" spid="" imgH="5673510" imgW="6000193" progId="CorelDraw.Graphic.12">
                  <p:embed/>
                </p:oleObj>
              </mc:Choice>
              <mc:Fallback>
                <p:oleObj name="CorelDRAW" r:id="rId13" spid="" imgH="5673510" imgW="6000193" progId="CorelDraw.Graphic.12">
                  <p:embed/>
                  <p:pic>
                    <p:nvPicPr>
                      <p:cNvPr id="2097157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42" y="135450"/>
                        <a:ext cx="797922" cy="754384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4" name="文本框 9"/>
          <p:cNvSpPr txBox="1"/>
          <p:nvPr userDrawn="1"/>
        </p:nvSpPr>
        <p:spPr>
          <a:xfrm>
            <a:off x="1007847" y="176163"/>
            <a:ext cx="147828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b="1" dirty="0" lang="zh-CN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电子信息学院</a:t>
            </a:r>
          </a:p>
        </p:txBody>
      </p:sp>
      <p:graphicFrame>
        <p:nvGraphicFramePr>
          <p:cNvPr id="4194307" name="对象 13"/>
          <p:cNvGraphicFramePr>
            <a:graphicFrameLocks noChangeAspect="1"/>
          </p:cNvGraphicFramePr>
          <p:nvPr userDrawn="1"/>
        </p:nvGraphicFramePr>
        <p:xfrm>
          <a:off x="2420745" y="1413221"/>
          <a:ext cx="4359075" cy="4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5" spid="" imgH="1398240" imgW="1398240" progId="CorelDraw.Graphic.12">
                  <p:embed/>
                </p:oleObj>
              </mc:Choice>
              <mc:Fallback>
                <p:oleObj name="CorelDRAW" r:id="rId15" spid="" imgH="1398240" imgW="1398240" progId="CorelDraw.Graphic.12">
                  <p:embed/>
                  <p:pic>
                    <p:nvPicPr>
                      <p:cNvPr id="2097158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xmlns:r="http://schemas.openxmlformats.org/officeDocument/2006/relationships"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745" y="1413221"/>
                        <a:ext cx="4359075" cy="4350837"/>
                      </a:xfrm>
                      <a:prstGeom prst="rect"/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595" name="文本框 10"/>
          <p:cNvSpPr txBox="1"/>
          <p:nvPr userDrawn="1"/>
        </p:nvSpPr>
        <p:spPr>
          <a:xfrm>
            <a:off x="1371729" y="524827"/>
            <a:ext cx="640081" cy="4216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dirty="0" sz="2000" lang="en-US">
                <a:solidFill>
                  <a:schemeClr val="bg1"/>
                </a:solidFill>
                <a:latin typeface="Arial Black" panose="020B0A04020102020204" pitchFamily="34" charset="0"/>
              </a:rPr>
              <a:t>SEIE</a:t>
            </a:r>
            <a:endParaRPr altLang="en-US" dirty="0" sz="2000" lang="zh-CN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48596" name="文本占位符 2"/>
          <p:cNvSpPr>
            <a:spLocks noGrp="1"/>
          </p:cNvSpPr>
          <p:nvPr>
            <p:ph type="body" idx="1"/>
          </p:nvPr>
        </p:nvSpPr>
        <p:spPr>
          <a:xfrm>
            <a:off x="628650" y="1412720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ctrTitle"/>
          </p:nvPr>
        </p:nvSpPr>
        <p:spPr>
          <a:xfrm>
            <a:off x="158263" y="1505540"/>
            <a:ext cx="8801099" cy="2387600"/>
          </a:xfrm>
        </p:spPr>
        <p:txBody>
          <a:bodyPr/>
          <a:p>
            <a:r>
              <a:rPr altLang="en-US" dirty="0" sz="4800" lang="zh-CN">
                <a:latin typeface="华文楷体" pitchFamily="2" charset="-122"/>
                <a:ea typeface="华文楷体" pitchFamily="2" charset="-122"/>
              </a:rPr>
              <a:t>实验六：图形绘制（</a:t>
            </a:r>
            <a:r>
              <a:rPr altLang="zh-CN" dirty="0" sz="4800" lang="en-US">
                <a:latin typeface="华文楷体" pitchFamily="2" charset="-122"/>
                <a:ea typeface="华文楷体" pitchFamily="2" charset="-122"/>
              </a:rPr>
              <a:t>3</a:t>
            </a:r>
            <a:r>
              <a:rPr altLang="en-US" dirty="0" sz="4800" lang="zh-CN"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</p:spTree>
  </p:cSld>
  <p:clrMapOvr>
    <a:masterClrMapping/>
  </p:clrMapOvr>
  <p:transition advTm="1851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文本框 1"/>
          <p:cNvSpPr txBox="1"/>
          <p:nvPr/>
        </p:nvSpPr>
        <p:spPr>
          <a:xfrm>
            <a:off x="849745" y="1930400"/>
            <a:ext cx="7638473" cy="1310640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25000"/>
              </a:lnSpc>
            </a:pPr>
            <a:r>
              <a:rPr altLang="zh-CN" dirty="0" sz="1800" kern="1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个符合标准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01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正态分布的随机变量，在第一个图中绘制其分布直方图，并使用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1800" kern="100" lang="en-US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histfit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在第二个图中绘制其拟合分布图。</a:t>
            </a:r>
          </a:p>
          <a:p>
            <a:pPr>
              <a:lnSpc>
                <a:spcPct val="150000"/>
              </a:lnSpc>
            </a:pPr>
            <a:endParaRPr altLang="zh-CN" dirty="0" lang="en-US"/>
          </a:p>
        </p:txBody>
      </p:sp>
    </p:spTree>
  </p:cSld>
  <p:clrMapOvr>
    <a:masterClrMapping/>
  </p:clrMapOvr>
  <p:transition advTm="1421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内容占位符 2"/>
          <p:cNvSpPr>
            <a:spLocks noGrp="1"/>
          </p:cNvSpPr>
          <p:nvPr>
            <p:ph idx="1"/>
          </p:nvPr>
        </p:nvSpPr>
        <p:spPr>
          <a:xfrm>
            <a:off x="794904" y="1911484"/>
            <a:ext cx="7886700" cy="4351338"/>
          </a:xfrm>
        </p:spPr>
        <p:txBody>
          <a:bodyPr>
            <a:normAutofit/>
          </a:bodyPr>
          <a:p>
            <a:pPr marL="0">
              <a:lnSpc>
                <a:spcPct val="150000"/>
              </a:lnSpc>
            </a:pPr>
            <a:r>
              <a:rPr altLang="zh-CN" dirty="0" sz="1800" lang="en-US"/>
              <a:t>2</a:t>
            </a:r>
            <a:r>
              <a:rPr altLang="en-US" dirty="0" sz="1800" lang="zh-CN"/>
              <a:t>、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5000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个符合期望为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，方差为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的瑞丽分布的随机变量，在第一个图中绘制其分布直方图，并使用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1800" kern="100" lang="en-US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histfit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在第二个图中绘制其拟合分布图。</a:t>
            </a:r>
            <a:endParaRPr altLang="en-US" lang="zh-CN"/>
          </a:p>
          <a:p>
            <a:pPr marL="0">
              <a:lnSpc>
                <a:spcPct val="150000"/>
              </a:lnSpc>
            </a:pPr>
            <a:endParaRPr altLang="en-US" dirty="0" sz="1800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内容占位符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628650" y="1754465"/>
            <a:ext cx="7886700" cy="4351338"/>
          </a:xfrm>
          <a:blipFill>
            <a:blip xmlns:r="http://schemas.openxmlformats.org/officeDocument/2006/relationships" r:embed="rId1"/>
            <a:stretch>
              <a:fillRect l="-464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内容占位符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711778" y="1782174"/>
            <a:ext cx="7886700" cy="4351338"/>
          </a:xfrm>
          <a:blipFill>
            <a:blip xmlns:r="http://schemas.openxmlformats.org/officeDocument/2006/relationships" r:embed="rId1"/>
            <a:stretch>
              <a:fillRect l="-541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内容占位符 2"/>
          <p:cNvSpPr>
            <a:spLocks noGrp="1"/>
          </p:cNvSpPr>
          <p:nvPr>
            <p:ph idx="1"/>
          </p:nvPr>
        </p:nvSpPr>
        <p:spPr>
          <a:xfrm>
            <a:off x="628650" y="1800647"/>
            <a:ext cx="7886700" cy="4351338"/>
          </a:xfrm>
        </p:spPr>
        <p:txBody>
          <a:bodyPr/>
          <a:p>
            <a:pPr>
              <a:lnSpc>
                <a:spcPct val="150000"/>
              </a:lnSpc>
            </a:pP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altLang="en-US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写一个函数，根据输入变量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产生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个符合标准正态分布的变量并输出这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个变量的均值和方差。并在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文件中绘制变量数从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altLang="zh-CN" dirty="0" sz="1800" kern="100" lang="en-US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100000</a:t>
            </a:r>
            <a:r>
              <a:rPr altLang="zh-CN" dirty="0" sz="1800" kern="100" lang="zh-CN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时变量的均值和方差的变化图。</a:t>
            </a:r>
          </a:p>
          <a:p>
            <a:pPr>
              <a:lnSpc>
                <a:spcPct val="150000"/>
              </a:lnSpc>
            </a:pPr>
            <a:endParaRPr altLang="en-US" dirty="0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内容占位符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628650" y="1412720"/>
            <a:ext cx="8314014" cy="4351338"/>
          </a:xfrm>
          <a:blipFill>
            <a:blip xmlns:r="http://schemas.openxmlformats.org/officeDocument/2006/relationships" r:embed="rId1"/>
            <a:stretch>
              <a:fillRect l="-440" t="-1961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内容占位符 2"/>
          <p:cNvSpPr>
            <a:spLocks noGrp="1"/>
          </p:cNvSpPr>
          <p:nvPr>
            <p:ph idx="1"/>
          </p:nvPr>
        </p:nvSpPr>
        <p:spPr>
          <a:xfrm>
            <a:off x="628650" y="1837593"/>
            <a:ext cx="7886700" cy="4351338"/>
          </a:xfrm>
        </p:spPr>
        <p:txBody>
          <a:bodyPr/>
          <a:p>
            <a:pPr algn="l"/>
            <a:r>
              <a:rPr altLang="zh-CN" dirty="0" sz="1800" kern="0" lang="en-US">
                <a:latin typeface="Consolas" panose="020B0609020204030204" pitchFamily="49" charset="0"/>
                <a:ea typeface="宋体" panose="02010600030101010101" pitchFamily="2" charset="-122"/>
              </a:rPr>
              <a:t>7</a:t>
            </a:r>
            <a:r>
              <a:rPr altLang="en-US" dirty="0" sz="1800" kern="0" lang="zh-CN"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某公司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2012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2015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2018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年产品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altLang="zh-CN" dirty="0" sz="1800" kern="100" lang="zh-CN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的销售数目分别为</a:t>
            </a:r>
            <a:r>
              <a:rPr altLang="zh-CN" dirty="0" sz="1800" kern="100" lang="en-US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a:</a:t>
            </a:r>
            <a:r>
              <a:rPr altLang="zh-CN" dirty="0" sz="1800" kern="0" lang="en-US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100,120,128,125;b:</a:t>
            </a:r>
            <a:r>
              <a:rPr altLang="zh-CN" dirty="0" sz="1800" kern="100" lang="en-US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1800" kern="0" lang="en-US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80,90,110,130;c:</a:t>
            </a:r>
            <a:r>
              <a:rPr altLang="zh-CN" dirty="0" sz="1800" kern="100" lang="en-US">
                <a:effectLst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altLang="zh-CN" dirty="0" sz="1800" kern="0" lang="en-US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100,130,120,122 </a:t>
            </a:r>
            <a:r>
              <a:rPr altLang="zh-CN" dirty="0" sz="1800" kern="0" lang="zh-CN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万份，在第一个图窗中绘制销售数目随年份增长图，在第二个图窗中以柱状图绘制</a:t>
            </a:r>
            <a:r>
              <a:rPr altLang="zh-CN" dirty="0" sz="1800" kern="0" lang="en-US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2015</a:t>
            </a:r>
            <a:r>
              <a:rPr altLang="zh-CN" dirty="0" sz="1800" kern="0" lang="zh-CN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altLang="zh-CN" dirty="0" sz="1800" kern="0" lang="en-US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</a:t>
            </a:r>
            <a:r>
              <a:rPr altLang="zh-CN" dirty="0" sz="1800" kern="0" lang="zh-CN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altLang="zh-CN" dirty="0" sz="1800" kern="0" lang="en-US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r>
              <a:rPr altLang="zh-CN" dirty="0" sz="1800" kern="0" lang="zh-CN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年较上一次统计的增长比例图</a:t>
            </a:r>
            <a:r>
              <a:rPr altLang="zh-CN" dirty="0" sz="1800" kern="0" lang="zh-CN">
                <a:effectLst/>
                <a:latin typeface="等线" panose="02010600030101010101" pitchFamily="2" charset="-122"/>
                <a:ea typeface="Consolas" panose="020B0609020204030204" pitchFamily="49" charset="0"/>
                <a:cs typeface="宋体" panose="02010600030101010101" pitchFamily="2" charset="-122"/>
              </a:rPr>
              <a:t> </a:t>
            </a:r>
            <a:r>
              <a:rPr altLang="zh-CN" dirty="0" sz="1800" kern="0" lang="zh-CN"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altLang="zh-CN" dirty="0" sz="1800" kern="100" lang="zh-CN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altLang="en-US" dirty="0" sz="1800" kern="100" lang="zh-CN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内容占位符 2"/>
          <p:cNvSpPr>
            <a:spLocks noGrp="1"/>
          </p:cNvSpPr>
          <p:nvPr>
            <p:ph idx="1"/>
          </p:nvPr>
        </p:nvSpPr>
        <p:spPr>
          <a:xfrm>
            <a:off x="730250" y="1754466"/>
            <a:ext cx="7886700" cy="4351338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altLang="zh-CN" dirty="0" sz="1800" kern="0" lang="en-US">
                <a:latin typeface="Consolas" panose="020B0609020204030204" pitchFamily="49" charset="0"/>
                <a:ea typeface="宋体" panose="02010600030101010101" pitchFamily="2" charset="-122"/>
              </a:rPr>
              <a:t>8</a:t>
            </a:r>
            <a:r>
              <a:rPr altLang="en-US" dirty="0" sz="1800" kern="0" lang="zh-CN">
                <a:latin typeface="Consolas" panose="020B0609020204030204" pitchFamily="49" charset="0"/>
                <a:ea typeface="宋体" panose="02010600030101010101" pitchFamily="2" charset="-122"/>
              </a:rPr>
              <a:t>、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现有基站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BS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位于（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150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）；移动端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分别位于（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）、（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在平面上以每秒最大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10m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的速度随机运动，分别绘制三个节点初始位置、以及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10s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altLang="zh-CN" dirty="0" sz="1800" lang="en-US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20s</a:t>
            </a:r>
            <a:r>
              <a:rPr altLang="zh-CN" dirty="0" sz="1800" lang="zh-CN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后的位置图并标注。</a:t>
            </a:r>
            <a:endParaRPr altLang="en-US" dirty="0" sz="1800" kern="0" lang="zh-CN"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think</dc:creator>
  <cp:lastModifiedBy>ma yun</cp:lastModifiedBy>
  <dcterms:created xsi:type="dcterms:W3CDTF">2017-07-05T00:47:19Z</dcterms:created>
  <dcterms:modified xsi:type="dcterms:W3CDTF">2022-11-22T06:28:59Z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b408174d57bb40e193efe4ee2aae8b5c</vt:lpwstr>
  </property>
</Properties>
</file>