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21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3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64" r:id="rId5"/>
    <p:sldId id="269" r:id="rId6"/>
    <p:sldId id="270" r:id="rId7"/>
    <p:sldId id="291" r:id="rId8"/>
    <p:sldId id="286" r:id="rId9"/>
    <p:sldId id="287" r:id="rId10"/>
    <p:sldId id="289" r:id="rId11"/>
    <p:sldId id="292" r:id="rId12"/>
    <p:sldId id="293" r:id="rId13"/>
    <p:sldId id="284" r:id="rId14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213.xml"/><Relationship Id="rId2" Type="http://schemas.openxmlformats.org/officeDocument/2006/relationships/theme" Target="theme/theme1.xml"/><Relationship Id="rId19" Type="http://schemas.openxmlformats.org/officeDocument/2006/relationships/customXml" Target="../customXml/item1.xml"/><Relationship Id="rId18" Type="http://schemas.openxmlformats.org/officeDocument/2006/relationships/customXmlProps" Target="../customXml/itemProps21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879A-13BE-4F3B-AFE5-B90C2B143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9A3F-0A8D-4976-9063-AC2FCA75C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879A-13BE-4F3B-AFE5-B90C2B143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7D3607-80C4-4EBA-AAC5-9EEB49AF0E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879A-13BE-4F3B-AFE5-B90C2B143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9A3F-0A8D-4976-9063-AC2FCA75C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9A3F-0A8D-4976-9063-AC2FCA75C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879A-13BE-4F3B-AFE5-B90C2B143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9A3F-0A8D-4976-9063-AC2FCA75C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CC9A3F-0A8D-4976-9063-AC2FCA75C2F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B3879A-13BE-4F3B-AFE5-B90C2B1439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4" Type="http://schemas.openxmlformats.org/officeDocument/2006/relationships/tags" Target="../tags/tag15.xml"/><Relationship Id="rId23" Type="http://schemas.openxmlformats.org/officeDocument/2006/relationships/tags" Target="../tags/tag14.xml"/><Relationship Id="rId22" Type="http://schemas.openxmlformats.org/officeDocument/2006/relationships/tags" Target="../tags/tag13.xml"/><Relationship Id="rId21" Type="http://schemas.openxmlformats.org/officeDocument/2006/relationships/tags" Target="../tags/tag12.xml"/><Relationship Id="rId20" Type="http://schemas.openxmlformats.org/officeDocument/2006/relationships/tags" Target="../tags/tag11.xml"/><Relationship Id="rId2" Type="http://schemas.openxmlformats.org/officeDocument/2006/relationships/tags" Target="../tags/tag1.xml"/><Relationship Id="rId19" Type="http://schemas.openxmlformats.org/officeDocument/2006/relationships/tags" Target="../tags/tag10.xml"/><Relationship Id="rId18" Type="http://schemas.openxmlformats.org/officeDocument/2006/relationships/tags" Target="../tags/tag9.xml"/><Relationship Id="rId17" Type="http://schemas.openxmlformats.org/officeDocument/2006/relationships/image" Target="../media/image8.png"/><Relationship Id="rId16" Type="http://schemas.openxmlformats.org/officeDocument/2006/relationships/tags" Target="../tags/tag8.xml"/><Relationship Id="rId15" Type="http://schemas.openxmlformats.org/officeDocument/2006/relationships/image" Target="../media/image7.png"/><Relationship Id="rId14" Type="http://schemas.openxmlformats.org/officeDocument/2006/relationships/tags" Target="../tags/tag7.xml"/><Relationship Id="rId13" Type="http://schemas.openxmlformats.org/officeDocument/2006/relationships/image" Target="../media/image6.png"/><Relationship Id="rId12" Type="http://schemas.openxmlformats.org/officeDocument/2006/relationships/tags" Target="../tags/tag6.xml"/><Relationship Id="rId11" Type="http://schemas.openxmlformats.org/officeDocument/2006/relationships/image" Target="../media/image5.png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image" Target="../media/image18.png"/><Relationship Id="rId7" Type="http://schemas.openxmlformats.org/officeDocument/2006/relationships/tags" Target="../tags/tag85.xml"/><Relationship Id="rId6" Type="http://schemas.openxmlformats.org/officeDocument/2006/relationships/image" Target="../media/image17.png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3.xml"/><Relationship Id="rId7" Type="http://schemas.openxmlformats.org/officeDocument/2006/relationships/image" Target="../media/image3.png"/><Relationship Id="rId6" Type="http://schemas.openxmlformats.org/officeDocument/2006/relationships/tags" Target="../tags/tag92.xml"/><Relationship Id="rId5" Type="http://schemas.openxmlformats.org/officeDocument/2006/relationships/image" Target="../media/image2.png"/><Relationship Id="rId4" Type="http://schemas.openxmlformats.org/officeDocument/2006/relationships/tags" Target="../tags/tag91.xml"/><Relationship Id="rId3" Type="http://schemas.openxmlformats.org/officeDocument/2006/relationships/image" Target="../media/image19.png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90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image" Target="../media/image8.png"/><Relationship Id="rId16" Type="http://schemas.openxmlformats.org/officeDocument/2006/relationships/tags" Target="../tags/tag97.xml"/><Relationship Id="rId15" Type="http://schemas.openxmlformats.org/officeDocument/2006/relationships/image" Target="../media/image7.png"/><Relationship Id="rId14" Type="http://schemas.openxmlformats.org/officeDocument/2006/relationships/tags" Target="../tags/tag96.xml"/><Relationship Id="rId13" Type="http://schemas.openxmlformats.org/officeDocument/2006/relationships/image" Target="../media/image6.png"/><Relationship Id="rId12" Type="http://schemas.openxmlformats.org/officeDocument/2006/relationships/tags" Target="../tags/tag95.xml"/><Relationship Id="rId11" Type="http://schemas.openxmlformats.org/officeDocument/2006/relationships/image" Target="../media/image5.png"/><Relationship Id="rId10" Type="http://schemas.openxmlformats.org/officeDocument/2006/relationships/tags" Target="../tags/tag94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7.xml"/><Relationship Id="rId8" Type="http://schemas.openxmlformats.org/officeDocument/2006/relationships/image" Target="../media/image22.png"/><Relationship Id="rId7" Type="http://schemas.openxmlformats.org/officeDocument/2006/relationships/tags" Target="../tags/tag106.xml"/><Relationship Id="rId6" Type="http://schemas.openxmlformats.org/officeDocument/2006/relationships/image" Target="../media/image21.png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image" Target="../media/image20.png"/><Relationship Id="rId2" Type="http://schemas.openxmlformats.org/officeDocument/2006/relationships/tags" Target="../tags/tag103.xml"/><Relationship Id="rId12" Type="http://schemas.openxmlformats.org/officeDocument/2006/relationships/tags" Target="../tags/tag110.xml"/><Relationship Id="rId11" Type="http://schemas.openxmlformats.org/officeDocument/2006/relationships/tags" Target="../tags/tag109.xml"/><Relationship Id="rId10" Type="http://schemas.openxmlformats.org/officeDocument/2006/relationships/tags" Target="../tags/tag10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image" Target="../media/image18.png"/><Relationship Id="rId6" Type="http://schemas.openxmlformats.org/officeDocument/2006/relationships/tags" Target="../tags/tag114.xml"/><Relationship Id="rId5" Type="http://schemas.openxmlformats.org/officeDocument/2006/relationships/image" Target="../media/image17.png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Relationship Id="rId3" Type="http://schemas.openxmlformats.org/officeDocument/2006/relationships/image" Target="../media/image23.png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image" Target="../media/image20.png"/><Relationship Id="rId2" Type="http://schemas.openxmlformats.org/officeDocument/2006/relationships/tags" Target="../tags/tag128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42.xml"/><Relationship Id="rId8" Type="http://schemas.openxmlformats.org/officeDocument/2006/relationships/tags" Target="../tags/tag141.xml"/><Relationship Id="rId7" Type="http://schemas.openxmlformats.org/officeDocument/2006/relationships/tags" Target="../tags/tag140.xml"/><Relationship Id="rId6" Type="http://schemas.openxmlformats.org/officeDocument/2006/relationships/tags" Target="../tags/tag139.xml"/><Relationship Id="rId5" Type="http://schemas.openxmlformats.org/officeDocument/2006/relationships/tags" Target="../tags/tag138.xml"/><Relationship Id="rId4" Type="http://schemas.openxmlformats.org/officeDocument/2006/relationships/tags" Target="../tags/tag137.xml"/><Relationship Id="rId3" Type="http://schemas.openxmlformats.org/officeDocument/2006/relationships/image" Target="../media/image20.png"/><Relationship Id="rId2" Type="http://schemas.openxmlformats.org/officeDocument/2006/relationships/tags" Target="../tags/tag136.xml"/><Relationship Id="rId10" Type="http://schemas.openxmlformats.org/officeDocument/2006/relationships/tags" Target="../tags/tag143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0" Type="http://schemas.openxmlformats.org/officeDocument/2006/relationships/tags" Target="../tags/tag152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tags" Target="../tags/tag157.xml"/><Relationship Id="rId7" Type="http://schemas.openxmlformats.org/officeDocument/2006/relationships/image" Target="../media/image25.png"/><Relationship Id="rId6" Type="http://schemas.openxmlformats.org/officeDocument/2006/relationships/tags" Target="../tags/tag156.xml"/><Relationship Id="rId5" Type="http://schemas.openxmlformats.org/officeDocument/2006/relationships/image" Target="../media/image24.png"/><Relationship Id="rId4" Type="http://schemas.openxmlformats.org/officeDocument/2006/relationships/tags" Target="../tags/tag155.xml"/><Relationship Id="rId3" Type="http://schemas.openxmlformats.org/officeDocument/2006/relationships/tags" Target="../tags/tag154.xml"/><Relationship Id="rId2" Type="http://schemas.openxmlformats.org/officeDocument/2006/relationships/tags" Target="../tags/tag153.xml"/><Relationship Id="rId14" Type="http://schemas.openxmlformats.org/officeDocument/2006/relationships/tags" Target="../tags/tag162.xml"/><Relationship Id="rId13" Type="http://schemas.openxmlformats.org/officeDocument/2006/relationships/tags" Target="../tags/tag161.xml"/><Relationship Id="rId12" Type="http://schemas.openxmlformats.org/officeDocument/2006/relationships/tags" Target="../tags/tag160.xml"/><Relationship Id="rId11" Type="http://schemas.openxmlformats.org/officeDocument/2006/relationships/tags" Target="../tags/tag159.xml"/><Relationship Id="rId10" Type="http://schemas.openxmlformats.org/officeDocument/2006/relationships/tags" Target="../tags/tag15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10.png"/><Relationship Id="rId5" Type="http://schemas.openxmlformats.org/officeDocument/2006/relationships/tags" Target="../tags/tag18.xml"/><Relationship Id="rId4" Type="http://schemas.openxmlformats.org/officeDocument/2006/relationships/image" Target="../media/image9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image" Target="../media/image10.png"/><Relationship Id="rId5" Type="http://schemas.openxmlformats.org/officeDocument/2006/relationships/tags" Target="../tags/tag32.xml"/><Relationship Id="rId4" Type="http://schemas.openxmlformats.org/officeDocument/2006/relationships/image" Target="../media/image9.png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tags" Target="../tags/tag43.xml"/><Relationship Id="rId7" Type="http://schemas.openxmlformats.org/officeDocument/2006/relationships/tags" Target="../tags/tag42.xml"/><Relationship Id="rId6" Type="http://schemas.openxmlformats.org/officeDocument/2006/relationships/image" Target="../media/image10.png"/><Relationship Id="rId5" Type="http://schemas.openxmlformats.org/officeDocument/2006/relationships/tags" Target="../tags/tag41.xml"/><Relationship Id="rId4" Type="http://schemas.openxmlformats.org/officeDocument/2006/relationships/image" Target="../media/image9.png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4" Type="http://schemas.openxmlformats.org/officeDocument/2006/relationships/tags" Target="../tags/tag49.xml"/><Relationship Id="rId13" Type="http://schemas.openxmlformats.org/officeDocument/2006/relationships/tags" Target="../tags/tag48.xml"/><Relationship Id="rId12" Type="http://schemas.openxmlformats.org/officeDocument/2006/relationships/tags" Target="../tags/tag47.xml"/><Relationship Id="rId11" Type="http://schemas.openxmlformats.org/officeDocument/2006/relationships/tags" Target="../tags/tag46.xml"/><Relationship Id="rId10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tags" Target="../tags/tag54.xml"/><Relationship Id="rId7" Type="http://schemas.openxmlformats.org/officeDocument/2006/relationships/image" Target="../media/image13.png"/><Relationship Id="rId6" Type="http://schemas.openxmlformats.org/officeDocument/2006/relationships/tags" Target="../tags/tag53.xml"/><Relationship Id="rId5" Type="http://schemas.openxmlformats.org/officeDocument/2006/relationships/image" Target="../media/image12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tags" Target="../tags/tag56.xml"/><Relationship Id="rId10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16.png"/><Relationship Id="rId5" Type="http://schemas.openxmlformats.org/officeDocument/2006/relationships/tags" Target="../tags/tag64.xml"/><Relationship Id="rId4" Type="http://schemas.openxmlformats.org/officeDocument/2006/relationships/image" Target="../media/image15.png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image" Target="../media/image18.png"/><Relationship Id="rId7" Type="http://schemas.openxmlformats.org/officeDocument/2006/relationships/tags" Target="../tags/tag75.xml"/><Relationship Id="rId6" Type="http://schemas.openxmlformats.org/officeDocument/2006/relationships/image" Target="../media/image17.png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880075">
            <a:off x="10647409" y="-194926"/>
            <a:ext cx="1912045" cy="249867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-932154" y="2711868"/>
            <a:ext cx="3666810" cy="415338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248607" y="4907811"/>
            <a:ext cx="2758453" cy="1942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9121798" y="5133783"/>
            <a:ext cx="2112707" cy="17305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7014856" y="4977108"/>
            <a:ext cx="2218491" cy="18881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3457131" y="4330731"/>
            <a:ext cx="1485156" cy="252727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10957880" y="4442773"/>
            <a:ext cx="1038995" cy="2415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 rot="21018953">
            <a:off x="5494341" y="5533781"/>
            <a:ext cx="1303004" cy="13514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1515348" y="1874443"/>
            <a:ext cx="9115200" cy="10908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6100" u="none" strike="noStrike" kern="1200" cap="none" spc="6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3162348" y="3187347"/>
            <a:ext cx="5821200" cy="414000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3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 hasCustomPrompt="1"/>
            <p:custDataLst>
              <p:tags r:id="rId23"/>
            </p:custDataLst>
          </p:nvPr>
        </p:nvSpPr>
        <p:spPr>
          <a:xfrm>
            <a:off x="3162348" y="3949629"/>
            <a:ext cx="2655570" cy="353060"/>
          </a:xfrm>
        </p:spPr>
        <p:txBody>
          <a:bodyPr/>
          <a:lstStyle>
            <a:lvl1pPr marL="0" indent="0" algn="r" eaLnBrk="1" fontAlgn="auto" latinLnBrk="0" hangingPunct="1">
              <a:lnSpc>
                <a:spcPct val="100000"/>
              </a:lnSpc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24"/>
            </p:custDataLst>
          </p:nvPr>
        </p:nvSpPr>
        <p:spPr>
          <a:xfrm>
            <a:off x="6377353" y="3949629"/>
            <a:ext cx="2606040" cy="353060"/>
          </a:xfrm>
        </p:spPr>
        <p:txBody>
          <a:bodyPr/>
          <a:lstStyle>
            <a:lvl1pPr marL="0" indent="0" eaLnBrk="1" fontAlgn="auto" latinLnBrk="0" hangingPunct="1">
              <a:lnSpc>
                <a:spcPct val="100000"/>
              </a:lnSpc>
              <a:buNone/>
              <a:defRPr sz="18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900700" cy="6590545"/>
            <a:chOff x="292800" y="304200"/>
            <a:chExt cx="11900700" cy="6590545"/>
          </a:xfrm>
        </p:grpSpPr>
        <p:sp>
          <p:nvSpPr>
            <p:cNvPr id="10" name="矩形 9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26700" y="4668778"/>
              <a:ext cx="1066800" cy="2225967"/>
              <a:chOff x="11126700" y="4668778"/>
              <a:chExt cx="1066800" cy="2225967"/>
            </a:xfrm>
          </p:grpSpPr>
          <p:pic>
            <p:nvPicPr>
              <p:cNvPr id="12" name="图片 11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11126700" y="5739503"/>
                <a:ext cx="1066800" cy="1125388"/>
              </a:xfrm>
              <a:prstGeom prst="rect">
                <a:avLst/>
              </a:prstGeom>
            </p:spPr>
          </p:pic>
          <p:pic>
            <p:nvPicPr>
              <p:cNvPr id="13" name="图片 12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46938">
                <a:off x="11486962" y="4668778"/>
                <a:ext cx="606573" cy="2225967"/>
              </a:xfrm>
              <a:prstGeom prst="rect">
                <a:avLst/>
              </a:prstGeom>
            </p:spPr>
          </p:pic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021009">
            <a:off x="9598540" y="-71780"/>
            <a:ext cx="2432128" cy="317832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/>
          <a:stretch>
            <a:fillRect/>
          </a:stretch>
        </p:blipFill>
        <p:spPr>
          <a:xfrm>
            <a:off x="-932154" y="2711868"/>
            <a:ext cx="3666810" cy="415338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/>
          <a:stretch>
            <a:fillRect/>
          </a:stretch>
        </p:blipFill>
        <p:spPr>
          <a:xfrm>
            <a:off x="1248607" y="4907811"/>
            <a:ext cx="2758453" cy="194293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/>
          <a:stretch>
            <a:fillRect/>
          </a:stretch>
        </p:blipFill>
        <p:spPr>
          <a:xfrm flipH="1">
            <a:off x="9121798" y="5133783"/>
            <a:ext cx="2112707" cy="173056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 rotWithShape="1">
          <a:blip r:embed="rId11"/>
          <a:srcRect/>
          <a:stretch>
            <a:fillRect/>
          </a:stretch>
        </p:blipFill>
        <p:spPr>
          <a:xfrm flipH="1">
            <a:off x="7014856" y="4977108"/>
            <a:ext cx="2218491" cy="18881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2"/>
            </p:custDataLst>
          </p:nvPr>
        </p:nvPicPr>
        <p:blipFill rotWithShape="1">
          <a:blip r:embed="rId13"/>
          <a:srcRect/>
          <a:stretch>
            <a:fillRect/>
          </a:stretch>
        </p:blipFill>
        <p:spPr>
          <a:xfrm>
            <a:off x="3457131" y="4330731"/>
            <a:ext cx="1485156" cy="25272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/>
          <a:srcRect/>
          <a:stretch>
            <a:fillRect/>
          </a:stretch>
        </p:blipFill>
        <p:spPr>
          <a:xfrm>
            <a:off x="10957880" y="4442773"/>
            <a:ext cx="1038995" cy="24152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6"/>
            </p:custDataLst>
          </p:nvPr>
        </p:nvPicPr>
        <p:blipFill rotWithShape="1">
          <a:blip r:embed="rId17"/>
          <a:srcRect/>
          <a:stretch>
            <a:fillRect/>
          </a:stretch>
        </p:blipFill>
        <p:spPr>
          <a:xfrm rot="21018953">
            <a:off x="5494341" y="5533781"/>
            <a:ext cx="1303004" cy="135140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4007060" y="1942269"/>
            <a:ext cx="4046400" cy="1170000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3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  <p:custDataLst>
              <p:tags r:id="rId22"/>
            </p:custDataLst>
          </p:nvPr>
        </p:nvSpPr>
        <p:spPr>
          <a:xfrm>
            <a:off x="3997319" y="3320783"/>
            <a:ext cx="4046400" cy="436406"/>
          </a:xfrm>
        </p:spPr>
        <p:txBody>
          <a:bodyPr/>
          <a:lstStyle>
            <a:lvl1pPr marL="0" indent="0" algn="dist">
              <a:buNone/>
              <a:defRPr/>
            </a:lvl1pPr>
          </a:lstStyle>
          <a:p>
            <a:pPr lvl="0"/>
            <a:r>
              <a:rPr lang="zh-CN" altLang="en-US" dirty="0"/>
              <a:t>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7" flipH="1">
            <a:off x="11172190" y="-154940"/>
            <a:ext cx="1035050" cy="881380"/>
          </a:xfrm>
          <a:prstGeom prst="rect">
            <a:avLst/>
          </a:prstGeom>
        </p:spPr>
      </p:pic>
      <p:grpSp>
        <p:nvGrpSpPr>
          <p:cNvPr id="7" name="组合 6"/>
          <p:cNvGrpSpPr/>
          <p:nvPr userDrawn="1">
            <p:custDataLst>
              <p:tags r:id="rId4"/>
            </p:custDataLst>
          </p:nvPr>
        </p:nvGrpSpPr>
        <p:grpSpPr>
          <a:xfrm rot="0">
            <a:off x="0" y="4886325"/>
            <a:ext cx="712470" cy="1971675"/>
            <a:chOff x="0" y="4391345"/>
            <a:chExt cx="891702" cy="2466656"/>
          </a:xfrm>
        </p:grpSpPr>
        <p:pic>
          <p:nvPicPr>
            <p:cNvPr id="8" name="图片 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8"/>
            <a:stretch>
              <a:fillRect/>
            </a:stretch>
          </p:blipFill>
          <p:spPr>
            <a:xfrm rot="1953062" flipH="1">
              <a:off x="67048" y="4391345"/>
              <a:ext cx="757605" cy="2455724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735" y="304165"/>
            <a:ext cx="11606530" cy="624967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3"/>
            </p:custDataLst>
          </p:nvPr>
        </p:nvGrpSpPr>
        <p:grpSpPr>
          <a:xfrm rot="0">
            <a:off x="11126470" y="4668520"/>
            <a:ext cx="1066800" cy="2225675"/>
            <a:chOff x="11126700" y="4668778"/>
            <a:chExt cx="1066800" cy="2225967"/>
          </a:xfrm>
        </p:grpSpPr>
        <p:pic>
          <p:nvPicPr>
            <p:cNvPr id="10" name="图片 9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/>
            <a:srcRect/>
            <a:stretch>
              <a:fillRect/>
            </a:stretch>
          </p:blipFill>
          <p:spPr>
            <a:xfrm flipH="1">
              <a:off x="11126700" y="5739503"/>
              <a:ext cx="1066800" cy="1125388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646938">
              <a:off x="11486962" y="4668778"/>
              <a:ext cx="606573" cy="2225967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8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 userDrawn="1">
            <p:ph sz="quarter" idx="13"/>
            <p:custDataLst>
              <p:tags r:id="rId9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 rot="12021009">
            <a:off x="11217385" y="-39384"/>
            <a:ext cx="1038779" cy="1357486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8" flipV="1">
            <a:off x="-43808" y="6153042"/>
            <a:ext cx="1035343" cy="881177"/>
          </a:xfrm>
          <a:prstGeom prst="rect">
            <a:avLst/>
          </a:prstGeom>
        </p:spPr>
      </p:pic>
      <p:sp>
        <p:nvSpPr>
          <p:cNvPr id="10" name="矩形 9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 rot="16635318" flipH="1">
            <a:off x="11171891" y="-154985"/>
            <a:ext cx="1035343" cy="881177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u="none" strike="noStrike" kern="1200" cap="all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8" name="组合 7"/>
          <p:cNvGrpSpPr/>
          <p:nvPr userDrawn="1">
            <p:custDataLst>
              <p:tags r:id="rId3"/>
            </p:custDataLst>
          </p:nvPr>
        </p:nvGrpSpPr>
        <p:grpSpPr>
          <a:xfrm rot="0" flipH="1">
            <a:off x="10666095" y="2647315"/>
            <a:ext cx="1525270" cy="4210685"/>
            <a:chOff x="-2041" y="4391343"/>
            <a:chExt cx="893743" cy="2466658"/>
          </a:xfrm>
        </p:grpSpPr>
        <p:pic>
          <p:nvPicPr>
            <p:cNvPr id="9" name="图片 8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0" y="5917327"/>
              <a:ext cx="891702" cy="940674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7"/>
            <a:stretch>
              <a:fillRect/>
            </a:stretch>
          </p:blipFill>
          <p:spPr>
            <a:xfrm rot="1953062" flipH="1">
              <a:off x="-2041" y="4391343"/>
              <a:ext cx="757605" cy="2455724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flipV="1">
            <a:off x="0" y="0"/>
            <a:ext cx="1624965" cy="21621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u="none" strike="noStrike" kern="1200" cap="none" spc="0" normalizeH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u="none" strike="noStrike" kern="1200" cap="none" spc="0" normalizeH="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-74295" y="5203190"/>
            <a:ext cx="1464310" cy="1673225"/>
            <a:chOff x="-99" y="4272"/>
            <a:chExt cx="5723" cy="6540"/>
          </a:xfrm>
        </p:grpSpPr>
        <p:pic>
          <p:nvPicPr>
            <p:cNvPr id="11" name="图片 10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8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1"/>
          <a:stretch>
            <a:fillRect/>
          </a:stretch>
        </p:blipFill>
        <p:spPr>
          <a:xfrm rot="204530">
            <a:off x="3903825" y="423981"/>
            <a:ext cx="4384348" cy="399151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584473" y="5145754"/>
            <a:ext cx="7221600" cy="601200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32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2794611" y="5933892"/>
            <a:ext cx="6801323" cy="334800"/>
          </a:xfrm>
        </p:spPr>
        <p:txBody>
          <a:bodyPr lIns="90000" tIns="0" rIns="90000" bIns="46800" anchor="t">
            <a:normAutofit/>
          </a:bodyPr>
          <a:lstStyle>
            <a:lvl1pPr marL="0" indent="0" algn="ctr" eaLnBrk="1" fontAlgn="auto" latinLnBrk="0" hangingPunct="1">
              <a:lnSpc>
                <a:spcPct val="120000"/>
              </a:lnSpc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-74295" y="5203190"/>
            <a:ext cx="1464310" cy="1673225"/>
            <a:chOff x="-99" y="4272"/>
            <a:chExt cx="5723" cy="6540"/>
          </a:xfrm>
        </p:grpSpPr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74295" y="5203190"/>
            <a:ext cx="1464310" cy="1673225"/>
            <a:chOff x="-99" y="4272"/>
            <a:chExt cx="5723" cy="6540"/>
          </a:xfrm>
        </p:grpSpPr>
        <p:pic>
          <p:nvPicPr>
            <p:cNvPr id="14" name="图片 13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9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0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1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45584" y="0"/>
            <a:ext cx="12146416" cy="6858001"/>
            <a:chOff x="45584" y="0"/>
            <a:chExt cx="12146416" cy="6858001"/>
          </a:xfrm>
        </p:grpSpPr>
        <p:grpSp>
          <p:nvGrpSpPr>
            <p:cNvPr id="9" name="组合 8"/>
            <p:cNvGrpSpPr/>
            <p:nvPr userDrawn="1">
              <p:custDataLst>
                <p:tags r:id="rId3"/>
              </p:custDataLst>
            </p:nvPr>
          </p:nvGrpSpPr>
          <p:grpSpPr>
            <a:xfrm>
              <a:off x="45584" y="4391343"/>
              <a:ext cx="893743" cy="2466658"/>
              <a:chOff x="-2041" y="4391343"/>
              <a:chExt cx="893743" cy="2466658"/>
            </a:xfrm>
          </p:grpSpPr>
          <p:pic>
            <p:nvPicPr>
              <p:cNvPr id="10" name="图片 9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 rotWithShape="1">
              <a:blip r:embed="rId5"/>
              <a:srcRect/>
              <a:stretch>
                <a:fillRect/>
              </a:stretch>
            </p:blipFill>
            <p:spPr>
              <a:xfrm>
                <a:off x="0" y="5917327"/>
                <a:ext cx="891702" cy="940674"/>
              </a:xfrm>
              <a:prstGeom prst="rect">
                <a:avLst/>
              </a:prstGeom>
            </p:spPr>
          </p:pic>
          <p:pic>
            <p:nvPicPr>
              <p:cNvPr id="11" name="图片 10"/>
              <p:cNvPicPr>
                <a:picLocks noChangeAspect="1"/>
              </p:cNvPicPr>
              <p:nvPr>
                <p:custDataLst>
                  <p:tags r:id="rId6"/>
                </p:custDataLst>
              </p:nvPr>
            </p:nvPicPr>
            <p:blipFill>
              <a:blip r:embed="rId7"/>
              <a:stretch>
                <a:fillRect/>
              </a:stretch>
            </p:blipFill>
            <p:spPr>
              <a:xfrm rot="1953062" flipH="1">
                <a:off x="-2041" y="4391343"/>
                <a:ext cx="757605" cy="2455724"/>
              </a:xfrm>
              <a:prstGeom prst="rect">
                <a:avLst/>
              </a:prstGeom>
            </p:spPr>
          </p:pic>
        </p:grpSp>
        <p:pic>
          <p:nvPicPr>
            <p:cNvPr id="12" name="图片 11"/>
            <p:cNvPicPr>
              <a:picLocks noChangeAspect="1"/>
            </p:cNvPicPr>
            <p:nvPr userDrawn="1">
              <p:custDataLst>
                <p:tags r:id="rId8"/>
              </p:custDataLst>
            </p:nvPr>
          </p:nvPicPr>
          <p:blipFill rotWithShape="1">
            <a:blip r:embed="rId9"/>
            <a:srcRect/>
            <a:stretch>
              <a:fillRect/>
            </a:stretch>
          </p:blipFill>
          <p:spPr>
            <a:xfrm flipH="1" flipV="1">
              <a:off x="11261476" y="0"/>
              <a:ext cx="930524" cy="123825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-62865" y="5474335"/>
            <a:ext cx="1217295" cy="1391285"/>
            <a:chOff x="-99" y="4272"/>
            <a:chExt cx="5723" cy="6540"/>
          </a:xfrm>
        </p:grpSpPr>
        <p:pic>
          <p:nvPicPr>
            <p:cNvPr id="8" name="图片 7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-99" y="4272"/>
              <a:ext cx="3720" cy="654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 userDrawn="1">
              <p:custDataLst>
                <p:tags r:id="rId5"/>
              </p:custDataLst>
            </p:nvPr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1280" y="7730"/>
              <a:ext cx="4344" cy="3060"/>
            </a:xfrm>
            <a:prstGeom prst="rect">
              <a:avLst/>
            </a:prstGeom>
          </p:spPr>
        </p:pic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8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9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292800" y="304200"/>
            <a:ext cx="11900700" cy="6590545"/>
            <a:chOff x="292800" y="304200"/>
            <a:chExt cx="11900700" cy="6590545"/>
          </a:xfrm>
        </p:grpSpPr>
        <p:sp>
          <p:nvSpPr>
            <p:cNvPr id="12" name="矩形 11"/>
            <p:cNvSpPr/>
            <p:nvPr userDrawn="1">
              <p:custDataLst>
                <p:tags r:id="rId3"/>
              </p:custDataLst>
            </p:nvPr>
          </p:nvSpPr>
          <p:spPr>
            <a:xfrm>
              <a:off x="292800" y="304200"/>
              <a:ext cx="11606400" cy="62496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 userDrawn="1">
              <p:custDataLst>
                <p:tags r:id="rId4"/>
              </p:custDataLst>
            </p:nvPr>
          </p:nvGrpSpPr>
          <p:grpSpPr>
            <a:xfrm>
              <a:off x="11126700" y="4668778"/>
              <a:ext cx="1066800" cy="2225967"/>
              <a:chOff x="11126700" y="4668778"/>
              <a:chExt cx="1066800" cy="2225967"/>
            </a:xfrm>
          </p:grpSpPr>
          <p:pic>
            <p:nvPicPr>
              <p:cNvPr id="14" name="图片 13"/>
              <p:cNvPicPr>
                <a:picLocks noChangeAspect="1"/>
              </p:cNvPicPr>
              <p:nvPr>
                <p:custDataLst>
                  <p:tags r:id="rId5"/>
                </p:custDataLst>
              </p:nvPr>
            </p:nvPicPr>
            <p:blipFill rotWithShape="1">
              <a:blip r:embed="rId6"/>
              <a:srcRect/>
              <a:stretch>
                <a:fillRect/>
              </a:stretch>
            </p:blipFill>
            <p:spPr>
              <a:xfrm flipH="1">
                <a:off x="11126700" y="5739503"/>
                <a:ext cx="1066800" cy="1125388"/>
              </a:xfrm>
              <a:prstGeom prst="rect">
                <a:avLst/>
              </a:prstGeom>
            </p:spPr>
          </p:pic>
          <p:pic>
            <p:nvPicPr>
              <p:cNvPr id="15" name="图片 14"/>
              <p:cNvPicPr>
                <a:picLocks noChangeAspect="1"/>
              </p:cNvPicPr>
              <p:nvPr>
                <p:custDataLst>
                  <p:tags r:id="rId7"/>
                </p:custDataLst>
              </p:nvPr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646938">
                <a:off x="11486962" y="4668778"/>
                <a:ext cx="606573" cy="2225967"/>
              </a:xfrm>
              <a:prstGeom prst="rect">
                <a:avLst/>
              </a:prstGeom>
            </p:spPr>
          </p:pic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9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0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u="none" strike="noStrike" kern="1200" cap="none" spc="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8.xml"/><Relationship Id="rId23" Type="http://schemas.openxmlformats.org/officeDocument/2006/relationships/tags" Target="../tags/tag167.xml"/><Relationship Id="rId22" Type="http://schemas.openxmlformats.org/officeDocument/2006/relationships/tags" Target="../tags/tag166.xml"/><Relationship Id="rId21" Type="http://schemas.openxmlformats.org/officeDocument/2006/relationships/tags" Target="../tags/tag165.xml"/><Relationship Id="rId20" Type="http://schemas.openxmlformats.org/officeDocument/2006/relationships/tags" Target="../tags/tag164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63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汉仪旗黑-85S" panose="00020600040101010101" pitchFamily="18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" Type="http://schemas.openxmlformats.org/officeDocument/2006/relationships/tags" Target="../tags/tag169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10.xml"/><Relationship Id="rId5" Type="http://schemas.openxmlformats.org/officeDocument/2006/relationships/tags" Target="../tags/tag209.xml"/><Relationship Id="rId4" Type="http://schemas.openxmlformats.org/officeDocument/2006/relationships/image" Target="../media/image33.png"/><Relationship Id="rId3" Type="http://schemas.openxmlformats.org/officeDocument/2006/relationships/tags" Target="../tags/tag208.xml"/><Relationship Id="rId2" Type="http://schemas.openxmlformats.org/officeDocument/2006/relationships/tags" Target="../tags/tag207.xml"/><Relationship Id="rId1" Type="http://schemas.openxmlformats.org/officeDocument/2006/relationships/tags" Target="../tags/tag206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1.xml"/><Relationship Id="rId3" Type="http://schemas.openxmlformats.org/officeDocument/2006/relationships/themeOverride" Target="../theme/themeOverride11.xml"/><Relationship Id="rId2" Type="http://schemas.openxmlformats.org/officeDocument/2006/relationships/tags" Target="../tags/tag211.xml"/><Relationship Id="rId1" Type="http://schemas.openxmlformats.org/officeDocument/2006/relationships/tags" Target="../tags/tag2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hemeOverride" Target="../theme/themeOverride2.xml"/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1" Type="http://schemas.openxmlformats.org/officeDocument/2006/relationships/notesSlide" Target="../notesSlides/notesSlide2.xml"/><Relationship Id="rId10" Type="http://schemas.openxmlformats.org/officeDocument/2006/relationships/slideLayout" Target="../slideLayouts/slideLayout6.xml"/><Relationship Id="rId1" Type="http://schemas.openxmlformats.org/officeDocument/2006/relationships/tags" Target="../tags/tag17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7.xml"/><Relationship Id="rId7" Type="http://schemas.openxmlformats.org/officeDocument/2006/relationships/themeOverride" Target="../theme/themeOverride4.xml"/><Relationship Id="rId6" Type="http://schemas.openxmlformats.org/officeDocument/2006/relationships/tags" Target="../tags/tag187.xml"/><Relationship Id="rId5" Type="http://schemas.openxmlformats.org/officeDocument/2006/relationships/image" Target="../media/image27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" Type="http://schemas.openxmlformats.org/officeDocument/2006/relationships/tags" Target="../tags/tag18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5.xml"/><Relationship Id="rId5" Type="http://schemas.openxmlformats.org/officeDocument/2006/relationships/tags" Target="../tags/tag191.xml"/><Relationship Id="rId4" Type="http://schemas.openxmlformats.org/officeDocument/2006/relationships/image" Target="../media/image28.png"/><Relationship Id="rId3" Type="http://schemas.openxmlformats.org/officeDocument/2006/relationships/tags" Target="../tags/tag190.xml"/><Relationship Id="rId2" Type="http://schemas.openxmlformats.org/officeDocument/2006/relationships/tags" Target="../tags/tag189.xml"/><Relationship Id="rId1" Type="http://schemas.openxmlformats.org/officeDocument/2006/relationships/tags" Target="../tags/tag188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6.xml"/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slideLayout" Target="../slideLayouts/slideLayout7.xml"/><Relationship Id="rId6" Type="http://schemas.openxmlformats.org/officeDocument/2006/relationships/themeOverride" Target="../theme/themeOverride7.xml"/><Relationship Id="rId5" Type="http://schemas.openxmlformats.org/officeDocument/2006/relationships/tags" Target="../tags/tag198.xml"/><Relationship Id="rId4" Type="http://schemas.openxmlformats.org/officeDocument/2006/relationships/image" Target="../media/image29.png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hemeOverride" Target="../theme/themeOverride8.xml"/><Relationship Id="rId7" Type="http://schemas.openxmlformats.org/officeDocument/2006/relationships/tags" Target="../tags/tag20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0" Type="http://schemas.openxmlformats.org/officeDocument/2006/relationships/notesSlide" Target="../notesSlides/notesSlide8.xml"/><Relationship Id="rId1" Type="http://schemas.openxmlformats.org/officeDocument/2006/relationships/tags" Target="../tags/tag19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3.xml"/><Relationship Id="rId4" Type="http://schemas.openxmlformats.org/officeDocument/2006/relationships/themeOverride" Target="../theme/themeOverride9.xml"/><Relationship Id="rId3" Type="http://schemas.openxmlformats.org/officeDocument/2006/relationships/tags" Target="../tags/tag205.xml"/><Relationship Id="rId2" Type="http://schemas.openxmlformats.org/officeDocument/2006/relationships/tags" Target="../tags/tag204.xml"/><Relationship Id="rId1" Type="http://schemas.openxmlformats.org/officeDocument/2006/relationships/tags" Target="../tags/tag2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工程管理</a:t>
            </a:r>
            <a:r>
              <a:rPr lang="zh-CN" altLang="en-US"/>
              <a:t>汇报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7550833" y="3381304"/>
            <a:ext cx="2655570" cy="353060"/>
          </a:xfrm>
        </p:spPr>
        <p:txBody>
          <a:bodyPr/>
          <a:lstStyle/>
          <a:p>
            <a:r>
              <a:rPr lang="en-US" altLang="zh-CN"/>
              <a:t>2028410190  </a:t>
            </a:r>
            <a:r>
              <a:rPr lang="zh-CN" altLang="en-US"/>
              <a:t>刘晓雨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" y="193656"/>
            <a:ext cx="60959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52399" y="199868"/>
            <a:ext cx="825500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069340" y="177165"/>
            <a:ext cx="4164965" cy="7518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工程</a:t>
            </a:r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环境报告</a:t>
            </a:r>
            <a:endParaRPr lang="zh-CN" altLang="en-US" sz="2300" b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6" name="C9F754DE-2CAD-44b6-B708-469DEB6407EB-4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100" y="1155700"/>
            <a:ext cx="8559165" cy="454660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3927730" y="4161370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03/</a:t>
            </a:r>
            <a:endParaRPr lang="en-US" altLang="zh-TW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5577885" y="4319489"/>
            <a:ext cx="3241153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工程环境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报告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927317" y="2937242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02/</a:t>
            </a:r>
            <a:endParaRPr lang="en-US" altLang="zh-TW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5578107" y="3095361"/>
            <a:ext cx="3241153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工程伦理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报告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3927730" y="1713597"/>
            <a:ext cx="1531941" cy="115116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ctr"/>
            <a:r>
              <a:rPr lang="en-US" altLang="zh-TW" sz="60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01/</a:t>
            </a:r>
            <a:endParaRPr lang="en-US" altLang="zh-TW" sz="6000" dirty="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5577885" y="1871716"/>
            <a:ext cx="3241153" cy="825777"/>
          </a:xfrm>
          <a:prstGeom prst="rect">
            <a:avLst/>
          </a:prstGeom>
        </p:spPr>
        <p:txBody>
          <a:bodyPr wrap="square" anchor="ctr" anchorCtr="0">
            <a:norm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工程管理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报告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7"/>
            </p:custDataLst>
          </p:nvPr>
        </p:nvSpPr>
        <p:spPr>
          <a:xfrm>
            <a:off x="2671763" y="363219"/>
            <a:ext cx="6848475" cy="93662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rPr>
              <a:t>目录</a:t>
            </a:r>
            <a:endParaRPr lang="zh-CN" altLang="en-US" dirty="0">
              <a:solidFill>
                <a:schemeClr val="accent1"/>
              </a:solidFill>
              <a:uFillTx/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工程管理报告</a:t>
            </a:r>
            <a:endParaRPr lang="zh-CN" altLang="en-US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2695338" y="4497050"/>
            <a:ext cx="6801323" cy="648704"/>
          </a:xfrm>
          <a:prstGeom prst="rect">
            <a:avLst/>
          </a:prstGeom>
        </p:spPr>
        <p:txBody>
          <a:bodyPr vert="horz" lIns="90000" tIns="46800" rIns="90000" bIns="4699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uFillTx/>
                <a:ea typeface="微软雅黑" panose="020B0503020204020204" charset="-122"/>
                <a:cs typeface="Arial" panose="020B0604020202020204" pitchFamily="34" charset="0"/>
              </a:rPr>
              <a:t>PART.01</a:t>
            </a:r>
            <a:endParaRPr lang="en-US" altLang="zh-CN" dirty="0">
              <a:solidFill>
                <a:schemeClr val="accent1"/>
              </a:solidFill>
              <a:uFillTx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" y="193656"/>
            <a:ext cx="60959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52399" y="199868"/>
            <a:ext cx="825500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069340" y="177165"/>
            <a:ext cx="4164965" cy="7518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工程管理</a:t>
            </a:r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报告</a:t>
            </a:r>
            <a:endParaRPr lang="zh-CN" altLang="en-US" sz="2300" b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244850" y="200025"/>
            <a:ext cx="5965190" cy="654939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" y="193656"/>
            <a:ext cx="60959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52399" y="199868"/>
            <a:ext cx="825500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069340" y="177165"/>
            <a:ext cx="4164965" cy="7518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工程管理</a:t>
            </a:r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报告</a:t>
            </a:r>
            <a:endParaRPr lang="zh-CN" altLang="en-US" sz="2300" b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rcRect t="6049"/>
          <a:stretch>
            <a:fillRect/>
          </a:stretch>
        </p:blipFill>
        <p:spPr>
          <a:xfrm>
            <a:off x="3097530" y="381635"/>
            <a:ext cx="6152515" cy="625411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工程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伦理报告</a:t>
            </a:r>
            <a:endParaRPr lang="zh-CN" altLang="en-US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2695338" y="4497050"/>
            <a:ext cx="6801323" cy="648704"/>
          </a:xfrm>
          <a:prstGeom prst="rect">
            <a:avLst/>
          </a:prstGeom>
        </p:spPr>
        <p:txBody>
          <a:bodyPr vert="horz" lIns="90000" tIns="46800" rIns="90000" bIns="4699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uFillTx/>
                <a:ea typeface="微软雅黑" panose="020B0503020204020204" charset="-122"/>
                <a:cs typeface="Arial" panose="020B0604020202020204" pitchFamily="34" charset="0"/>
              </a:rPr>
              <a:t>PART.02</a:t>
            </a:r>
            <a:endParaRPr lang="en-US" altLang="zh-CN" dirty="0">
              <a:solidFill>
                <a:schemeClr val="accent1"/>
              </a:solidFill>
              <a:uFillTx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" y="193656"/>
            <a:ext cx="60959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52399" y="199868"/>
            <a:ext cx="825500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069340" y="177165"/>
            <a:ext cx="4164965" cy="7518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工程</a:t>
            </a:r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伦理报告</a:t>
            </a:r>
            <a:endParaRPr lang="zh-CN" altLang="en-US" sz="2300" b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5" name="C9F754DE-2CAD-44b6-B708-469DEB6407EB-1" descr="wp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825" y="918210"/>
            <a:ext cx="9719945" cy="544512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1" y="193656"/>
            <a:ext cx="60959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152399" y="199868"/>
            <a:ext cx="825500" cy="7181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sz="2400">
              <a:solidFill>
                <a:schemeClr val="accent1"/>
              </a:solidFill>
              <a:uFillTx/>
              <a:ea typeface="微软雅黑" panose="020B0503020204020204" charset="-122"/>
            </a:endParaRPr>
          </a:p>
        </p:txBody>
      </p:sp>
      <p:sp>
        <p:nvSpPr>
          <p:cNvPr id="4" name="文本框 6"/>
          <p:cNvSpPr txBox="1"/>
          <p:nvPr>
            <p:custDataLst>
              <p:tags r:id="rId3"/>
            </p:custDataLst>
          </p:nvPr>
        </p:nvSpPr>
        <p:spPr>
          <a:xfrm>
            <a:off x="1069340" y="177165"/>
            <a:ext cx="4164965" cy="751840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工程</a:t>
            </a:r>
            <a:r>
              <a:rPr lang="zh-CN" altLang="en-US" sz="2300" b="1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</a:rPr>
              <a:t>伦理报告</a:t>
            </a:r>
            <a:endParaRPr lang="zh-CN" altLang="en-US" sz="2300" b="1">
              <a:solidFill>
                <a:schemeClr val="accent1"/>
              </a:solidFill>
              <a:uFillTx/>
              <a:latin typeface="Arial" panose="020B0604020202020204" pitchFamily="34" charset="0"/>
              <a:ea typeface="微软雅黑" panose="020B050302020402020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440" y="929005"/>
            <a:ext cx="5146675" cy="5511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945" y="0"/>
            <a:ext cx="5314315" cy="5636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6740" y="5654040"/>
            <a:ext cx="5203825" cy="895985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工程</a:t>
            </a:r>
            <a:r>
              <a:rPr lang="zh-CN" altLang="en-US" dirty="0">
                <a:solidFill>
                  <a:schemeClr val="accent1"/>
                </a:solidFill>
                <a:ea typeface="微软雅黑" panose="020B0503020204020204" charset="-122"/>
                <a:sym typeface="+mn-ea"/>
              </a:rPr>
              <a:t>环境报告</a:t>
            </a:r>
            <a:endParaRPr lang="zh-CN" altLang="en-US" dirty="0">
              <a:solidFill>
                <a:schemeClr val="accent1"/>
              </a:solidFill>
              <a:ea typeface="微软雅黑" panose="020B0503020204020204" charset="-122"/>
              <a:sym typeface="+mn-ea"/>
            </a:endParaRPr>
          </a:p>
        </p:txBody>
      </p: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2695338" y="4497050"/>
            <a:ext cx="6801323" cy="648704"/>
          </a:xfrm>
          <a:prstGeom prst="rect">
            <a:avLst/>
          </a:prstGeom>
        </p:spPr>
        <p:txBody>
          <a:bodyPr vert="horz" lIns="90000" tIns="46800" rIns="90000" bIns="46990" rtlCol="0" anchor="b" anchorCtr="0">
            <a:normAutofit/>
          </a:bodyPr>
          <a:lstStyle>
            <a:lvl1pPr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lang="en-US" altLang="zh-CN" dirty="0">
                <a:solidFill>
                  <a:schemeClr val="accent1"/>
                </a:solidFill>
                <a:uFillTx/>
                <a:ea typeface="微软雅黑" panose="020B0503020204020204" charset="-122"/>
                <a:cs typeface="Arial" panose="020B0604020202020204" pitchFamily="34" charset="0"/>
              </a:rPr>
              <a:t>PART.03</a:t>
            </a:r>
            <a:endParaRPr lang="en-US" altLang="zh-CN" dirty="0">
              <a:solidFill>
                <a:schemeClr val="accent1"/>
              </a:solidFill>
              <a:uFillTx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general"/>
  <p:tag name="KSO_WM_SLIDE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UNIT_BK_DARK_LIGHT" val="2"/>
  <p:tag name="KSO_WM_SLIDE_BACKGROUND_TYPE" val="frame"/>
  <p:tag name="KSO_WM_SLIDE_BK_DARK_LIGHT" val="2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leftRight"/>
  <p:tag name="KSO_WM_SLIDE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topBottom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el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63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64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177418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68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890_1"/>
  <p:tag name="KSO_WM_TEMPLATE_CATEGORY" val="custom"/>
  <p:tag name="KSO_WM_TEMPLATE_INDEX" val="20177418"/>
  <p:tag name="KSO_WM_TEMPLATE_SUBCATEGORY" val="17"/>
  <p:tag name="KSO_WM_TEMPLATE_THUMBS_INDEX" val="1、10、11、25、26、28"/>
  <p:tag name="KSO_WM_TEMPLATE_MASTER_TYPE" val="1"/>
  <p:tag name="KSO_WM_TEMPLATE_COLOR_TYPE" val="1"/>
  <p:tag name="KSO_WM_TEMPLATE_MASTER_THUMB_INDEX" val="12"/>
</p:tagLst>
</file>

<file path=ppt/tags/tag169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树叶手绘风总结报告"/>
  <p:tag name="KSO_WM_TEMPLATE_CATEGORY" val="custom"/>
  <p:tag name="KSO_WM_TEMPLATE_INDEX" val="20177418"/>
  <p:tag name="KSO_WM_UNIT_ID" val="custom20177418_1*a*1"/>
  <p:tag name="KSO_WM_UNIT_NOCLEAR" val="0"/>
  <p:tag name="KSO_WM_UNIT_DIAGRAM_ISNUMVISUAL" val="0"/>
  <p:tag name="KSO_WM_UNIT_DIAGRAM_ISREFERUNIT" val="0"/>
  <p:tag name="KSO_WM_UNIT_ISNUMDGMTITLE" val="0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70.xml><?xml version="1.0" encoding="utf-8"?>
<p:tagLst xmlns:p="http://schemas.openxmlformats.org/presentationml/2006/main">
  <p:tag name="KSO_WM_UNIT_ISCONTENTSTITLE" val="0"/>
  <p:tag name="KSO_WM_UNIT_PRESET_TEXT" val="汇报人姓名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177418_1*b*2"/>
  <p:tag name="KSO_WM_TEMPLATE_CATEGORY" val="custom"/>
  <p:tag name="KSO_WM_TEMPLATE_INDEX" val="20177418"/>
  <p:tag name="KSO_WM_UNIT_LAYERLEVEL" val="1"/>
  <p:tag name="KSO_WM_TAG_VERSION" val="1.0"/>
  <p:tag name="KSO_WM_BEAUTIFY_FLAG" val="#wm#"/>
  <p:tag name="KSO_WM_UNIT_ISNUMDGMTITLE" val="0"/>
</p:tagLst>
</file>

<file path=ppt/tags/tag17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3"/>
  <p:tag name="KSO_WM_SLIDE_TYPE" val="title"/>
  <p:tag name="KSO_WM_BEAUTIFY_FLAG" val="#wm#"/>
  <p:tag name="KSO_WM_COMBINE_RELATE_SLIDE_ID" val="background20176890_1"/>
  <p:tag name="KSO_WM_TEMPLATE_CATEGORY" val="custom"/>
  <p:tag name="KSO_WM_TEMPLATE_INDEX" val="20177418"/>
  <p:tag name="KSO_WM_SLIDE_ID" val="custom20177418_1"/>
  <p:tag name="KSO_WM_SLIDE_INDEX" val="1"/>
  <p:tag name="KSO_WM_TEMPLATE_SUBCATEGORY" val="17"/>
  <p:tag name="KSO_WM_TEMPLATE_THUMBS_INDEX" val="1、10、11、25、26、28"/>
  <p:tag name="KSO_WM_SLIDE_SUBTYPE" val="pureTxt"/>
  <p:tag name="KSO_WM_TEMPLATE_MASTER_TYPE" val="1"/>
  <p:tag name="KSO_WM_TEMPLATE_COLOR_TYPE" val="1"/>
  <p:tag name="KSO_WM_TEMPLATE_MASTER_THUMB_INDEX" val="12"/>
</p:tagLst>
</file>

<file path=ppt/tags/tag172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3_1"/>
  <p:tag name="KSO_WM_UNIT_LAYERLEVEL" val="1_1_1"/>
  <p:tag name="KSO_WM_TEMPLATE_CATEGORY" val="custom"/>
  <p:tag name="KSO_WM_TEMPLATE_INDEX" val="20177418"/>
  <p:tag name="KSO_WM_DIAGRAM_GROUP_CODE" val="l1-1"/>
  <p:tag name="KSO_WM_UNIT_ID" val="custom20177418_8*l_h_i*1_3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73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3_1"/>
  <p:tag name="KSO_WM_UNIT_LAYERLEVEL" val="1_1_1"/>
  <p:tag name="KSO_WM_UNIT_HIGHLIGHT" val="0"/>
  <p:tag name="KSO_WM_UNIT_COMPATIBLE" val="0"/>
  <p:tag name="KSO_WM_TEMPLATE_CATEGORY" val="custom"/>
  <p:tag name="KSO_WM_TEMPLATE_INDEX" val="20177418"/>
  <p:tag name="KSO_WM_DIAGRAM_GROUP_CODE" val="l1-1"/>
  <p:tag name="KSO_WM_UNIT_ID" val="custom20177418_8*l_h_f*1_3_1"/>
  <p:tag name="KSO_WM_UNIT_PRESET_TEXT" val="单击此处添加文本"/>
  <p:tag name="KSO_WM_UNIT_NOCLEAR" val="0"/>
  <p:tag name="KSO_WM_UNIT_DIAGRAM_ISNUMVISUAL" val="0"/>
  <p:tag name="KSO_WM_UNIT_DIAGRAM_ISREFERUNIT" val="0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4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2_1"/>
  <p:tag name="KSO_WM_UNIT_LAYERLEVEL" val="1_1_1"/>
  <p:tag name="KSO_WM_TEMPLATE_CATEGORY" val="custom"/>
  <p:tag name="KSO_WM_TEMPLATE_INDEX" val="20177418"/>
  <p:tag name="KSO_WM_DIAGRAM_GROUP_CODE" val="l1-1"/>
  <p:tag name="KSO_WM_UNIT_ID" val="custom20177418_8*l_h_i*1_2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75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2_1"/>
  <p:tag name="KSO_WM_UNIT_LAYERLEVEL" val="1_1_1"/>
  <p:tag name="KSO_WM_UNIT_HIGHLIGHT" val="0"/>
  <p:tag name="KSO_WM_UNIT_COMPATIBLE" val="0"/>
  <p:tag name="KSO_WM_TEMPLATE_CATEGORY" val="custom"/>
  <p:tag name="KSO_WM_TEMPLATE_INDEX" val="20177418"/>
  <p:tag name="KSO_WM_DIAGRAM_GROUP_CODE" val="l1-1"/>
  <p:tag name="KSO_WM_UNIT_ID" val="custom20177418_8*l_h_f*1_2_1"/>
  <p:tag name="KSO_WM_UNIT_PRESET_TEXT" val="单击此处添加文本"/>
  <p:tag name="KSO_WM_UNIT_NOCLEAR" val="0"/>
  <p:tag name="KSO_WM_UNIT_DIAGRAM_ISNUMVISUAL" val="0"/>
  <p:tag name="KSO_WM_UNIT_DIAGRAM_ISREFERUNIT" val="0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6.xml><?xml version="1.0" encoding="utf-8"?>
<p:tagLst xmlns:p="http://schemas.openxmlformats.org/presentationml/2006/main">
  <p:tag name="KSO_WM_TAG_VERSION" val="1.0"/>
  <p:tag name="KSO_WM_BEAUTIFY_FLAG" val="#wm#"/>
  <p:tag name="KSO_WM_UNIT_TYPE" val="l_h_i"/>
  <p:tag name="KSO_WM_UNIT_INDEX" val="1_1_1"/>
  <p:tag name="KSO_WM_UNIT_LAYERLEVEL" val="1_1_1"/>
  <p:tag name="KSO_WM_TEMPLATE_CATEGORY" val="custom"/>
  <p:tag name="KSO_WM_TEMPLATE_INDEX" val="20177418"/>
  <p:tag name="KSO_WM_DIAGRAM_GROUP_CODE" val="l1-1"/>
  <p:tag name="KSO_WM_UNIT_ID" val="custom20177418_8*l_h_i*1_1_1"/>
  <p:tag name="KSO_WM_UNIT_HIGHLIGHT" val="0"/>
  <p:tag name="KSO_WM_UNIT_COMPATIBLE" val="0"/>
  <p:tag name="KSO_WM_UNIT_DIAGRAM_ISNUMVISUAL" val="0"/>
  <p:tag name="KSO_WM_UNIT_DIAGRAM_ISREFERUNIT" val="0"/>
  <p:tag name="KSO_WM_UNIT_TEXT_FILL_FORE_SCHEMECOLOR_INDEX" val="5"/>
  <p:tag name="KSO_WM_UNIT_TEXT_FILL_TYPE" val="1"/>
  <p:tag name="KSO_WM_UNIT_USESOURCEFORMAT_APPLY" val="1"/>
</p:tagLst>
</file>

<file path=ppt/tags/tag177.xml><?xml version="1.0" encoding="utf-8"?>
<p:tagLst xmlns:p="http://schemas.openxmlformats.org/presentationml/2006/main">
  <p:tag name="KSO_WM_TAG_VERSION" val="1.0"/>
  <p:tag name="KSO_WM_BEAUTIFY_FLAG" val="#wm#"/>
  <p:tag name="KSO_WM_UNIT_TYPE" val="l_h_f"/>
  <p:tag name="KSO_WM_UNIT_INDEX" val="1_1_1"/>
  <p:tag name="KSO_WM_UNIT_LAYERLEVEL" val="1_1_1"/>
  <p:tag name="KSO_WM_UNIT_HIGHLIGHT" val="0"/>
  <p:tag name="KSO_WM_UNIT_COMPATIBLE" val="0"/>
  <p:tag name="KSO_WM_TEMPLATE_CATEGORY" val="custom"/>
  <p:tag name="KSO_WM_TEMPLATE_INDEX" val="20177418"/>
  <p:tag name="KSO_WM_DIAGRAM_GROUP_CODE" val="l1-1"/>
  <p:tag name="KSO_WM_UNIT_ID" val="custom20177418_8*l_h_f*1_1_1"/>
  <p:tag name="KSO_WM_UNIT_PRESET_TEXT" val="单击此处添加文本"/>
  <p:tag name="KSO_WM_UNIT_NOCLEAR" val="0"/>
  <p:tag name="KSO_WM_UNIT_DIAGRAM_ISNUMVISUAL" val="0"/>
  <p:tag name="KSO_WM_UNIT_DIAGRAM_ISREFERUNIT" val="0"/>
  <p:tag name="KSO_WM_UNIT_ISCONTENTSTITLE" val="0"/>
  <p:tag name="KSO_WM_UNIT_SUBTYPE" val="a"/>
  <p:tag name="KSO_WM_UNIT_TEXT_FILL_FORE_SCHEMECOLOR_INDEX" val="13"/>
  <p:tag name="KSO_WM_UNIT_TEXT_FILL_TYPE" val="1"/>
  <p:tag name="KSO_WM_UNIT_USESOURCEFORMAT_APPLY" val="1"/>
</p:tagLst>
</file>

<file path=ppt/tags/tag17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ISCONTENTSTITLE" val="1"/>
  <p:tag name="KSO_WM_UNIT_VALUE" val="13"/>
  <p:tag name="KSO_WM_UNIT_HIGHLIGHT" val="0"/>
  <p:tag name="KSO_WM_UNIT_COMPATIBLE" val="0"/>
  <p:tag name="KSO_WM_UNIT_PRESET_TEXT" val="目录"/>
  <p:tag name="KSO_WM_TEMPLATE_CATEGORY" val="custom"/>
  <p:tag name="KSO_WM_TEMPLATE_INDEX" val="20177418"/>
  <p:tag name="KSO_WM_DIAGRAM_GROUP_CODE" val="l1-1"/>
  <p:tag name="KSO_WM_UNIT_ID" val="custom20177418_8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79.xml><?xml version="1.0" encoding="utf-8"?>
<p:tagLst xmlns:p="http://schemas.openxmlformats.org/presentationml/2006/main">
  <p:tag name="KSO_WM_TAG_VERSION" val="1.0"/>
  <p:tag name="KSO_WM_SLIDE_ITEM_CNT" val="4"/>
  <p:tag name="KSO_WM_SLIDE_LAYOUT" val="a_l"/>
  <p:tag name="KSO_WM_SLIDE_LAYOUT_CNT" val="1_1"/>
  <p:tag name="KSO_WM_SLIDE_TYPE" val="contents"/>
  <p:tag name="KSO_WM_BEAUTIFY_FLAG" val="#wm#"/>
  <p:tag name="KSO_WM_COMBINE_RELATE_SLIDE_ID" val="diagram20170795_6"/>
  <p:tag name="KSO_WM_TEMPLATE_CATEGORY" val="custom"/>
  <p:tag name="KSO_WM_TEMPLATE_INDEX" val="20177418"/>
  <p:tag name="KSO_WM_SLIDE_ID" val="custom20177418_8"/>
  <p:tag name="KSO_WM_SLIDE_INDEX" val="8"/>
  <p:tag name="KSO_WM_DIAGRAM_GROUP_CODE" val="l1-1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8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418"/>
  <p:tag name="KSO_WM_UNIT_ID" val="custom20177418_13*a*1"/>
  <p:tag name="KSO_WM_UNIT_NOCLEAR" val="0"/>
  <p:tag name="KSO_WM_UNIT_DIAGRAM_ISNUMVISUAL" val="0"/>
  <p:tag name="KSO_WM_UNIT_DIAGRAM_ISREFERUNIT" val="0"/>
  <p:tag name="KSO_WM_UNIT_ISNUMDGMTITLE" val="0"/>
</p:tagLst>
</file>

<file path=ppt/tags/tag181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" val="PART.01"/>
  <p:tag name="KSO_WM_TEMPLATE_CATEGORY" val="custom"/>
  <p:tag name="KSO_WM_TEMPLATE_INDEX" val="20177418"/>
  <p:tag name="KSO_WM_UNIT_ID" val="custom20177418_13*e*1"/>
  <p:tag name="KSO_WM_UNIT_NOCLEAR" val="0"/>
  <p:tag name="KSO_WM_UNIT_DIAGRAM_ISNUMVISUAL" val="0"/>
  <p:tag name="KSO_WM_UNIT_DIAGRAM_ISREFERUNIT" val="0"/>
</p:tagLst>
</file>

<file path=ppt/tags/tag182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890_6"/>
  <p:tag name="KSO_WM_TEMPLATE_CATEGORY" val="custom"/>
  <p:tag name="KSO_WM_TEMPLATE_INDEX" val="20177418"/>
  <p:tag name="KSO_WM_SLIDE_ID" val="custom201774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183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77418"/>
  <p:tag name="KSO_WM_DIAGRAM_GROUP_CODE" val="l1-2"/>
  <p:tag name="KSO_WM_UNIT_ID" val="custom20177418_14*i*0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4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418"/>
  <p:tag name="KSO_WM_DIAGRAM_GROUP_CODE" val="l1-2"/>
  <p:tag name="KSO_WM_UNIT_ID" val="custom20177418_14*i*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5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单击此处添加标题"/>
  <p:tag name="KSO_WM_TEMPLATE_CATEGORY" val="custom"/>
  <p:tag name="KSO_WM_TEMPLATE_INDEX" val="20177418"/>
  <p:tag name="KSO_WM_DIAGRAM_GROUP_CODE" val="l1-2"/>
  <p:tag name="KSO_WM_UNIT_ID" val="custom20177418_14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86.xml><?xml version="1.0" encoding="utf-8"?>
<p:tagLst xmlns:p="http://schemas.openxmlformats.org/presentationml/2006/main">
  <p:tag name="KSO_WM_UNIT_PLACING_PICTURE_USER_VIEWPORT" val="{&quot;height&quot;:9828,&quot;width&quot;:8952}"/>
</p:tagLst>
</file>

<file path=ppt/tags/tag187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257.119*147.459"/>
  <p:tag name="KSO_WM_SLIDE_SIZE" val="440.62*284.569"/>
  <p:tag name="KSO_WM_COMBINE_RELATE_SLIDE_ID" val="diagram20168713_1"/>
  <p:tag name="KSO_WM_TEMPLATE_CATEGORY" val="custom"/>
  <p:tag name="KSO_WM_TEMPLATE_INDEX" val="20177418"/>
  <p:tag name="KSO_WM_SLIDE_ID" val="custom20177418_14"/>
  <p:tag name="KSO_WM_SLIDE_INDEX" val="14"/>
  <p:tag name="KSO_WM_DIAGRAM_GROUP_CODE" val="l1-2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188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77418"/>
  <p:tag name="KSO_WM_DIAGRAM_GROUP_CODE" val="l1-2"/>
  <p:tag name="KSO_WM_UNIT_ID" val="custom20177418_14*i*0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8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418"/>
  <p:tag name="KSO_WM_DIAGRAM_GROUP_CODE" val="l1-2"/>
  <p:tag name="KSO_WM_UNIT_ID" val="custom20177418_14*i*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19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单击此处添加标题"/>
  <p:tag name="KSO_WM_TEMPLATE_CATEGORY" val="custom"/>
  <p:tag name="KSO_WM_TEMPLATE_INDEX" val="20177418"/>
  <p:tag name="KSO_WM_DIAGRAM_GROUP_CODE" val="l1-2"/>
  <p:tag name="KSO_WM_UNIT_ID" val="custom20177418_14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91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257.119*147.459"/>
  <p:tag name="KSO_WM_SLIDE_SIZE" val="440.62*284.569"/>
  <p:tag name="KSO_WM_COMBINE_RELATE_SLIDE_ID" val="diagram20168713_1"/>
  <p:tag name="KSO_WM_TEMPLATE_CATEGORY" val="custom"/>
  <p:tag name="KSO_WM_TEMPLATE_INDEX" val="20177418"/>
  <p:tag name="KSO_WM_SLIDE_ID" val="custom20177418_14"/>
  <p:tag name="KSO_WM_SLIDE_INDEX" val="14"/>
  <p:tag name="KSO_WM_DIAGRAM_GROUP_CODE" val="l1-2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192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418"/>
  <p:tag name="KSO_WM_UNIT_ID" val="custom20177418_13*a*1"/>
  <p:tag name="KSO_WM_UNIT_NOCLEAR" val="0"/>
  <p:tag name="KSO_WM_UNIT_DIAGRAM_ISNUMVISUAL" val="0"/>
  <p:tag name="KSO_WM_UNIT_DIAGRAM_ISREFERUNIT" val="0"/>
  <p:tag name="KSO_WM_UNIT_ISNUMDGMTITLE" val="0"/>
</p:tagLst>
</file>

<file path=ppt/tags/tag193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" val="PART.01"/>
  <p:tag name="KSO_WM_TEMPLATE_CATEGORY" val="custom"/>
  <p:tag name="KSO_WM_TEMPLATE_INDEX" val="20177418"/>
  <p:tag name="KSO_WM_UNIT_ID" val="custom20177418_13*e*1"/>
  <p:tag name="KSO_WM_UNIT_NOCLEAR" val="0"/>
  <p:tag name="KSO_WM_UNIT_DIAGRAM_ISNUMVISUAL" val="0"/>
  <p:tag name="KSO_WM_UNIT_DIAGRAM_ISREFERUNIT" val="0"/>
</p:tagLst>
</file>

<file path=ppt/tags/tag194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890_6"/>
  <p:tag name="KSO_WM_TEMPLATE_CATEGORY" val="custom"/>
  <p:tag name="KSO_WM_TEMPLATE_INDEX" val="20177418"/>
  <p:tag name="KSO_WM_SLIDE_ID" val="custom201774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195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77418"/>
  <p:tag name="KSO_WM_DIAGRAM_GROUP_CODE" val="l1-2"/>
  <p:tag name="KSO_WM_UNIT_ID" val="custom20177418_14*i*0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418"/>
  <p:tag name="KSO_WM_DIAGRAM_GROUP_CODE" val="l1-2"/>
  <p:tag name="KSO_WM_UNIT_ID" val="custom20177418_14*i*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197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单击此处添加标题"/>
  <p:tag name="KSO_WM_TEMPLATE_CATEGORY" val="custom"/>
  <p:tag name="KSO_WM_TEMPLATE_INDEX" val="20177418"/>
  <p:tag name="KSO_WM_DIAGRAM_GROUP_CODE" val="l1-2"/>
  <p:tag name="KSO_WM_UNIT_ID" val="custom20177418_14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198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257.119*147.459"/>
  <p:tag name="KSO_WM_SLIDE_SIZE" val="440.62*284.569"/>
  <p:tag name="KSO_WM_COMBINE_RELATE_SLIDE_ID" val="diagram20168713_1"/>
  <p:tag name="KSO_WM_TEMPLATE_CATEGORY" val="custom"/>
  <p:tag name="KSO_WM_TEMPLATE_INDEX" val="20177418"/>
  <p:tag name="KSO_WM_SLIDE_ID" val="custom20177418_14"/>
  <p:tag name="KSO_WM_SLIDE_INDEX" val="14"/>
  <p:tag name="KSO_WM_DIAGRAM_GROUP_CODE" val="l1-2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199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77418"/>
  <p:tag name="KSO_WM_DIAGRAM_GROUP_CODE" val="l1-2"/>
  <p:tag name="KSO_WM_UNIT_ID" val="custom20177418_14*i*0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00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418"/>
  <p:tag name="KSO_WM_DIAGRAM_GROUP_CODE" val="l1-2"/>
  <p:tag name="KSO_WM_UNIT_ID" val="custom20177418_14*i*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1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单击此处添加标题"/>
  <p:tag name="KSO_WM_TEMPLATE_CATEGORY" val="custom"/>
  <p:tag name="KSO_WM_TEMPLATE_INDEX" val="20177418"/>
  <p:tag name="KSO_WM_DIAGRAM_GROUP_CODE" val="l1-2"/>
  <p:tag name="KSO_WM_UNIT_ID" val="custom20177418_14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202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257.119*147.459"/>
  <p:tag name="KSO_WM_SLIDE_SIZE" val="440.62*284.569"/>
  <p:tag name="KSO_WM_COMBINE_RELATE_SLIDE_ID" val="diagram20168713_1"/>
  <p:tag name="KSO_WM_TEMPLATE_CATEGORY" val="custom"/>
  <p:tag name="KSO_WM_TEMPLATE_INDEX" val="20177418"/>
  <p:tag name="KSO_WM_SLIDE_ID" val="custom20177418_14"/>
  <p:tag name="KSO_WM_SLIDE_INDEX" val="14"/>
  <p:tag name="KSO_WM_DIAGRAM_GROUP_CODE" val="l1-2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203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点击此处添加标题"/>
  <p:tag name="KSO_WM_TEMPLATE_CATEGORY" val="custom"/>
  <p:tag name="KSO_WM_TEMPLATE_INDEX" val="20177418"/>
  <p:tag name="KSO_WM_UNIT_ID" val="custom20177418_13*a*1"/>
  <p:tag name="KSO_WM_UNIT_NOCLEAR" val="0"/>
  <p:tag name="KSO_WM_UNIT_DIAGRAM_ISNUMVISUAL" val="0"/>
  <p:tag name="KSO_WM_UNIT_DIAGRAM_ISREFERUNIT" val="0"/>
  <p:tag name="KSO_WM_UNIT_ISNUMDGMTITLE" val="0"/>
</p:tagLst>
</file>

<file path=ppt/tags/tag204.xml><?xml version="1.0" encoding="utf-8"?>
<p:tagLst xmlns:p="http://schemas.openxmlformats.org/presentationml/2006/main">
  <p:tag name="KSO_WM_TAG_VERSION" val="1.0"/>
  <p:tag name="KSO_WM_BEAUTIFY_FLAG" val="#wm#"/>
  <p:tag name="KSO_WM_UNIT_TYPE" val="e"/>
  <p:tag name="KSO_WM_UNIT_INDEX" val="1"/>
  <p:tag name="KSO_WM_UNIT_LAYERLEVEL" val="1"/>
  <p:tag name="KSO_WM_UNIT_VALUE" val="18"/>
  <p:tag name="KSO_WM_UNIT_ISCONTENTSTITLE" val="0"/>
  <p:tag name="KSO_WM_UNIT_HIGHLIGHT" val="0"/>
  <p:tag name="KSO_WM_UNIT_COMPATIBLE" val="1"/>
  <p:tag name="KSO_WM_UNIT_PRESET_TEXT" val="PART.01"/>
  <p:tag name="KSO_WM_TEMPLATE_CATEGORY" val="custom"/>
  <p:tag name="KSO_WM_TEMPLATE_INDEX" val="20177418"/>
  <p:tag name="KSO_WM_UNIT_ID" val="custom20177418_13*e*1"/>
  <p:tag name="KSO_WM_UNIT_NOCLEAR" val="0"/>
  <p:tag name="KSO_WM_UNIT_DIAGRAM_ISNUMVISUAL" val="0"/>
  <p:tag name="KSO_WM_UNIT_DIAGRAM_ISREFERUNIT" val="0"/>
</p:tagLst>
</file>

<file path=ppt/tags/tag205.xml><?xml version="1.0" encoding="utf-8"?>
<p:tagLst xmlns:p="http://schemas.openxmlformats.org/presentationml/2006/main">
  <p:tag name="KSO_WM_TAG_VERSION" val="1.0"/>
  <p:tag name="KSO_WM_SLIDE_ITEM_CNT" val="0"/>
  <p:tag name="KSO_WM_SLIDE_LAYOUT" val="a_b_e"/>
  <p:tag name="KSO_WM_SLIDE_LAYOUT_CNT" val="1_1_1"/>
  <p:tag name="KSO_WM_SLIDE_TYPE" val="sectionTitle"/>
  <p:tag name="KSO_WM_BEAUTIFY_FLAG" val="#wm#"/>
  <p:tag name="KSO_WM_COMBINE_RELATE_SLIDE_ID" val="background20176890_6"/>
  <p:tag name="KSO_WM_TEMPLATE_CATEGORY" val="custom"/>
  <p:tag name="KSO_WM_TEMPLATE_INDEX" val="20177418"/>
  <p:tag name="KSO_WM_SLIDE_ID" val="custom20177418_13"/>
  <p:tag name="KSO_WM_SLIDE_INDEX" val="13"/>
  <p:tag name="KSO_WM_TEMPLATE_SUBCATEGORY" val="17"/>
  <p:tag name="KSO_WM_SLIDE_SUBTYPE" val="pureTxt"/>
  <p:tag name="KSO_WM_TEMPLATE_MASTER_TYPE" val="1"/>
  <p:tag name="KSO_WM_TEMPLATE_COLOR_TYPE" val="1"/>
</p:tagLst>
</file>

<file path=ppt/tags/tag206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0"/>
  <p:tag name="KSO_WM_TEMPLATE_CATEGORY" val="custom"/>
  <p:tag name="KSO_WM_TEMPLATE_INDEX" val="20177418"/>
  <p:tag name="KSO_WM_DIAGRAM_GROUP_CODE" val="l1-2"/>
  <p:tag name="KSO_WM_UNIT_ID" val="custom20177418_14*i*0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7.xml><?xml version="1.0" encoding="utf-8"?>
<p:tagLst xmlns:p="http://schemas.openxmlformats.org/presentationml/2006/main">
  <p:tag name="KSO_WM_UNIT_LAYERLEVEL" val="1"/>
  <p:tag name="KSO_WM_TAG_VERSION" val="1.0"/>
  <p:tag name="KSO_WM_BEAUTIFY_FLAG" val="#wm#"/>
  <p:tag name="KSO_WM_UNIT_TYPE" val="i"/>
  <p:tag name="KSO_WM_UNIT_INDEX" val="1"/>
  <p:tag name="KSO_WM_TEMPLATE_CATEGORY" val="custom"/>
  <p:tag name="KSO_WM_TEMPLATE_INDEX" val="20177418"/>
  <p:tag name="KSO_WM_DIAGRAM_GROUP_CODE" val="l1-2"/>
  <p:tag name="KSO_WM_UNIT_ID" val="custom20177418_14*i*1"/>
  <p:tag name="KSO_WM_UNIT_HIGHLIGHT" val="0"/>
  <p:tag name="KSO_WM_UNIT_COMPATIBLE" val="0"/>
  <p:tag name="KSO_WM_UNIT_DIAGRAM_ISNUMVISUAL" val="0"/>
  <p:tag name="KSO_WM_UNIT_DIAGRAM_ISREFERUNIT" val="0"/>
  <p:tag name="KSO_WM_UNIT_FILL_FORE_SCHEMECOLOR_INDEX" val="5"/>
  <p:tag name="KSO_WM_UNIT_FILL_TYPE" val="1"/>
  <p:tag name="KSO_WM_UNIT_TEXT_FILL_FORE_SCHEMECOLOR_INDEX" val="5"/>
  <p:tag name="KSO_WM_UNIT_TEXT_FILL_TYPE" val="1"/>
  <p:tag name="KSO_WM_UNIT_USESOURCEFORMAT_APPLY" val="1"/>
</p:tagLst>
</file>

<file path=ppt/tags/tag208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PRESET_TEXT" val="单击此处添加标题"/>
  <p:tag name="KSO_WM_TEMPLATE_CATEGORY" val="custom"/>
  <p:tag name="KSO_WM_TEMPLATE_INDEX" val="20177418"/>
  <p:tag name="KSO_WM_DIAGRAM_GROUP_CODE" val="l1-2"/>
  <p:tag name="KSO_WM_UNIT_ID" val="custom20177418_14*a*1"/>
  <p:tag name="KSO_WM_UNIT_NOCLEAR" val="0"/>
  <p:tag name="KSO_WM_UNIT_DIAGRAM_ISNUMVISUAL" val="0"/>
  <p:tag name="KSO_WM_UNIT_DIAGRAM_ISREFERUNIT" val="0"/>
  <p:tag name="KSO_WM_UNIT_ISNUMDGMTITLE" val="0"/>
  <p:tag name="KSO_WM_UNIT_TEXT_FILL_FORE_SCHEMECOLOR_INDEX" val="5"/>
  <p:tag name="KSO_WM_UNIT_TEXT_FILL_TYPE" val="1"/>
  <p:tag name="KSO_WM_UNIT_USESOURCEFORMAT_APPLY" val="1"/>
</p:tagLst>
</file>

<file path=ppt/tags/tag209.xml><?xml version="1.0" encoding="utf-8"?>
<p:tagLst xmlns:p="http://schemas.openxmlformats.org/presentationml/2006/main">
  <p:tag name="KSO_WM_TAG_VERSION" val="1.0"/>
  <p:tag name="KSO_WM_SLIDE_ITEM_CNT" val="2"/>
  <p:tag name="KSO_WM_SLIDE_LAYOUT" val="a_b_l"/>
  <p:tag name="KSO_WM_SLIDE_LAYOUT_CNT" val="1_1_1"/>
  <p:tag name="KSO_WM_SLIDE_TYPE" val="text"/>
  <p:tag name="KSO_WM_BEAUTIFY_FLAG" val="#wm#"/>
  <p:tag name="KSO_WM_SLIDE_POSITION" val="257.119*147.459"/>
  <p:tag name="KSO_WM_SLIDE_SIZE" val="440.62*284.569"/>
  <p:tag name="KSO_WM_COMBINE_RELATE_SLIDE_ID" val="diagram20168713_1"/>
  <p:tag name="KSO_WM_TEMPLATE_CATEGORY" val="custom"/>
  <p:tag name="KSO_WM_TEMPLATE_INDEX" val="20177418"/>
  <p:tag name="KSO_WM_SLIDE_ID" val="custom20177418_14"/>
  <p:tag name="KSO_WM_SLIDE_INDEX" val="14"/>
  <p:tag name="KSO_WM_DIAGRAM_GROUP_CODE" val="l1-2"/>
  <p:tag name="KSO_WM_TEMPLATE_SUBCATEGORY" val="17"/>
  <p:tag name="KSO_WM_SLIDE_DIAGTYPE" val="l"/>
  <p:tag name="KSO_WM_SLIDE_SUBTYPE" val="diag"/>
  <p:tag name="KSO_WM_TEMPLATE_MASTER_TYPE" val="1"/>
  <p:tag name="KSO_WM_TEMPLATE_COLOR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10.xml><?xml version="1.0" encoding="utf-8"?>
<p:tagLst xmlns:p="http://schemas.openxmlformats.org/presentationml/2006/main">
  <p:tag name="KSO_WM_TAG_VERSION" val="1.0"/>
  <p:tag name="KSO_WM_BEAUTIFY_FLAG" val="#wm#"/>
  <p:tag name="KSO_WM_UNIT_TYPE" val="a"/>
  <p:tag name="KSO_WM_UNIT_INDEX" val="1"/>
  <p:tag name="KSO_WM_UNIT_LAYERLEVEL" val="1"/>
  <p:tag name="KSO_WM_UNIT_VALUE" val="10"/>
  <p:tag name="KSO_WM_UNIT_ISCONTENTSTITLE" val="0"/>
  <p:tag name="KSO_WM_UNIT_HIGHLIGHT" val="0"/>
  <p:tag name="KSO_WM_UNIT_COMPATIBLE" val="0"/>
  <p:tag name="KSO_WM_UNIT_PRESET_TEXT" val="感谢观看"/>
  <p:tag name="KSO_WM_TEMPLATE_CATEGORY" val="custom"/>
  <p:tag name="KSO_WM_TEMPLATE_INDEX" val="20177418"/>
  <p:tag name="KSO_WM_UNIT_ID" val="custom20177418_28*a*1"/>
  <p:tag name="KSO_WM_UNIT_NOCLEAR" val="1"/>
  <p:tag name="KSO_WM_UNIT_DIAGRAM_ISNUMVISUAL" val="0"/>
  <p:tag name="KSO_WM_UNIT_DIAGRAM_ISREFERUNIT" val="0"/>
  <p:tag name="KSO_WM_UNIT_ISNUMDGMTITLE" val="0"/>
</p:tagLst>
</file>

<file path=ppt/tags/tag211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endPage"/>
  <p:tag name="KSO_WM_BEAUTIFY_FLAG" val="#wm#"/>
  <p:tag name="KSO_WM_COMBINE_RELATE_SLIDE_ID" val="background20176890_12"/>
  <p:tag name="KSO_WM_TEMPLATE_CATEGORY" val="custom"/>
  <p:tag name="KSO_WM_TEMPLATE_INDEX" val="20177418"/>
  <p:tag name="KSO_WM_SLIDE_ID" val="custom20177418_28"/>
  <p:tag name="KSO_WM_SLIDE_INDEX" val="28"/>
  <p:tag name="KSO_WM_TEMPLATE_SUBCATEGORY" val="17"/>
  <p:tag name="KSO_WM_SLIDE_SUBTYPE" val="pureTxt"/>
  <p:tag name="KSO_WM_TEMPLATE_MASTER_TYPE" val="1"/>
  <p:tag name="KSO_WM_TEMPLATE_COLOR_TYPE" val="1"/>
</p:tagLst>
</file>

<file path=ppt/tags/tag213.xml><?xml version="1.0" encoding="utf-8"?>
<p:tagLst xmlns:p="http://schemas.openxmlformats.org/presentationml/2006/main">
  <p:tag name="COMMONDATA" val="eyJoZGlkIjoiNmJiN2ZkYzc4NWMxMDViMzk5YTM4ZTYyODczMDc3MTAifQ=="/>
  <p:tag name="KSO_WPP_MARK_KEY" val="960c37d0-40bf-45fc-a102-0d398dea358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SLIDE_BACKGROUND_MASK_FLAG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1_Office 主题​​">
  <a:themeElements>
    <a:clrScheme name="自定义 120">
      <a:dk1>
        <a:srgbClr val="000000"/>
      </a:dk1>
      <a:lt1>
        <a:srgbClr val="FFFFFF"/>
      </a:lt1>
      <a:dk2>
        <a:srgbClr val="ECF4EC"/>
      </a:dk2>
      <a:lt2>
        <a:srgbClr val="FFFFFF"/>
      </a:lt2>
      <a:accent1>
        <a:srgbClr val="238C3B"/>
      </a:accent1>
      <a:accent2>
        <a:srgbClr val="508834"/>
      </a:accent2>
      <a:accent3>
        <a:srgbClr val="63822C"/>
      </a:accent3>
      <a:accent4>
        <a:srgbClr val="727C27"/>
      </a:accent4>
      <a:accent5>
        <a:srgbClr val="7E7427"/>
      </a:accent5>
      <a:accent6>
        <a:srgbClr val="896D2A"/>
      </a:accent6>
      <a:hlink>
        <a:srgbClr val="1371ED"/>
      </a:hlink>
      <a:folHlink>
        <a:srgbClr val="B759BC"/>
      </a:folHlink>
    </a:clrScheme>
    <a:fontScheme name="自定义 1">
      <a:majorFont>
        <a:latin typeface="微软雅黑"/>
        <a:ea typeface="汉仪旗黑-85S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10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11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2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3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4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5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6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7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8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ppt/theme/themeOverride9.xml><?xml version="1.0" encoding="utf-8"?>
<a:themeOverride xmlns:a="http://schemas.openxmlformats.org/drawingml/2006/main">
  <a:clrScheme name="自定义 120">
    <a:dk1>
      <a:srgbClr val="000000"/>
    </a:dk1>
    <a:lt1>
      <a:srgbClr val="FFFFFF"/>
    </a:lt1>
    <a:dk2>
      <a:srgbClr val="ECF4EC"/>
    </a:dk2>
    <a:lt2>
      <a:srgbClr val="FFFFFF"/>
    </a:lt2>
    <a:accent1>
      <a:srgbClr val="238C3B"/>
    </a:accent1>
    <a:accent2>
      <a:srgbClr val="508834"/>
    </a:accent2>
    <a:accent3>
      <a:srgbClr val="63822C"/>
    </a:accent3>
    <a:accent4>
      <a:srgbClr val="727C27"/>
    </a:accent4>
    <a:accent5>
      <a:srgbClr val="7E7427"/>
    </a:accent5>
    <a:accent6>
      <a:srgbClr val="896D2A"/>
    </a:accent6>
    <a:hlink>
      <a:srgbClr val="1371ED"/>
    </a:hlink>
    <a:folHlink>
      <a:srgbClr val="B759BC"/>
    </a:folHlink>
  </a:clrScheme>
</a:themeOverride>
</file>

<file path=customXml/item1.xml><?xml version="1.0" encoding="utf-8"?>
<s:customData xmlns="http://www.wps.cn/officeDocument/2013/wpsCustomData" xmlns:s="http://www.wps.cn/officeDocument/2013/wpsCustomData">
  <extobjs>
    <extobj name="C9F754DE-2CAD-44b6-B708-469DEB6407EB-1">
      <extobjdata type="C9F754DE-2CAD-44b6-B708-469DEB6407EB" data="ewoJIkZpbGVJZCIgOiAiMjA2MzQxMDE0NzMxIiwKCSJHcm91cElkIiA6ICIxMjE0NzIwNjk5IiwKCSJJbWFnZSIgOiAiaVZCT1J3MEtHZ29BQUFBTlNVaEVVZ0FBQlNBQUFBTGZDQVlBQUFCeGRteFRBQUFBQ1hCSVdYTUFBQXNUQUFBTEV3RUFtcHdZQUFBZ0FFbEVRVlI0bk96ZGVWeVU1ZUwvLy9jQW80SUlBaUtDdSthQ1M1b0xhcHBMYXFmRkpZdlNOa3J6NU1sU3M4MHRiVkdUNmx1S25rN25jMHc3SVVuYVFscnV1V2FtcFdMdW91YUNvSUNDTElMQURQUDd3eDl6SEdmWWxCR1gxL1B4NEJGejNkZDkzZGNNOTRUejVsb01Gb3ZGSWdBQUFBQUFBQUM0Q2dhRHdWRGNjWmZyMVJFQUFBQUFBQUFBdHg4Q1NBQUFBQUFBQUFCT1F3QUpBQUFBQUFBQXdHa0lJQUVBQUFBQUFBQTREUUVrQUFBQUFBQUFBS2NoZ0FRQUFBQUFBQURnTkFTUUFBQUFBQUFBQUp5R0FCSUFBQUFBQUFDQTB4QkFBZ0FBQUFBQUFIQWFBa2dBQUFBQUFBQUFUa01BQ1FBQUFBQUFBTUJwQ0NBQkFBQUFBQUFBT0EwQkpBQUFBQUFBQUFDbklZQUVBQUFBQUFBQTREUUVrQUFBQUFBQUFBQ2NoZ0FTQUFBQUFBQUFnTk1RUUFJQUFBQUFBQUJ3R2dKSUFBQUFBQUFBQUU1REFBa0FBQUFBQUFEQWFRZ2dBUUFBQUFBQUFEZ05BU1FBQUFBQUFBQUFweUdBQkFBQUFBQUFBT0EwQkpBQUFBQUFBQUFBbklZQUVnQUFBQUFBQUlEVEVFQUNBQUFBQUFBQWNCb0NTQUFBQUFBQUFBQk9Rd0FKQUFBQUFBQUF3R2tJSUFFQUFBQUFBQUE0RFFFa0FBQUFBQUFBQUtjaGdBUUFBQUFBQUFEZ05BU1FBQUFBQUFBQUFKeUdBQklBQUFBQUFBQ0EweEJBQWdBQUFBQUFBSEFhQWtnQUFBQUFBQUFBVGtNQUNRQUFBQUFBQU1CcENDQUJBQUFBQUFBQU9BMEJKQUFBQUFBQUFBQ25JWUFFQUFBQUFBQUE0RFFFa0FBQUFBQUFBQUNjaGdBU0FBQUFBQUFBZ05NUVFBSUFBQUFBQUFCd0dnSklBQUFBQUFBQUFFNURBQWtBQUFBQUFBREFhUWdnQVFBQUFBQUFBRGdOQVNRQUFBQUFBQUFBcHlHQUJBQUFBQUFBQU9BMEJKQUFBQUFBQUFBQW5JWUFFZ0FBQUFBQUFJRFRFRUFDQUFBQUFBQUFjQm9DU0FBQUFBQUFBQUJPUXdBSkFBQUFBQUFBd0drSUlBRUFBQUFBQUFBNERRRWtBQUFBQUFBQUFLY2hnQVFBQUFBQUFBRGdOQVNRQUFBQUFBQUFBSnlHQUJJQUFBQUFBQUNBMHhCQUFnQUFBTGVZbEpRVUZSUVVsRXM3Mjdkdkw3S3RUWnMyYWYzNjliSllMTmQ4cmF1eGNPRkM3ZHUzeitHeDVPUmtSVWRIS3pFeDhhcmJUMHRMMHhkZmZLSE16TXlyYnFOUVFVR0IxcTFicDk5Ly8vMmEyd0lBNEdialZ0RWRBQUFBQUhCMWR1N2NxY1RFUkowN2QwNW56NTVWZkh5OGpoOC9yZ3NYTG1qV3JGbDY1WlZYU3RYT21qVnJISmF2WExsU2taR1JtakJoZ3U2OTkxNmJZMXUyYk5IVXFWUGw2ZW1wOXUzYnk4dkxxMHg5ejgzTlZYSnljcW5xK3ZuNXljUER3NllzTGk1T1gzenhoUjU5OUZHMWJOblM3cHhObXpacC92ejVhdDY4dVlLQ2dzclV0MEliTm16UXdvVUx0V2ZQSG4zNDRZZHljeXY5eHllTHhhTFUxRlQ1K2ZsSmtzeG1zK2JObXllRHdhRDU4K2VyVXFWS052V1BIeit1Z0lBQXVidTdYMVZmQVFDNGtSRkFBZ0FBQU5kUmVIaTQxcTVkZTAxdEZBYUdLMWFzME1hTkd4VVlHS2pFeEVSMTd0eFpvMGFOVXVQR2pWV3ZYajFKMHFCQmc5Uy9mMytIN2Z6NDQ0K0tpWWtwOGpycjE2OVh0V3JWMUsxYk41dnlqSXdNelo0OVcvNysvc3JJeUZCRVJJUW1UNTVzZC82RUNSTzBmZnQyaDIzUG5EbFRZOGVPTGRYekhUOSt2SHIzN20xVHRtclZLaGtNQmcwY09ORGhPWnMyYlpLZm41L2F0bTFiYk5zN2QrNHM4bGo5K3ZWVnQyNWRIVDE2Vkt0WHIxYXRXclVjMXF0VnE1WmR5UG5DQ3krb1pzMmFtajU5dWlUSmFEVHE2YWVmMWllZmZLTHZ2dnRPVHp6eGhFMzlOOTU0UXdFQkFmcm5QLzlaYkg4QkFMZ1pFVUFDQUFBQTExSEhqaDJMSFMwWUV4TWpUMDlQOWUzYnQ4UzJ4b3dabzNIanhzbk56VTE5Ky9aVnAwNmQ3SUk2YjI5djFhMWIxK0g1M3Q3ZVJiYTliOTgreGNmSEt6UTAxR2EwbnNsazByUnAwNVNhbXFydzhIQWxKQ1JvOXV6WldyUm9rUVlQSG16VHh1REJnOVduVHgvbDVPUW9JaUpDRHozMGtGcTNibTFUWi9iczJRb09EcFlrZmYvOTkvcnNzOCtzQVd0cWFxcGRteXRXckpBa3JWdTNUb0dCZ2RxMWE1ZDI3ZG9sU1dyUW9JR0NnNE1WSHgrdkF3Y09xRm16WnZyMjIyL3RubHRBUUlDNmQrOHVTUm8zYmx5UnI4SGxaczZjV2VTeHdZTUhhL2p3NFRabHRXclYwcDkvL2ltVHlXUWRPZm0zdi8xTlgzLzl0Ull2WHF3QkF3YW9hdFdxMXVkNS92eDUzWFBQUGFYcUN3QUFOeHNDU0FBQUFPQTY2dDI3dDExSWVMbVltQmo1K1BobzVNaVJKYmJsNmVsWm5sMno2NGVibTVzZWVlUVJhNW5KWk5LTUdUTVVHeHVyc0xBd3RXdlhUdTNhdGRPZVBYczBiOTQ4dWJ1N2E4Q0FBZGI2aGFNUDA5UFRGUkVSb1JZdFdsaWYrOTY5ZTYrcVg1OTg4b24xKzZ5c0xKdkhnd1lOVW5Cd3NKWXRXeVpKT25Ub2tBNGRPbVRYUmtoSWlEV0FsQzc5VEM1L25tWHgwa3N2T1N6djFLbVR0bTdkcXAwN2R5b2tKRVNTNU9MaW9zY2VlMHdSRVJHS2lZblIwMDgvTGVsL3I4V2RkOTU1VlgwQUFPQkdSd0FKQUFBQTNNSk1KcE55Y25LS1BPWkljbkt5Tm0vZXJHN2R1c25mMzEvU3BiQnYyclJwMnJGamgvcjE2NmRubm5uR1d2L05OOTlVZW5xNjVzeVpvOU9uVDJ2NDhPRnlkWFV0VmYrU2twS3NRZXI1OCtjbFNmSHg4Wkl1QlplTzlPdlhUODg5OTV4TldXaG9xTFdmeTVjdjF6MzMzS05Ka3liWm5UdHc0RUFaalVhYk1oOGZIelZ0MnJSVS9TMnR1KysrVzdObno5YkdqUnV0QWFSMGFSUmtRa0tDSG56d1FXdlp0bTNiNU9MaW9ydnV1cXRjK3dBQXdJMkNBQklBQUFDNFNWMDVUVHNpSWtJUkVSR1NwTGx6NTBxU29xS2lGQlVWVmFaMkZ5eFlJTFBaTEY5ZlgwblNuajE3OU1FSEh5Z3BLVW1ob2FGNjRZVVhiT3E3dWJscDZ0U3BDZzhQMTdmZmZxdlkyRmlOR2pYSzRlWXdWeXBjSS9GeXc0WU5LL1ljbzlGWTVQVHh4WXNYNitMRmkzcnl5U2NkaHFCbXM5bG1NNW1YWDM1WmQ5eHhSNG45TE1xTEw3Nm9aczJhMlpYNyt2cXFYYnQyMnJScGsxNTY2U1hySmpwR28xRWpSb3l3MXN2UHo5ZVdMVnZVcGsyYllxZkVBd0J3TXlPQUJBQUFBRzVTOCtmUGwzUnBVNXJvNkdpRmhZV3BaOCtla3FUQXdFQU5IanhZd2NIQlJZN3VpNHVMMDRFREIyeks0dVBqdFhyMWF1dmpwS1FrVFpnd1FRVUZCUm83ZHF6TnlMM0xWYXBVU1pNblQxWmtaS1FXTGx5b0pVdVdsQ3FBTE9zYWtNVXBEUE42OWVwVlpLaG9OcHV0SXlCalkyT1ZrNU9qUFh2MmFNK2VQYVcrenBYMjdObmo4TGsrK09DRDJyRmpoMWFzV0tGSEgzM1U0YmtiTjI1VVZsWldxZGI4QkFEZ1prVUFDUUFBQU55a0NqZVhPWHIwcUtSTFU0a3YzM0RteW8xUnJ1VHY3Nit1WGJ0YUgxc3NGczJhTlV0R28xRzV1Ym1TTG0zWU1uNzhlQVVGQmVtWFgzN1I0NDgvcnNXTEY5dTFsWitmcjlqWVdEMzc3TE1LQ1FsUmd3WU45TmRmZituWXNXUFdLZUQ3OSsrWHE2dXJxbGF0NnBUMUs0MUdvK2JPbmF2VHAwOXJ5cFFwR2pGaWhHclhybTN6L0N3V2l6V0EvTzIzMzRyZEJid3NoZ3daWWxmV3JWczNCUVFFNkp0dnZsRy9mdjFVdVhKbG0rTVdpMFhSMGRIeTl2YTJCc2NBQU55S0NDQUJBQUFBU1ljUEg5YWZmLzZweE1SRTVlZm5sMWkvUzVjdXV2dnV1NjlEejRxWG1abXAyTmhZU1plZVEweE1qQVlOR3FRVksxYlliTkJTa2pWcjFtajE2dFhhdlh1M2hnMGJaaDFkS1YwSzBpUnA1Y3FWU2t0THN6czNJU0ZCTTJiTVVGeGNuRDcrK0dQclR0Y2JOMjdVd29VTHJmV1dMVnVtWmN1V3FXN2R1bnIxMVZjbFhkMGFrQmtaR1RwKy9MakRZKzd1N3ZMMDlOVGV2WHMxWmNvVXpaa3p4enI5dVhETnk4SUFjdVRJa1NWdTl2UFJSeDlwOWVyVjFsR1paZUhpNHFLbm5ucEtuM3p5aWI3NzdqczkrZVNUTnNkWHJseXBreWRQYXNTSUVYYnJVZ0lBY0NzaGdBUUFBTUJ0TFNjblIydlhydFdoUTRmazUrZW5PKzY0UTk3ZTNqSVlETVdlZC9sSXc0cTBidDA2MWFwVlMvSHg4VHA0OEtDV0wxOHVrOG1rQng5OFVLMWF0YktwR3gwZHJUVnIxdGlFaTVkemQzZFg0OGFOOWRoamp4Vlo1M0o1ZVhuNjdydnY5TlZYWDhsc051djU1NSszdWViUW9VTTFkT2hRcGFlbkt6UTBWRys4OFlidXUrOCtTZi9iK2ZscTFvQmN1M2F0MXE1ZFcrVHhtalZyNnMwMzM5VGt5WlAxMFVjZjZlMjMzNWIwdndDeVVxVktkdWVzVzdkT2E5YXMwY2lSSTh2MVovdTN2LzFOMzMvL3ZiNzY2aXQxNzk1ZGRlclVrWFJwZXZuY3VYTVZHQmhvczNNNEFBQzNJZ0pJQUFBQTNMWUtDZ3IwM1hmZktTTWpRLzM3OXkvM25aQ2RyYUNnUU45Ly83MzY5T21qeU1oSTllL2ZYOGVPSGROLy92TWYxYWhSUTcxNjliS3BYempTc0tpQXJVT0hEbXJRb0lITkppMk9tRXdtclZtelJsOTk5WldTa3BMVXVuVnJqUjQ5V2cwYU5DaDEzNnRXcmFvNzc3eFRvMGVQVnYzNjlTWFpyd0dabVptcGQ5NTVSOVdyVjdjNXQzdjM3aG8wYUpCTjJkaXhZMjBlZCs3Y1dRTUdETkRTcFV2MXd3OC82T0dISDdhT2JIVTAyakF1TGs3YnQyOVgxYXBWSGZZM0pTWEZZYm5SYUxUcjMrVmNYRnowNnF1dmFzeVlNWm8yYlpwbXo1NHRWMWRYdmYvKys4ckt5dEtrU1pNY0JxSUFBTnhLQ0NBQkFBQncyOXE2ZGF0U1VsTDAxRk5QcVdiTm1oWGRuVEpidDI2ZHpwdzVvL3Z2djErUmtaR1NwSmRlZWtrR2c2RlVHOEJjeWNQRFEvWHExU3V4WGxoWW1GSlNVbFNuVGgxTm1qUkpQWHIwS0hIRTZKVWFObXlvanovK3VOZzYxYXBWYzFqSHo4L1BiblNuSThPSEQ5ZTJiZHUwYXRVcURSZ3dRSGw1ZVpJY2o0Q01pNHRUelpvMXJUdC9YK25LNmRPRm1qUnBvbi85NjEvRjlpTTRPRmhoWVdINjhzc3Y5Zjc3Nzh2THkwdC8vdm1uQmc4ZXJQYnQyNWY0UEFBQXVOa1JRQUlBQU9DMmxKT1RvMjNidHFsang0NDNaZmlZazVPanp6Ly9YRDE2OUpDL3Y3KzEzTVhGUlMrLy9MS09IajJxcDU1Nnl1RzVWKzY0UEhQbXpGSUZlb1Y4Zkh3MGZQaHc5ZWpSUTY2dXJqYkhvcUtpRkJnWXFONjlleGZiUmtKQ2dnNGVQR2hURmhjWEowa09wMWVYMUo0ajd1N3VtajU5dW1yVnFpVVhGeGZyeGpwWGJnWno0Y0lGSFRod29OZzFQU2RPbk9pdzNNdkxxMVI5ZWVxcHB4UWZINjkxNjlaSmtycDI3YXJubjMrK1ZPY0NBSEN6STRBRUFBREFiZW5Zc1dNcUtDaFF3NFlOSzdvclY4VnNOaXMzTjFkaFlXRU9qOWVyVjg5dUhjZWkxb0FzYXdENzZhZWZGbmxzMjdadHVuanhZckdCWVhaMnRtSmpZeFVSRWVId2VIaDR1RjNaMVFTUWtxelR1eVhwNHNXTGt1d0R5QTBiTnNoa011bjMzMzlYY25LeXc5Zmp5dW5zWlpXZW5xNnNyQ3pyNDlPblQrdllzV05xMUtqUk5iVUxBTUROZ0FBU0FBQUF0NlhDSFpZdkh6MTRNL0gwOUZSNGVMaDFVNU1yR1kxR3U3VWVTMW9Ec2p3a0p5ZXJTWk1tTm1XRlU1L1hybDJySlV1V0tDVWxSWXNYTDFhL2Z2MXM2bDI1Qm1SNUt3d0FxMVNwWWkwem1VeGF2SGl4Z29LQ2RQSGlSYjMzM252NjhNTVByVHRuWHl1VHlhU2ZmdnBKa1pHUnlzckswdURCZytYcTZxcm82R2lOSERsU0R6endnSVlNR2FLQWdJQnl1UjRBQURjaUFrZ0FBQURjbGl3V2l5VEg2d0U2UytHR055VkpUMC9YRjE5OFVXeWRvVU9IcWxtelp1WFZ0VklwM0p3bUt5dkxHbVplTGlVbFJhbXBxZFoxSk9mUG42OGRPM2JvNk5HamtpNU5zVzdidHEwZWVPQ0JhK3BIVEV5TVltSml5bnplNGNPSEpkbE9tLzc2NjYrVm1KaW9jZVBHeWMvUFR4TW5UdFNvVWFNMGV2Um90V25UNXFyN21KR1JvWlVyVitxSEgzNVFTa3FLR2pac3FQZmVlODg2MVQwa0pFUno1c3pSVHovOXBCVXJWcWh6NTg3cTI3ZXZPbmJzeUtZMEFJQmJEZ0VrQUFBQWNKMHNYYnBVaVltSkpkYkx5TWpRd29VTGk2MHpkT2pRWW85ZnVjNWpTY2Z1dXVzdWZmamhoOFcyV2JqTDlhUkprOVMrZlh1YjlSOXpjM1AxMjIrL1NaSjFZNVhrNUdRWkRBWTk4Y1FUQ2drSlVmUG16V1V3R0xSNjlXcXRYcjNhcnYzQ05TRWRIUXNPRHJhTzNHelpzcVU2ZCs1c2MzemV2SGsyajcvNTVodWxwS1FvTURCUTFhcFZVMHBLaWhZdFdpUTNOemRyY1B2cnI3OHFNakpTclZ1M1Z1L2V2V1V3R0RSdDJqUjk4TUVIZXYzMTF4VVVGR1RkT2Z2enp6K1hpNHVMZGJNZGk4VWlzOW1zL1B4ODVlZm42OEVISDFUdDJyWDF4eDkvYVAzNjlkcTJiWnRNSnBPQ2dvTDB4aHR2cUcvZnZqWWI5YlJzMlZLZmZmYVpObXpZb09qb2FQMzY2Ni82OWRkZlZibHlaYlZwMDBiOSt2VlRseTVkaXYxNUFBQndzeUNBQkFBQUFLNlRMNy84OHJwZDY4cDFIa3R5K2JUa290eDc3NzNhczJlUGZ2MzFWeDA0Y01BNmlsU1NEQWFEYXRTb29iQ3dNR3NBT1c3Y09JZTdZMy8wMFVmRlhzZlI4VEZqeGxnRHlLWk5tMnJJa0NFMng2OE1JSE56YysxR1NWYXVYRmt2di95eWZIeDhKRWtMRnk2VWw1ZVhKa3lZWU8xbisvYnQ5ZC8vL2xlclZxM1N0bTNiRkI4ZkwwOVBUOFhFeENnL1A5L21PUmR5Y1hIUjg4OC9yKzNidDJ2YXRHbVNwTFp0MjJyZ3dJSHEyclZya1R1RUd3d0c5ZXJWUzcxNjlkS2ZmLzZwNWN1WDY5ZGZmOVdoUTRjMFpzeVlZbDhqQUFCdUpnYUxvOStnQUFBQXdDMXV5NVl0K3UyMzMvVGFhNjlWZEZmS1JWeGNuQUlDQXVUdDdWMHU3WVdIaDZ0ang0NVh2Zm1Mcy96eHh4K3FWYXVXM1RxV2lZbUpxbHExcXZYNVoyZG5Lems1V2JtNXVUS1pUSEp6YzFQZHVuVnQxblk4Y09DQWpFYWo3cmpqamxKZjMyS3hxS0Nnd0JwRXVyaTR5TVhGeFhyODU1OS9Wb3NXTFJRVUZIUlZ6Ky9peFl0S1MwdFRZR0RnVlowUEFFQkZNQlQxMTdiQzR3U1FBQUFBdUIzZGFnRWtBQUJBUlNrcGdIUXA3aUFBQUFBQUFBQUFYQXNDU0FBQUFBQUFBQUJPUXdBSkFBQUFBQUFBd0drSUlBRUFBQUFBQUFBNERRRWtBQUFBQUFBQUFLZHhxK2dPQUFDQTI1ZkpaTktKRXllVWtwS2luSndjbWMzbWl1NFNyZ05YVjFlNXU3dkwzOTlmOWV2WGw1c2IveVFGQUFDNGxmR3ZQUUFBVUNGU1UxTzFmLzkrK2ZuNUtUZzRXSjZlbm5KMWRhM29idUU2TUp2TnlzcktVbUppb3JadTNhb1dMVnJJMTllM29yc0ZBQUFBSnlHQUJBQUExMTFxYXFyMjdkdW5WcTFheWNmSHA2SzdnK3ZNMWRWVjN0N2U4dmIyVmxwYW12YnUzYXVXTFZzU1FnSUFBTnlpV0FNU0FBQmNWeWFUU2Z2Mzd5ZDhoQ1RKeDhkSHJWcTEwdjc5KzJVeW1TcTZPd0FBQUhBQ0FrZ0FBSEJkblRoeFFuNStmb1NQc1BMeDhaR2ZuNTlPbkRoUjBWMEJBQUNBRXhCQUFnQ0E2eW9sSlVWQlFVRVYzUTNjWUlLQ2duVDI3Tm1LN2dZQUFBQ2NnQUFTQUFCY1Z6azVPZkwwOUt6b2J1QUc0K25wcWV6czdJcnVCZ0FBQUp5QUFCSUFBRnhYWnJPWjNhNWh4OVhWVldhenVhSzdBUUFBQUNjZ2dBUUFBQUFBQUFEZ05BU1FBQUFBQUFBQUFKeUdBQklBQUFBQUFBQ0EweEJBQWdBQUFBQUFBSEFhQWtnQUFBQUFBQUFBVGtNQUNRQUFBQUFBQU1CcENDQUJBQUFBQUFBQU9BMEJKQUFBQUFBQUFBQ25JWUFFQUFBQUFBQUE0RFFFa0FBQUFBQUFBQUNjaGdBU0FBQUFBQUFBZ05NUVFBSUFBQUFBQUFCd0dnSklBQUFBQUFBQUFFNURBQWtBQUFBQUFBREFhUWdnQVFBQUFBQUFBRGdOQVNRQUFBQUFBQUFBcHlHQUJBQUFBQUFBQU9BMEJKQUFBQUFBQUFBQW5JWUFFZ0FBQUFBQUFJRFRFRUFDQUFCY3BkemNYS2UxblorZjc3UzJBUUFBZ092SnJhSTdBQUFBY0tNem04MUtTVWxSZkh5ODR1TGlGQmNYcDBPSERxbFdyVnFhTld1V1huNzVaV1ZuWjVlcHpmbno1eGQ3Zk9USWtmTDE5ZFd3WWNQVXJGa3poM1dXTGwycStmUG55OFhGUmYvNXozOVVvMGFOTXZVQnQ2NlVsQlQ1K2ZuSnhlWGF4aHVrcEtUb3hJa1RhdGV1bmNPMk5tM2FKTFBacko0OWU4cGdNRnpUdGE3R3dvVUwxYVpORzdWczJkTHVXSEp5c3RhdVhhc2VQWG9vS0Npb3pHMXYzYnBWZi83NXB4NTc3REg1K3ZwS2trd21rK0xqNDlXd1ljTnI3dnVOcEx6dUZ3QUFpa0lBQ1FBQWJrcDVlWG5sM3FhTGk0dmMzQzc5OHlnL1AxK1RKazFTWW1LaVVsSlNWRkJRWUZlL2N1WEtNcHZOT25YcWxDNWN1RkJ1L1RoNjlLaU9Ieit1NDhlUDY4VVhYM1JZNTl5NWM1bzNiNTQxK1B6bGwxODBhTkNnYTc1MjM3NTl5M3hPUUVDQW9xS2lydm5hS0x1ZE8zY3FNVEZSNTg2ZDA5bXpaeFVmSDYvang0L3J3b1VMbWpWcmxsNTU1WlZTdGJObXpScUg1U3RYcmxSa1pLUW1USmlnZSsrOTErYllsaTFiTkhYcVZIbDZlcXA5Ky9ieTh2SXFVOTl6YzNPVm5KeGNxcnArZm43eThQQ3dLWXVMaTlNWFgzeWhSeDk5MUdFQXVXblRKczJmUDEvTm16Y3ZNWUI4Ly8zM1pUQVlOR0hDQkd2WnRtM2I5Tk5QUDJudzRNSFdza1dMRmlrcUtrcERoZ3pSVTA4OVpmMy94Wld1NW4xMHVTdC9IcHMzYjlaZmYvMTFUVzEyNmRKRm1abVpUcjFmQUFBb0NnRWtBQUM0S1QzMDBFUGwzdVo5OTkybk45NTRRNUprTkJwbHNWaDA3dHc1K2Z2N0t5QWdRTHQzNzVhUGo0OWVlKzAxTlduU3hEb3FxbEJwUHBRLyt1aWp5c2pJS0xiT3VuWHJKRWt0V3JSUWd3WU5ITmI1NXovL3FlenNiTldyVjArblRwM1N2SG56MUtGREI5V3RXOWRoL1RmZmZGT3hzYkhGWHJldy82NnVybmFCVFh4OGZKSGxLSnZ3OEhDdFhidjJtdG9vL0ZtdFdMRkNHemR1VkdCZ29CSVRFOVc1YzJlTkdqVktqUnMzVnIxNjlTUkpnd1lOVXYvKy9SMjI4K09QUHlvbUpxYkk2NnhmdjE3VnFsVlR0MjdkYk1vek1qSTBlL1pzK2Z2N0t5TWpReEVSRVpvOGViTGQrUk1tVE5EMjdkc2R0ajF6NWt5TkhUdTJWTTkzL1BqeDZ0Mjd0MDNacWxXclpEQVlOSERnUUlmbmJOcTBTWDUrZm1yYnRtMnhiYWVscFduanhvM3EwNmVQVGZuSmt5Zmw3ZTJ0NnRXclc4c2VlK3d4blR0M1RsRlJVZnI5OTk4MWNlSkUxYTVkMjJHN3p6MzNuTHAzNzE2YXAyZFYxTTlqOCtiTjEzelArUHY3YStmT25VNjlYd0FBS0FvQkpBQUFRQkdtVHAycXlwVXJXNmVXOXUzYlY1NmVudXJVcVpQVHJtazJtNjBCWkZFaDYxZGZmYVhObXplclNwVXFtanAxcWxhdVhLbm82R2k5OTk1N21qbHpwanc5UGUzT3FWbXpwazA0V1ZTZ0tFazFhdFN3bXlMZXQyL2ZJc3RSTmgwN2RpeDJ0R0JNVEl3OFBUMUw5ZHFPR1RORzQ4YU5rNXVibS9yMjdhdE9uVHJaQlhYZTN0NUZCdFBlM3Q1RnRyMXYzejdGeDhjck5EUlVsU3BWc3BhYlRDWk5telpOcWFtcENnOFBWMEpDZ21iUG5xMUZpeGJaakJhVXBNR0RCNnRQbno3S3ljbFJSRVNFSG5yb0liVnUzZHFtenV6WnN4VWNIQ3hKK3Y3NzcvWFpaNTlaQTliVTFGUzdObGVzV0NIcFVsQWZHQmlvWGJ0MmFkZXVYWktrQmcwYUtEZzRXUEh4OFRwdzRJQ2FOV3VtYjcvOTF1NjVCUVFFV01QQmxTdFhxcUNnUUFNR0RMQWV0MWdzT25Ma2lGcTBhR0Z6WHFWS2xUUjY5R2dGQndkcjVzeVoyckpsaXg1NzdER0hyNSt2cjIrUnIzdFJpdnQ1RlBiVjFkWFZwaXcvUDE4bWswbnU3dTRsdG4vUFBmYzQ3WDRCQUtBNEJKQUFBT0NtVkpyUmh2SHg4Um8yYkZpcDYxK3BTcFVxWlQ3bld2M3l5eTg2ZS9hc2ZIeDgxS3RYTDd2akd6ZHUxSmRmZmlsSkdqRmloSUtDZ2hRV0ZxWWRPM1lvTGk1T2t5ZFBWbmg0dUNwWHJteHozdXV2djI3enVLaEFFYzdYdTNkdnU5RG5jakV4TWZMeDhkSElrU05MYk10UjJGeGVZbUppNU9ibXBrY2VlY1JhWmpLWk5HUEdETVhHeGlvc0xFenQyclZUdTNidHRHZlBIczJiTjAvdTd1NDJRVjdoNk1QMDlIUkZSRVNvUllzVzF1ZStkKy9lcStyWEo1OThZdjArS3l2TDV2R2dRWU1VSEJ5c1pjdVdTWklPSFRxa1E0Y08yYlVSRWhKaURTQ1hMVnVtb0tBZ0ZSUVU2TUNCQTVLa3MyZlBLanM3VzlXclY3ZVdYYTVPblRwNjdiWFhGQlFVWkQxZXYzNTltMm5pcWFtcFpSNGhuSjZlWHFiNmt2VHBwNTlxMmJKbCt1bW5uK3plOTFkeTV2MENBRUJ4Q0NBQkFBQnVJRC84OElNa2FjQ0FBVElhalRiSDFxeFpvMDgrK1VRV2kwV1BQUEtJK3ZYckowbHljM1BUMUtsVE5YcjBhTzNkdTFkdnZmV1czbjc3YmNJR1NMb1VHdWJrNUJSNXpKSGs1R1J0M3J4WjNicDFrNysvdjZSTFlkKzBhZE8wWThjTzlldlhUODg4ODR5MS9wdHZ2cW4wOUhUTm1UTkhwMCtmMXZEaHcrMUc2aFVsS1NuSmVxK2VQMzllMHYrbTloY1Z5UFhyMTAvUFBmZWNUVmxvYUtpMW44dVhMOWM5OTl5alNaTW0yWjA3Y09CQW0vZFdVbEtTSkduMDZORjJkWC8rK1dmOS9QUFBwWG9lTTJmT1ZLdFdyYXlQLy92Zi8rcS8vLzF2cWM2OUZoYUxSWkpLL1hxWDVHcnVGd0FBU2tJQUNRQUFVRTRLUjFzV0p5c3JxOGhqQnc4ZTFMNTkreVRKYmcyMjZPaG82MmpGWHIxNjZSLy8rSWZOY1Y5Zlg4MllNVU5qeDQ3VnJsMjc5TkpMTCtuZGQ5OHRjZzNKNGlRbEpUbWMvbHRVT1NyT2xUK1BpSWdJUlVSRVNKTG16cDByU1lxS2lpcnpKa0VMRml5UTJXeTJybk82Wjg4ZWZmREJCMHBLU2xKb2FLaGVlT0VGbS9xRklYaDRlTGkrL2ZaYnhjYkdhdFNvVVE0M2g3blM5T25UN2NwS2VpOFpqY1lpcHdNdlhyeFlGeTllMUpOUFB1a3dsRE9ielRhYng4eWNPZE91enVlZmY2NGpSNDVveG93WnBkN2R1MUdqUmphUFgzMzFWVDN3d0FQV3gyZk9uTkh4NDhmVnVYTm5hMWx1YnE1aVkyUFZyRmt6K2ZqNGxPbzZWektaVERJWURFVnVpSE01WjkwdkFBQ1VoQUFTQUFEQWdWOS8vVlh2dlBPT1hYbDhmTHpOaC9qTHAzWmY2NFlzbDArSExneFhVbE5UTlhQbVRHM2R1bFhTcFpGZm8wZVBkaGlLMUsxYlY3Tm16ZEw0OGVPVm1KaW9sMTU2U1k4Ly9yaUdEQmxTNHRUTXk3RUp6YzJqOEo1WnMyYU5vcU9qRlJZV3BwNDllMHFTQWdNRE5YandZQVVIQjZ0cDA2WU96NCtMaTdPYllod2ZINi9WcTFkYkh5Y2xKV25DaEFrcUtDalEyTEZqOWVDRER6cHNxMUtsU3BvOGViSWlJeU8xY09GQ0xWbXlwRlFCWkZuWGdDeE9mbjYrdG16Wm9sNjlldW1PTys1d1dNZHNOdHVNZ0x4ODFHSmhHOGVPSFZPN2R1M3MxcXU4Rmx1MmJMRjVidEtsRVorVEowL1dPKys4bzY1ZHU1YXFuZlhyMTl1ODc0NGNPU0tEd2FESXlNZ2l6M25vb1lmazUrZm5sUHNGQUlEU0lJQUVBQUJ3d01QRHcyWWpob3lNREtXbnA4dk56VTJCZ1lFMmRWMWRYZVhpNHFKVnExYVYyTzdqanovdWNGcnBqaDA3N0hhcDNyRmpoNlpQbjY3TXpFd1pEQWFGaFlYcDZhZWZMcmI5T25YcWFQYnMyWm95WllvT0hUcWtxS2dvN2RtelIvL3YvLzIvRXZ0V2lFMW9iaDZGOStqUm8wY2xTVDQrUGpiMzdmRGh3NHM5MzkvZjN5YjRzbGdzbWpWcmxveEdvM0p6Y3lWZDJyQmwvUGp4Q2dvSzBpKy8vS0xISDM5Y2l4Y3Z0bXNyUHo5ZnNiR3hldmJaWnhVU0VxSUdEUnJvcjcvKzByRmp4NnhUZXZmdjN5OVhWMWRWclZyVktVc0VHSTFHelowN1Y2ZFBuOWFVS1ZNMFlzUUltMTJxTFJhTExCYUwzZklHbC92OTk5K1ZuWjJ0R2pWcVdJUC9vcmk0dUNna0pLVEk0Nk5HamRMQmd3ZHR5aHk5WjY3OFkwZFJhOWE2dUxob3c0WU4yckpsaTkyeEJRc1dGTm1QN3QyN3k4L1ByOXp2RndBQVNvc0FFZ0NBMjVERllwSEpaRkplWHA3MXkyUXl5V1F5eVd3MjIvM1hVWm5KWkZKQlFZRXNGb3YxdjZYNXFsNjlla1UvL1ZLNTY2NjdiTUsyNmRPbmE4T0dEUW9NRExRTDRiNzc3cnRTdHhnVVF4OEFBQ0FBU1VSQlZPc291REdiemRicGo1ZHIyTENoUER3ODVPTGlvbkhqeHNuZDNWMTc5KzYxRzdGMUpWOWZYODJhTlV2ejU4L1gwcVZMUzdXWnlZM2k0NDgvdm1tdTJhVkxGOTE5OTkzbDNKdXl5OHpNdEliWGh3OGZWa3hNakFZTkdxUVZLMWJZYk5CU2tqVnIxbWoxNnRYYXZYdTNoZzBiWm5PZmQrdldUZEtsWFpqVDB0THN6azFJU05DTUdUTVVGeGVuanovKzJEcHljT1BHalZxNGNLRzEzckpseTdSczJUTFZyVnRYcjc3NnFxU3JXd015SXlORHg0OGZkM2pNM2QxZG5wNmUycnQzcjZaTW1hSTVjK1pZTjRjcFhNT3d1QUN5OEE4SlAvNzRvMzc4OGNjaTYwa3E5ZzhQTGk0dWV1dXR0NVNYbHlmcGY2TU9MMzlkejU0OXF6ZmZmRk9qUm8zU1hYZmRWZVIxQ2dvS1pEQVlaREFZOU82Nzc5b2NHejkrdkU2ZVBHbnpPaGRhdkhpeDVzNmRhN05EZG5uZUx3QUFsQllCSkFBQXQ0RGMzRnhkdkhqUitwV2JtMnNUTHVibDVTay9QOS9tKzhLTkM0cFR1SzZZcTZ1cjliK0YzN3U3dTh2VjFkWDZvZmp5THhjWEY0ZmxCb05CWjg2Y3VRNnZTUG5LemMwdGNTVFV0ZmptbTI5MDlPaFJlWGw1S1NNancxcnU2K3VyZDk5OVY5V3JWMWUxYXRYMDBFTVBTU3IrZy8vSmt5ZTFlZk5tUGZua2szcmhoUmNVR2hvcVgxOWYvZkhISDVvNGNhSk4zU3ZYZEx3UkFnVXZMNi9yZHEzQzE3cExseTVYZGY3bEk4Y3EwcnAxNjFTclZpM0Z4OGZyNE1HRFdyNTh1VXdta3g1ODhFRzdzRG82T2xwcjFxd3BjdmR6ZDNkM05XN2NXSTg5OWxpcGRralB5OHZUZDk5OXA2Kysra3BtczFuUFAvKzh6VFdIRGgycW9VT0hLajA5WGFHaG9YcmpqVGQwMzMzM1NmcmZMdGhYc3diazJyVnJ0WGJ0MmlLUDE2eFpVMisrK2FZbVQ1NnNqejc2U0crLy9iYWsvd1dRbFNwVmNuaGVZbUtpdG03ZHFoNDllbWpyMXExNjdybm5kUC85OTl2Vnk4M04xZC8vL25lSDkwRGhOVnhjWEJRUUVHQXRML3pqeStYbkZQYmo4dEdKanBoTXBpTDduSmFXVnVUNzV1TEZpNUprc3p0M2VkNHZBQUNVRmdFa0FBQTNzTnpjWEYyNGNFRTVPVGsyQVdQaFYwNU9qbkp6YzFWUVVHQjNyc0ZnVUtWS2xXeStQRDA5cmQ4YmpVYWJZMjV1Ym5aaG80dUxTN2svcDVzeGdOeXlaWXYxZzd3azdkcTFTeTFidHBUUmFOVElrU04xK1BEaHEycDN6Wm8xT25YcWxIWHE1SWdSSS9UUlJ4L1oxR25jdUxFa1dVZFJGV2ZEaGcyYU9YT21zck96NWU3dXJrR0RCbGszRVhGM2Q3Y0pPSXBhMDFHNk5DckxVUUJVVkhsNSt2dmYvKzdVOWkrM1pjc1cvZmJiYnpmRUtNYXJWVkJRb08rLy8xNTkrdlJSWkdTayt2ZnZyMlBIanVrLy8vbVBhdFNvb1Y2OWV0blVMeHhwV0ZUWTFhRkRCelZvMEtERURVMU1KcFBXckZtanI3NzZTa2xKU1dyZHVyVkdqeDVkcGsyUHFsYXRxanZ2dkZPalI0OVcvZnIxSmRtdkFabVptYWwzM25uSGJ1UjA5KzdkTldqUUlKdXlzV1BIMmp6dTNMbXpCZ3dZb0tWTGwrcUhIMzdRd3c4L3JQejhmRWxGajREODVwdHZKRjBLVHF0VXFhSVZLMWJvNFljZnRuczlsaXhab3N6TVREMzExRk4yYlJTK1Z6TXlNbXpXYXJ4eWRLZDA2VDBsU2VmT25iTXBOeHFOcWxXcmx2VnhUazZPVFloWXlHS3hLQ0VoUVIwNmRIRDRmQXFudmhlT2dDenYrd1VBZ05JaWdBUUFvQUlWQm93WExseFFkbmEyelg4dlhMZ2dzOWxzZDA2VktsV3NYMTVlWHFwU3BZcmMzZDF0eXF0VXFWS3FIVkZST2t1V0xKR2JtNXRNSnBOU1VsSTBZY0lFZGV2V1RSTW5UbFN0V3JWc3dzbENGb3RGcDA2ZGtsVDhoL2NMRnk0b0x5OVBJU0VoNnRtenAxMEFXUnBwYVdtYU0yZU9mdm5sRjBsUzgrYk4xYWxUSjVzNnJWcTFzaG5GVk5TYWp0S2xLZUdPTnBjcHFod1ZaOTI2ZFRwejVvenV2LzkrNnlZa0w3MzBrZ3dHUTZrMmdMbVNoNGVINnRXclYySzlzTEF3cGFTa3FFNmRPcG8wYVpKNjlPaFI2dDJpQ3pWczJMREU2ZS9WcWxWeldNZlB6Ni9FcFFpa1Myc2FidHUyVGF0V3JkS0FBUU9zNGFDajBZU0ppWWxhc1dLRnVuWHJwdHExYSt1Wlo1N1JzR0hEOVBYWFg5dXN2WHI0OEdGRlJVV3BXN2R1RHRkL0xCeForKzkvLzF2Ly92ZS83WTQ3Q3ZIbnpKbGo4N2h1M2JvMjc4Mk1qQXlIdTM3SHhjVXBOemZYR3VCZUtTY25SMGFqMGZyN29MenZGd0FBU290UEpnQUFPRmx1YnE0eU16T1ZrWkdoek14TVpXWm1GaGt3VnFwVVNWV3JWcFdYbDVkcTFhcWxxbFdyeXNQRFErN3U3bkozZDFmbHlwWEwvQ0VmMStiUW9VUGF0MitmdW5mdnJrMmJOcWw2OWVyeThmSFJoZzBiVkw5K2ZVMlpNc1hoZVhsNWVkWXAwOFZOWDJ6V3JKbWFObTJxMTE1N3JjeDlLNXorK3ZYWFh5czdPMXR1Ym00YU1tU0lubjc2YWJtNnVwYTV2VUlCQVFHS2lvcXlLZXZidDIrUjVhZ1lPVGs1K3Z6eno5V2pSdy81Ky90YnkxMWNYUFR5eXkvcjZOR2pEa2ZvU2ZZL3Q1a3paNVlxMEN2azQrT2o0Y09IcTBlUEhuYjNXbFJVbEFJREE5VzdkKzlpMjBoSVNMRGJvQ1V1TGs2U0hFNnZMcWs5Ujl6ZDNUVjkrblRWcWxWTExpNHUxbzExSE8wS1AzdjJiTG00dUZnM1lna0lDTkN3WWNQMGYvLzNmNnBkdTdaNjllcWxNMmZPNksyMzNwS2ZuNTllZWVVVmg5ZE1UazZXSlAzclgvOVNreVpOckdzckxsMjZWTzd1N29xSmlWRlVWSlQrNy8vK1R6VnExTENlWjdGWXRISGpSblhwMHNXdWYwbEpTV3JXckpuZHRkYXZYeTlKYXR1MnJjTytaR1ZsV1VkT1Z1VDlBZ0FBQVNRQUFPV2dvS0JBRnk1Y3NBYU1sNGVObDArZGRYVjFWYlZxMWVUbDVhWEF3RUI1ZUhpb2F0V3ExcUNSVVlzM25zTHdzRisvZnRxMGFaT01ScVBlZWVjZHZmamlpNHFNakZTSERoM1V2SG56YTdyR2pCa3o1T1hsVmFwcDF0S2xVSHY1OHVYNjVwdHZsSktTSXVsU0FERjY5T2hybmlvNWUvYnNZamZvdU5iNktEOW1zMW01dWJrS0N3dHplTHhldlhwMjRYZFJhL3JWckZtelROZis5Tk5QaXp5MmJkczJYYng0c2RqQU1EczdXN0d4c1lxSWlIQjRQRHc4M0s3c2FnSklTVGFqQXd0SEsxOFo4QzFmdmx3N2R1elFFMDg4WWJNc3dhT1BQcW9qUjQ1b3hvd1pPbmJzbUZhdlhpMnoyYXdQUHZqQTRZaEVTZGJOY1M0UEZ5ODNZTUFBclZ1M1R1Kzk5NTdDdzhQbDd1NnV6WnMzYThHQ0JUcDI3SmlHRHgrdXdZTUhXK3VucEtRb1BUM2RibVJxY25LeWxpMWJKbjkvZjdWcDA4Ymh0Ykt5c2xTMWFsVkpGWHUvQUFEQXB4d0FBTW9vTHk5UDU4K2Z0L25LeU1pdzJkVEYzZDFkMWFwVlU5MjZkZVhsNWFWcTFhcXBXclZxY25kM1p3VGpUV1RIamgzYXVYT25talJwWXJORHJhK3ZyOTU2NnkzdDNidlg0YWlrc2lycnhpdFBQZldVZFhmZ2hnMGJhdWpRb1ZlOWtjcVZnb09EblZvZjVjZlQwMVBoNGVHcVU2ZU93K05HbzlFdWtMNGVhL29sSnllclNaTW1ObVdGNGZyYXRXdTFaTWtTcGFTa2FQSGl4ZXJYcjU5TnZTdlhnQ3h2V1ZsWmtpNHRaVkhvOE9IRCt0ZS8vcVhHalJ2cm1XZWVzVHRuN05peE9uVG9rS0tqb3lWSjc3NzdickZyWGU3ZnY5ODZVdG9SVjFkWFRaNDhXV1BHak5IcnI3K3UvUHg4SFQ5K1hIZmVlYWNtVHB5b2UrNjV4NmIrdG0zYkpNa21aTXpPenRhNzc3NnJpeGN2YXRTb1VVV3UxNXVXbG1iOW1kK285d3NBNFBaQUFBa0FRQkVzRm9zdVhMaGdGellXTHVvdlhRb2FxMWV2cnNEQVFKdWdrUkZoTjcrY25Cek5talZMa2h5T0dHcmR1clZhdDI0dHFlUnB5STZPRHhvMFNDTkhqcnlxdnFXbnA2dDU4K1lLRFExVjkrN2RIWWJhZi96eGg5emMzTlNtVFp0U2J5WTBlZkprSlNRa0ZIbTh1RTFvMkNXM2RMNzc3anVibmM2TGtwNmVyaSsrK0tMWU9rT0hEaTJYQUx3c0NrZHBaMlZsV2NPcHk2V2twQ2cxTmRVNldtLysvUG5hc1dPSGpoNDlLdW5TRk91MmJkdnFnUWNldUtaK3hNVEVLQ1ltcHN6bkZXNFlWUmo2SnlZbTZxMjMzcktHZ3BmL3Z6czlQVjJyVjY5V1RFeU1VbEpTMUxselp4MDRjRUR2dmZlZSt2VHBvNEVEQjlvRnJTYVRTYi8vL3J2Tkh5d2N5Y25KMFljZmZxaTMzbnBMaVltSkdqQmdnUDd4ajM4NC9OM3gwMDgvcVdyVnF0WTJ6NTA3cDhtVEordnc0Y1BxM2J1M2RWZnhLeVVsSmVuRWlSTTJteXhkNy9zRkFJQkNCSkFBQVB6L0xsNjhxSFBuenVuY3VYTktUVTFWV2xxYVRDYVRwRXRyWkhsNWVhbG16WnFxWHIyNjljdlJSZ2E0TmZ6d3d3ODZjK2FNT25ic3FNNmRPeGRiMTlIb29KSTJvU2xxZEZScHpKbzFxOFFOSTdadTNhcWxTNWZxaVNlZUtOWE8xZW5wNlRwejVreXhtOHl3Q2MyMVc3cDBxUklURTB1c2w1R1JvWVVMRnhaYloralFvY1VlTHk0WWQzVHNycnZ1MG9jZmZsaHNtNFVqL3laTm1xVDI3ZHZiclArWW01dXIzMzc3VFpMVXZuMTdTWmRHUXhvTUJqM3h4Qk1LQ1FsUjgrYk5aVEFZdEhyMWFxMWV2ZHF1L2NJMUlSMGRDdzRPdHI2WFdyWnNhZmUrbkRkdm5zM2p3aVVLQWdNRFZhMWFOYVdrcEdqUm9rVnljM05UczJiTlpMRlk5UGJiYnlzek0xTlRwMDVWN2RxMWxacWFxbTNidG1uejVzM2FzV09IekdhejJyWnRxNGtUSjZwVnExYkt5c3JTZ2dVTDlPT1BQMnJWcWxXcVg3Kys3cjc3YnJWcTFVcDMzbm1uTm16WW9Nek1USnZkcEFzS0NpUmRHaG01ZmZ0MmJkNjhXUmN1WE5EMzMzK3ZUei85Vko5KytxbVdMbDJxRFJzMnFIdjM3dXJRb1lQdXVPTU8xYXhaVXhzM2J0VFJvMGNWR2hxcXlwVXJhK3ZXcmZyNDQ0OTEvdng1M1hQUFBYcjk5ZGNsU2FtcHFabytmYnFxVjY5dUhkMzV4eDkveUd3MnEyZlBuc1grVEFzNTQzNEJBS0FRQVNRQTRMWmtOcHQxL3Z4NWE5aDQ3dHc1WldkblM3bzBQYzdIeDBlTkdqV1N0N2UzcWxldkxpOHZyMUtQSXNPdG9WT25UbHEwYUpIR2pCbFRZbDFIby85S3V3bk4xU2pOYnJYbno1K1hkR202ZUZIeTgvTzFkT2xTL2ZMTEw5cTllN2NXTDE1YzVMcDJSVzFDZzdMNThzc3ZyOXUxeW5yZlhUNHR1U2ozM251djl1elpvMTkvL1ZVSERoeXdXWHJDWURDb1JvMGFDZ3NMc3dhUTQ4YU5jemhDdDZUZDNoMGRIek5takRXQWJOcTBxWVlNR1dKei9Nb0FNamMzMTI2VVpPWEtsZlh5eXk5Yi93RHc5Ny8vWGZuNStXcmZ2cjErL3ZsbmZmREJCNUl1alc2Lzc3NzcxTDkvZjV0UmpwNmVubnJ4eFJjVkdocXFiNy85Vml0WHJsUjBkTFFhTjI2c21UTm5hdEdpUmFwWnM2Wk5PSHJvMENGSjB2ang0MVc1Y21WMTdOalJPczNhMDlOVDQ4YU4weU9QUEtKdnZ2bEdxMWV2MWs4Ly9hUTZkZXJvczg4KzA5YXRXK1hoNGFIQmd3ZnJ6ei8vMU9USmsyVXdHUFQwMDA4ckxDek0rdHI2K1Bqb3lKRWoxdDlqMHFWUm5zT0dEVlAzN3QyTGZhMExPZU4rQVFDZ0VBRWtBT0Mya0p1YnE1U1VGSjA5ZTFibnpwM1QrZlBucmFOU1BEMDk1ZS92THo4L1AvbjYrc3JiMjV1d0VXclVxSkUrK2VRVEJRUUVWSFJYcmtyaFZPcGF0V3BaeTNKeWNyUm56eDd0MnJWTDBxVlJVM1BtekxFZVQwcEtLaktBeEkzdjAwOC90YmxmcjNYZHZ0NjllOXROMlhWemM5TnJyNzFXNmwzYmkxcno5bHJXZUh6Ly9mZHQ3dXRDWDM3NXBYWERGVWw2NUpGSDFLMWJOK1htNXNwa01zbk56VTExNjlhMTdnb3RTU0VoSWRidisvVHBvNFNFQk5Xdlg5L2hUdFNYOC9mMzE0c3Z2cWloUTRkcTgrYk51dlBPTytYdTdxNS8vT01mdW5qeG9zMkdZcTFidDlhSkV5ZjA4TU1QcTB1WExnNkR1eVpObW1qaXhJbkt6czdXN3QyN0ZSQVFvQ3BWcW1qczJMSHEyYk9uZGRUOW1ERmoxTGh4WTd1MVZ3MEdnNVlzV1NLTHhXSmRiN080L2t2bGY3OEFBRkFjQWtnQXdDMnBNSEJNU1VsUmNuS3lkYzAxbzlFb1gxOWZOVy9lWEw2K3Z2TDE5UzN4UXhwdVg0MGFOYXJvTGxoZE9kVzF1UHMyTHkvUE9sVzZidDI2S2lnbzBCdHZ2S0Y5Ky9iSmJEYmJ0Tm15WlV0MTZkSkZkOTk5dDgzdXY3ajVORzNhdEZ6Ykd6OStmTG0yVjE0NmR1em9zUHpLKzlmRHc2UFl6V0ljZWZiWlo4dFV2MHFWS3VyVHA0LzFjYWRPbmV6cTlPM2J0OFIxWWd0NWVIallqSjZzWExteXplTXJOKzI1a3NGZ0tQWHZ0UEsrWHdBQUtBNEJKQURnbHBDWGwyY05HMU5TVXF3N0JCdU5Sdm43KzZ0aHc0YXFXYk9tdkwyOTJZWDZKaGNaR2FrRkN4YVUrYnpTQmdCUzZVZG5SVWRIRjFuMzhxbXB4YTNCV05wcGo2NnVydkwyOWxaNmVycWlvcUkwWk1nUW05RmVoZGRNUzB0VGRIUzA4dkx5NU9YbHBhQ2dJQmtNQnZuNys4dHNOc3RvTktwOSsvYnEzcjI3dW5UcDRuQWpFUUFBQUtBOEVVQUNBRzVLQlFVRk9uZnVuRTZmUHEwelo4N1lCSTQxYXRSUWd3WU41Ty92cityVnF4TTQzbUpjWEZ4dW1DbnlhV2xwcGRxVXBidzJidW5SbzRlV0xsMnFyNy8rV2w5Ly9YV0o5ZnYzNzIrOS93Y1BIcXlRa0JCMTd0elpaZ3FxZEdsTjFQdnZ2Ny9FOXBLU2tvb05jc2VNR1ZQaUNDMEFBQURjZmdnZ0FRQTNqWnljSEowNWMwYW5UNTlXY25LeTh2UHo1ZXJxS245L2Y5V3ZYOSs2UXpXQjQ2M3Q2YWVmMXROUFAxM1IzWkFralJ3NVVpTkhqcnh1MXhzeFlvUzh2THkwZGV0V3BhYW1XbmRwTDJRd0dHUTBHaFVRRUtDdVhic3FORFRVZXF4aHc0WnEyTENodzNZTkJrTzVyUC9HYUVvQUFBQTRRZ0FKQUxoaEZZNXlMQXdkQzBjNWVucDZxbjc5K2dvTURKUy92Ny9OMm5pQU03M3h4aHQyMDU3TGs0dUxTN0U3WEZlcVZFblBQdnRzbWRlcEs4MTF5M3VuYmdBQUFLQVFBU1FBNElaaU1wbDA1c3daSlNRazZQVHAwOVpSampWcjFsU2pSbzFVcTFZdFJsbWh3dHgzMzMxT2JkL056VTJ6WnMxeTZqVUFBQUNBNjQwQUVnQlE0Zkx5OG5UNjlHbWRPblZLU1VsSk1wdk44dkR3WUpRakFBQUFBTndDQ0NBQkFCWGk0c1dMU2toSVVFSkNncEtUazJXeFdPVHA2YWttVFpxb1RwMDY4dkh4cWVndUFnQUFBQURLQVFFa0FPQzZ5YzNOMWFsVHAzVHk1RW1kUFh0V2tsUzllblcxYU5GQ2RlclVrWmVYVndYM0VBQUFBQUJRM2dnZ0FRQk9aVGFibFppWXFCTW5UdWpNbVRPeVdDenk5ZlZWbXpadFZMdDJiYWR1NkFFQUFBQUFxSGdFa0FDQWNtZXhXSlNjbkt5VEowL3ExS2xUTXBsTTh2VDBWSXNXTFZTdlhqMDJrUUVBQUFDQTJ3Z0JKQUNnM0tTbnArdjQ4ZU02ZWZLa0xsNjhxTXFWSzZ0aHc0YXFWNitlZkgxOUs3cDdBQUFBQUlBS1FBQUpBTGdtSnBOSjhmSHgrdXV2djVTYW1pbzNOemZWcmwxYjllclZVMEJBZ0F3R1EwVjNFUUFBQUFCUWdRZ2dBUUJYSlMwdFRYLzk5WmRPbmp3cGs4a2tYMTlmZGVqUVFYWHIxcFdiRzc5ZUFBQUFBQUNYOEFrUkFGQnErZm41T25ueXBQNzY2eStkUDM5ZVJxTlJEUm8wVUtOR2plVHQ3VjNSM1FNQUFBQUEzSUFJSUFFQUpUcC8vcndPSHo2cytQaDRtYzFtMWFoUlF5RWhJYXBUcDQ1Y1hWMHJ1bnNBQUFBQWdCc1lBU1FBd0NHTHhhTEV4RVFkUG54WUtTa3BNaHFOYXR5NHNSbzJiQ2d2TDYrSzdoNEFBQUFBNENaQkFBa0FzSkdYbDZkang0N3B5SkVqeXM3T2xwZVhsOXExYTZmNjlldXp0aU1BQUFBQW9NejRKQWtBa0NSbFptYnE4T0hET243OHVNeG1zd0lEQTlXaFF3Y0ZCQVJVZE5jQUFBQUFBRGN4QWtnQXVNMmRQWHRXQnc4ZTFPblRwK1htNXFhR0RSdnFqanZ1VUxWcTFTcTZhN2hGdWJxNnltdzJzMzRvYkhCUEFBQUEzTG9JSUFIZ05uWG16QmtkUEhoUUtTa3BjbmQzVjVzMmJkU3dZVU1aamNhSzdocHVjZTd1N3NyS3ltTG5kTmpJeXNxU2g0ZEhSWGNEQUFBQVRrQUFDUUMzRVl2Rm9vU0VCQjA0Y0VEbno1K1hwNmVuT25Ub29QcjE2OHZGeGFXaXU0ZmJoTCsvdnhJVEV3a2dZU014TVZFMWF0U282RzRBQUFEQUNRZ2dBZUEyVUZCUW9KTW5UK3Jnd1lQS3pNeFU5ZXJWMWJselo5V3BVMGNHZzZHaXU0ZmJUUDM2OWJWMTYxYWxwYVhKeDhlbm9ydURHMEJhV3ByT25UdW5MbDI2VkhSWEFBQUE0QVFFa0FCd0N5c29LTkR4NDhkMTRNQUJaV2RucTBhTkdtcmJ0cTFxMWFwVjBWM0RiY3pOelUwdFdyVFEzcjE3MWFwVkswTEkyMXhhV3ByMjd0MnJsaTFic2dZa0FBREFMWW9BRWdCdVFSYUxSU2RQbnRTK2ZmdDA0Y0lGQlFRRXFGT25Ua3h2eEEzRDE5ZFhMVnUyMUw1OSsrVG41NmVnb0NCNWVub1NRTjBtekdhenNyS3lsSmlZcUhQbnpxbGx5NWJ5OWZXdDZHNEJBQURBU1FnZ0FlQVdVcmpHNDk2OWU1V1ptYWthTldxb1k4ZU84dmYzcitpdUFYWjhmWDNWdVhObm5UaHhRZ2NQSGxSMmRyYk1abk5GZHd2WGdhdXJxenc4UEZTalJnMTE3dHhaYm03OGt4UUFBT0JXeHIvMkFPQVdrWmlZcUgzNzl1bjgrZlB5OWZWVjkrN2RGUkFRVU5IZEFvcmw1dWFteG8wYnEzSGp4aFhkRlFBQUFBQk9RZ0FKQURlNWxKUVU3ZDY5VzZtcHFmTDI5bGJYcmwwVkZCUlUwZDBDQUFBQUFFQVNBU1FBM0xReU16TzFlL2R1SlNZbXl0UFRrMTJ0QVFBQUFBQTNKQUpJQUxqSjVPWGxhZi8rL1RweTVJaU1ScVBhdG0ycnhvMGJ5OFhGcGFLN0JnQUFBQUNBSFFKSUFMaEpGQlFVNk1pUkk5cS9mNy9NWnJPYU5HbWk0T0JnVmFwVXFhSzdCZ0FBQUFCQWtRZ2dBZUFtY09yVUtlM2V2VnNYTGx4UW5UcDExTHAxYTNsNmVsWjB0d0FBQUFBQUtCRUJKQURjd0RJeU1oUWJHNnZrNUdUNSt2b3FKQ1JFTldyVXFPaHVBUUFBQUFCUWFnU1FBSEFETXBsTU9uRGdnT0xpNG1RMEd0V3hZMGZWcjErZkRXWUFBQUFBQURjZGRpd0FnQnZNcVZPbnRHclZLaDA2ZEVpTkdqWFNBdzg4b0FZTkdoQStBZ0JLTFNVbFJRVUZCZVhTenZidDI0dHNhOU9tVFZxL2ZyMHNGc3MxWCt0cUxGeTRVUHYyN1hONExEazVXZEhSMFVwTVRMek92Ym8yV1ZsWnlzM05yZWh1QUFCUXJoZ0JDUUEzaUt5c0xNWEd4dXJNbVRQeTlmWFYzWGZmTFI4Zm40cnVGZ0RnQnJaejUwNGxKaWJxM0xsek9udjJyT0xqNDNYOCtIRmR1SEJCczJiTjBpdXZ2RktxZHRhc1dlT3dmT1hLbFlxTWpOU0VDUk4wNzczMzJoemJzbVdMcGs2ZEtrOVBUN1Z2MzE1ZVhsNWw2bnR1YnE2U2s1TkxWZGZQejA4ZUhoNDJaWEZ4Y2ZyaWl5LzA2S09QcW1YTGxuYm5iTnEwU2ZQbnoxZno1czBWRkJSVWJQdjc5dTNUc1dQSFN0OTVCNW8wYWFKbXpacnA4T0hET25Ma1NMRjFIM2pnZ1NLUERSbzBTSU1HRGRMSWtTT3ZxVDhBQU54SUNDQUJvSUlWRkJUb3dJRURPbmp3b056YzNOU2hRd2RHUEFMQUxTdzhQRnhyMTY2OXBqWUtBOE1WSzFabzQ4YU5DZ3dNVkdKaW9qcDM3cXhSbzBhcGNlUEdxbGV2bnFSTGdWYi8vdjBkdHZQamp6OHFKaWFteU91c1g3OWUxYXBWVTdkdTNXektNekl5Tkh2MmJQbjcreXNqSTBNUkVSR2FQSG15M2ZrVEprelE5dTNiSGJZOWMrWk1qUjA3dGxUUGQvejQ4ZXJkdTdkTjJhcFZxMlF3R0RSdzRFQ0g1MnphdEVsK2ZuNXEyN1p0aWUxdjNMaXgyTmVoTko1ODhrazFhOVpNdi8zMm14WXNXRkJzM2NJQTBtdzJ5MncycTFLbFN0ZDBiUUFBYm5RRWtBQlFnVkpUVS9YSEgzOG9JeU5EalJvMVV1dldyZmtRQWdEWG1jVml1YTUvOU9uWXNXT3hvd1ZqWW1MazZlbXB2bjM3bHRqV21ERmpORzdjT0xtNXVhbHYzNzdxMUttVFhWRG43ZTJ0dW5Yck9qemYyOXU3eUxiMzdkdW4rUGg0aFlhRzJ2eHVNcGxNbWpadG1sSlRVeFVlSHE2RWhBVE5uajFiaXhZdDB1REJnMjNhR0R4NHNQcjA2YU9jbkJ4RlJFVG9vWWNlVXV2V3JXM3F6SjQ5VzhIQndaS2s3Ny8vWHA5OTlwazFZRTFOVGJWcmM4V0tGWktrZGV2V0tUQXdVTHQyN2RLdVhic2tTUTBhTkZCd2NMRGk0K04xNE1BQk5XdldUTjkrKzYzZGN3c0lDRkQzN3QzdHlwY3RXK2J3dFhqNzdiZTFhOWN1UlVaR0Z2bWF1YnE2Mmp4Mk5LbzBNakxTSnB6ODRvc3Z0R2pSb2lKSG9BSUFjS3NnZ0FTQUNtQTJtN1YzNzE0ZFBueFlWYXRXVmMrZVBlWHY3MS9SM1FLQTIwcGhxSmFlbnE3cTFhdGZ0K3YyN3QzYkxpUzhYRXhNakh4OGZFbzFCZGZUMDdNOHUyYlhEemMzTnozeXlDUFdNcFBKcEJrelppZzJObFpoWVdGcTE2NmQyclZycHoxNzltamV2SGx5ZDNmWGdBRURyUFVMUngrbXA2Y3JJaUpDTFZxMHNENzN2WHYzWGxXL1B2bmtFK3YzV1ZsWk5vOEhEUnFrNE9CZ2E1QjQ2TkFoSFRwMHlLNk5rSkFRaHdHa296OENuajE3Vmp0MzdsVHYzcjJ2Nm5mMW5EbHoxS2xUSjRXRWhKVDVYQUFBYmhVRWtBQnduUlV1NkgvaHdnVTFhZEpFclZxMXNoczFBUUJ3dnNKMUFaT1RrNjlyQUhtOW1Vd201ZVRrRkhuTWtlVGtaRzNldkZuZHVuV3pobTVaV1ZtYU5tMmFkdXpZb1g3OSt1bVpaNTZ4MW4venpUZVZucDZ1T1hQbTZQVHAweG8rZkhpcGY3Y2xKU1ZaZzlUejU4OUxrdUxqNHlWZENpNGQ2ZGV2bjU1NzdqbWJzdERRVUdzL2x5OWZybnZ1dVVlVEprMnlPM2Znd0lFeUdvM0Y5c25SNk5NMWE5WVVPVkt4cUhLTHhhS2xTNWZLeDhlSEFCSUFjRnNqZ0FTQTZ5US9QMTk3OXV6UjBhTkg1ZVhscFh2dnZWZSt2cjRWM1MwQXVHMEZCZ2JLMzk5ZjI3WnRVK1BHalcvS1B3WmRHWlJGUkVRb0lpSkNralIzN2x4SlVsUlVsS0tpb3NyVTdvSUZDMlEybTYyL3AvYnMyYU1QUHZoQVNVbEpDZzBOMVFzdnZHQlQzODNOVFZPblRsVjRlTGkrL2ZaYnhjYkdhdFNvVVE0M2g3blM5T25UN2NxR0RSdFc3RGxHbzdISXFkQ0xGeS9XeFlzWDllU1RUenI4bVpyTlpybTVsZnd4S0RRMFZBOCsrR0N4ZFpZdlgrNXdpdmVWV05jWkFIQzdJNEFFZ09zZ09UbFpmL3p4aDNKeWN0U2lSUXNGQndmTHhjV2xvcnNGQUxjMWc4R2dCeDU0UUZGUlVWcS9mcjE2OWVwMTA0V1E4K2ZQbDNScEJGNTBkTFRDd3NMVXMyZFBTWmNDMXNHREJ5czRPRmhObXpaMWVINWNYSndPSERoZ1V4WWZINi9WcTFkYkh5Y2xKV25DaEFrcUtDalEyTEZqaXd6bEtsV3FwTW1USnlzeU1sSUxGeTdVa2lWTFNoVkFsblVOeU9MazUrZHJ5NVl0NnRXcmwrNjQ0dzZIZGN4bWM0a2pJS1hpMTg2OHZFNXh6R2F6SlBFN0h3QncyeU9BQkFBbktsenJNUzR1VHQ3ZTN1cmF0ZXN0UGMwUEFHNDIvdjcrNnQyN3Q5YXVYYXZFeEVSMTZ0UkpBUUVCOHZiMnZpbEdyUlVHWkVlUEhwVWsrZmo0MklSbXc0Y1BML1o4ZjM5L2RlM2ExZnJZWXJGbzFxeFpNaHFOeXMzTmxYUnB3NWJ4NDhjcktDaEl2L3p5aXg1Ly9IRXRYcnpZcnEzOC9IekZ4c2JxMldlZlZVaElpQm8wYUtDLy92cEx4NDRkczA0QjM3OS92MXhkWFZXMWFsV25yRjlwTkJvMWQrNWNuVDU5V2xPbVROR0lFU05VdTNadG0rZG5zVmhLRlVET216ZFA4K2JOdTZiKzVPZm5XL3NGQU1EdGpBQVNBSndrUFQxZDI3WnRVM3A2dXBvMmJjcGFqd0J3Zzdyenpqc1ZHQmlvRlN0VzZLZWZmaXIxZVYyNmROSGRkOS90eEo2VlRtWm1wbUpqWXlWSmh3OGZWa3hNakFZTkdxUVZLMWJZYk5CU2tqVnIxbWoxNnRYYXZYdTNoZzBiWmgxZEtVbmR1bldUSksxY3VWSnBhV2wyNXlZa0pHakdqQm1LaTR2VHh4OS9iTjNwZXVQR2pWcTRjS0cxM3JKbHk3UnMyVExWclZ0WHI3NzZxcVNyV3dNeUl5TkR4NDhmZDNqTTNkMWRucDZlMnJ0M3I2Wk1tYUk1YytiSXc4TkQwdi9XdkhRVUNGNDVTckU4cG1EbjVlVkprcXBVcVZKc093QUEzT29JSUFHZ25Ga3NGc1hGeFdudjNyMnFYTG15ZXZUb29abzFhMVowdHdBQXhmRDM5OWN6enp5ajA2ZFBLekV4MFJvY0ZhZWs2Ym4vSDN0M0gxZnozdEl6dEFBQUlBQkpSRUZVL2Y4UC9IRk9KVjNwVkVwRnJrbXloRW1oekRJYkk3UE5Zc3l3ekQ0WUg1OTlZcHZsYW15TmplOEhzMW11UncwamM1VWlFVktoaTZXRlNyV0lTcVVMWFo3TytmM1JyL2NjNTNSRk9xWEgvWGJydHM3Ny9YcS8zczl6YXVrOGVsMDBsYk5uejhMYzNCenA2ZW00Y2VNR1RwNDhDYWxVaXJGang2SmZ2MzRLYmYzOC9IRDY5R21GY1BGeE9qbzY2TkdqQnlaTm1sUmptOGVWbDVmajBLRkQyTGR2SHlvcksvSFJSeDhwM0hQbXpKbVlPWE1tOHZQejhlNjc3OExUMHhPalI0OEc4TTh1MkUrekJtUndjRENDZzROclBHOW1ab2JGaXhmRHk4c0w2OWF0dy9MbHl3SDhFMEErdWR0MVJVV0ZVaWpaR0ZPd1MwdExBVlM5cmtSRVJLMFpBMGdpb2taVVhGeU15TWhJWkdkbm8zUG56aGd3WUlEU214d2lJbXFlUkNJUkxDMHRoZDJ4V3dLWlRJYkRodzlqMUtoUjJMTm5EOGFQSDQrVWxCVDg4c3N2YU4rK1BVYU9IS25Rdm5xa1lVM0Iyc3N2djR5dVhidld1VW1MVkNyRjZkT25zVy9mUG1SbVp1S2xsMTdDZ2dVTDBMVnIxM3JYcnFlbkJ6czdPeXhZc0FCZHVuUUJvTHdHWkdGaElWYXNXS0cwZkltTGl3c21UcHlvY0d6Um9rVUtqeDBkSGVIbTVvYWpSNC9peUpFamVPdXR0MnFjRWwxYVdxbzBTckV4cG1BWEZCUUFxRHVvSkNJaWV0RXhnQ1FpYWlRWkdSbUlqSXdFQUF3Wk1nU2RPM2RXYzBWRVJQU2lPM3YyTE83ZnY0ODMzbmdEZS9ic0FRRE1temNQSXBHb1hodkFQRWxYVjdkZS8zNU5uejRkMmRuWjZOU3BFNVl1WFlvUkkwWTBlTTNNYnQyNjRZY2ZmcWkxallHQmdjbzJKaVltU3FNN1ZmSHc4RUJFUkFRQ0F3UGg1dVltakd4OThvK0RoWVdGME5QVEV4NWJXbHBpOU9qUmNIRnhFWTZwR2owYUdocXFzR0hQazdLeXNnQlVqYkFsSWlKcXpSaEFFaEU5STVsTWhyaTRPTnk2ZFFzbUppWndkSFFVMXBvaUlpSjZYa3BLU3JCdDJ6YU1HREZDSWVBU2k4V1lQMzgra3BPVE1YWHFWSlhYdnZiYWF3cVBOMnpZVUs5QXI1cVJrUkU4UER3d1lzUUlwZldOOSs3ZEN3c0xDN2k2dXRiYXg5MjdkM0hqeGcyRlk3ZHUzUUlBbGRPcjYrcFBGUjBkSGF4WnN3Ym01dVlRaThYQ3hqcmEydG9LN2JLeXNtQmlZaUk4M3IxN040S0NncENYbHdjN096c0FpcU5IeTh2TDRlL3ZEM2QzOXhwZlk2QnEwNTNxT29pSWlGb3pCcEJFUk0vZzBhTkhDQThQUjI1dUxxeXRyZEd2WHorbFJleUppSWllaDhyS1NwU1ZsV0g2OU9rcXozZnUzRmxwSGNlYTFvQnM2RnJGUC83NFk0M25JaUlpVUZwYVdtdGdXRnhjak9qb2FQenZmLzlUZWQ3YjIxdnAyTk1Fa0FDRTZkM0FQMnN5UGg1QWxwZVhJejA5WFZpYkVnRHUzYnVIalJzM1FpS1JZTmV1WFVwVDBxOWN1WUp0MjdZaElTRUJYbDVlQ2lIc20yKytDVWRIUjhqbGNwdy9meDRBOE85Ly94dGZmLzIxY0k2SWlLaTFZUUJKUlBTVXFxZGNpMFFpREI4K0hCWVdGdW91aVlpSVdoRjlmWDE0ZTN1alU2ZE9LczlyYVdrcHJmVlkxeHFRalNFckt3dTlldlZTT0ZZOTlUazRPQmgvL1BFSHNyT3pjZURBQVl3Yk4wNmgzWk5yUURhMm9xSWlBSXE3VXNmRXhFQXFsUXBUMW1VeUdiNzc3anVVbDVmRDA5TlQ1WHFZdzRZTnd3Y2ZmSUJmZi8wVjMzLy9QUll2WGl4TVFUY3hNWUdKaVFtT0h6K096TXhNT0RnNDRPclZxMWkwYUJHOHZMd3dlUEJnb1I4UER3OTRlSGc4bCtkS1JFVFVuRENBSkNKcW9NZW5YTGR2M3g1RGhnemhsR3NpSXFxWFE0Y09DUnVUMUNZL1B4ODdkKzZzdGMzTW1UTmhiVzNkV0tYVlMzVVlWMVJVSklTWmo4dk96a1p1YnE2d2p1U09IVHR3N2RvMUpDY25BNmlhWW0xdmI0OHhZOFk4VXgzKy92N3c5L2R2OEhXSmlZa0FnSGJ0MmduSFRwNDhDVTFOVFF3Wk1nUUFzR3ZYTHNUSHgyUDY5T25vMzc5L2pYMU5uejRkRHg0OFFFQkFBSXlOalRGNzlteUYrMnpkdWhWV1ZsWll1WElscmw2OWlqVnIxbURac21YNDczLy9XK05vVHJsYzN1RG5SRVJFMUJJd2dDUWlhb0RTMGxLRWhZVWhKeWNIZmZyMGdhMnRMYWRjRXhGUnZSMDllaFFaR1JsMXRpc29LSUN2cjIrdGJXYk9uRm5yK1NmWGVhenIzSUFCQTdCMjdkcGErNnplNVhycDBxVVlOR2lRd3RUanNySXlYTDU4R1FBd2FOQWdBRldqSVVVaUVhWk1tUUlIQndmMDZkTUhJcEVJUVVGQktqZHZxVjRUVXRVNUd4c2JZZVNtcmEydDBsVG1KM2VzUG5qd0lMS3pzMkZoWVFFREF3TmtaMmRqLy83OTBOVFVGSUxiMjdkdkl5d3NESys4OGdvTURRMFJFaEtDMzM3N0RjT0dEY09rU1pPUW1aa3A3TUI5NjlZdHBUODRMbGl3QUgvLy9UY09IRGdBQ3dzTGpCczNEbGV1WE1HYU5Xc2dGb3V4Yk5reWFHcHF3dEhSRWV2WHI4Y1hYM3lCNzc3N0RrVkZSWmd3WVFMeTh2SWdFb21ncTZzTFRVMU5YTHAwQ1lEeUdwVkVSRVF0SFFOSUlxSjZ5c25KUVZoWUdDb3JLem5sbW9pSW5zcnUzYnViN0Y1UHJ2TllsOGVuSmRmazFWZGZSVnhjSEM1ZHVvU0VoQVNGRVhzaWtRanQyN2ZIOU9uVGhRQnl5WklsS25mSFhyZHVYYTMzVVhWKzRjS0ZRZ0RadTNkdlRKNDhXZUg4a3dGa1dWbVowaWhKYlcxdHpKOC9IMFpHUmdDcUFtR3hXSXdQUHZnQVVxa1V2cjYrc0xhMnh1ZWZmNDdpNG1KTW16Wk40Zm9uUnk1cWFtcGkyYkpsV0xSb0Vjek16TEJseXhZY09YSUVSa1pHV0xWcWxSRFlBa0N2WHIyd1ljTUdmUEhGRnpBd01CRHV2M2Z2WG9VK1JTSVJIQndjYW4xOWlJaUlXaHFSbk9QOGlZanFsSktTZ3Fpb0tPanA2V0hZc0dIQ0d3Y2lJcUxtNHRhdFcralFvUU1NRFEwYnBUOXZiMjhNSGp6NHFUZC9lVjZ1WExrQ2MzTnpwWFVzTXpJeW9LZW5KenovNHVKaVpHVmxvYXlzREZLcEZKcWFtckN5c2xJWXhaaWZuNCt6Wjg5aTRzU0pBS3FtbHN2bGN1SGYrZDI3ZDZPOHZCeHl1UnptNXVaNC9mWFhWWTVPck83LzdObXpDQThQeHllZmZBSmpZMk9WOVZkVVZFQkxTd3RBMVlqUE0yZk9DRUd1am80T25KeWNoUFVvaVlpSVdncVJxcjg0UG42ZUFTUVJVYzFrTWhsaVltS1FuSndNUzB0TE9EZzRDRzhhaUlpSWlJaUlpS2p1QUpKVHNJbUlhbEJhV29yTGx5L2p3WU1Ic0xXMWhZMk5qY3BwWkVSRVJFUkVSRVJVTTQ2QUpDSlNJVDgvSHhjdVhJQlVLb1dEZ3dNc0xTM1ZYUklSRVJFUkVSRlJzOFFwMkVSRURaU1ZsWVd3c0RDMGFkTUd6czdPWE8rUmlJaUlpSWlJcUJhY2drMUUxQUIvLy8wM3JseTVBa05EUXd3ZlByeGVPNElTRVJFUkVSRVJVYzBZUUJJUi9YODNidHhBWEZ3Y3pNM040ZVRrQkUxTi9vZ2tJaUlpSWlJaWVsWjhkMDFFclo1Y0xrZE1UQXlTa3BMUXJWczNEQnc0RUdLeFdOMWxFUkVSRVJFUkViMFFHRUFTVWF0V1dWbUppSWdJM0wxN0Y3YTJ0dWpidDYrNlN5SWlJaUlpSWlKNm9UQ0FKS0pXcTZ5c0RKY3VYVUp1Ymk1ZWZ2bGxkT3ZXVGQwbEVSRVJFUkVSRWIxd3VBczJFYlZLang0OXdvVUxGMUJTVWdJbkp5ZVltNXVydXlRaUlpSWlJaUtpRnFtdVhiQVpRQkpScTVPWGw0Y0xGeTRBQUp5ZG5XRmtaS1RtaW9pSWlJaUlpSWhhcnJvQ1NFN0JKcUpXNWY3OSs3aDgrVEowZEhUZzdPd01QVDA5ZFpkRVJFUkVSRVJFOUVKakFFbEVyVVpLU2dxdVhic0dZMk5qREJzMkROcmEydW91aVlpSWlJaUlpT2lGeHdDU2lGcUY1T1JrUkVWRm9XUEhqaGd5WkFnME5EVFVYUklSRVJFUkVSRlJxOEFBa29oZWVOWGhvNVdWRllZTUdZSTZscVlnSWlJaUlpSWlva1lrVm5jQlJFVFBFOE5ISWlJaUlpSWlJdlZpQUVsRUw2emJ0MjhqS2lvS25UcDFZdmhJUkVSRVJFUkVwQ1lNSUlub2hYVDc5bTFjdTNhTjRTTVJFUkVSRVJHUm1qR0FKS0lYenBQaG8xak1IM1ZFUkVSRVJFUkU2c0ozNVVUMFFtSDRTRVJFUkVSRVJOUzg4SjA1RWIwd0dENFNFUkVSRVJFUk5UOThkMDVFTDRUcThMRmp4NDRNSDRtSWlJaUlpSWlhRWI1REo2SVdMeVVsUlFnZkhSMGRHVDRTRVJFUkVSRVJOU044bDA1RUxWcEtTZ3F1WHIzSzhKR0lpSWlJaUlpb21lSTdkU0pxc2U3ZXZZdXJWNi9DMHRLUzRTTVJFUkVSRVJGUk04VjM2MFRVSXVYazVDQWlJZ0x0MjdkbitFaEVSRVJFUkVUVWpQRWRPeEcxT0lXRmhiaDQ4U0owZFhVeGJOZ3dhR2hvcUxza0lpSWlJaUlpSXFvQkEwZ2lhbEhLeXNwdzRjSUZpTVZpT0RzN28wMmJOdW91aVlpSWlJaUlpSWhxd1FDU2lGb01xVlNLaXhjdm9xeXNETTdPenREVDAxTjNTVVJFUkVSRVJFUlVCd2FRUk5RaXlPVnloSWVISXk4dkQwNU9UcEJJSk9vdWlZaUlpSWlJaUlqcWdRRWtFYlVJVVZGUnVIZnZIbDUrK1dXWW01dXJ1eHdpSWlJaUlpSWlxaWNHa0VUVTdDVWtKT0QyN2R1d3RiVkYxNjVkMVYwT0VSRVJFUkVSRVRVQUEwZ2lhdFpTVTFOeC9mcDFkT3ZXRFgzNzlsVjNPVVJFUkVSRVJFVFVRQXdnaWFqWnlzek14TldyVjJGdWJvNkJBd2VxdXh3aUlpSWlJaUlpZWdvTUlJbW9XWHI0OENIQ3dzSWdrVWpnNU9RRXNaZy9yb2lJaUlpSWlJaGFJcjZqSjZKbXA2eXNEQmN2WG9TMnRqYUdEeDhPVFUxTmRaZEVSRVJFUkVSRVJFK0pBU1FSTlN0eXVSemg0ZUVvTHkvSHNHSEQwTFp0VzNXWFJFUkVSRVJFUkVUUGdBRWtFVFVyY1hGeHlNckt3c3N2dnd4RFEwTjFsME5FUkVSRVJFUkV6NGdCSkJFMUczZnUzTUhObXpmUnExY3ZkTzdjV2QzbEVCRVJFUkVSRVZFallBQkpSTTFDUVVFQnJseTVndmJ0MjhQT3prN2Q1UkFSRVJFUkVSRlJJMkVBU1VScVYxRlJnYkN3TUdocWFuTEhheUlpSWlJaUlxSVhETi9sRTVGYXllVnlYTGx5QlVWRlJYQnljdUttTTBSRVJFUkVSRVF2R0FhUVJLUldOMi9leE4yN2QyRnZiNC8yN2R1cnV4d2lJaUlpSWlJaWFtUU1JSWxJYlRJek0zSDkrblYwN3R3WlBYdjJWSGM1UkVSRVJFUkVSUFFjTUlBa0lyVjQ5T2dSd3NQRDBhNWRPd3dhTkVqZDVSQVJFUkVSRVJIUmM4SUFrb2lhWEdWbEpTNWZ2Z3k1WEk2aFE0ZENVMU5UM1NVUkVSRVJFUkVSMFhQQ0FKS0ltbHgwZERUeTh2SXdaTWdRNk92cnE3c2NJaUlpSWlJaUlucU9HRUFTVVpPNmUvY3VVbEpTMEtkUEgxaFlXS2k3SENJaUlpSWlJaUo2emhoQUVsR1RLUzB0eGJWcjEyQmtaQVJiVzF0MWwwTkVSRVJFUkVSRVRZQUJKQkUxbVN0WHJrQXFsY0xCd1FGaU1YLzhFQkVSRVJFUkViVUdUQUNJcUVra0p5ZmovdjM3c0xPelE3dDI3ZFJkRGhFUkVSRVJFUkUxRVFhUVJQVGNGUllXSWpZMkZ1Ym01dWpaczZlNnl5RWlJaUlpSWlLaUpzUUFrb2llSzVsTWhvaUlDR2hvYUdEdzRNSHFMb2VJaUlpSWlJaUltaGdEU0NKNnJoSVNFcENYbDRlWFgzNFpiZHUyVlhjNVJFUkVSRVJFUk5URUdFQVMwWE9UazVPRGhJUUVkTzNhRlIwN2RsUjNPVVJFUkVSRVJFU2tCZ3dnaWVpNWtFcWxpSXlNaEs2dUx1enQ3ZFZkRGhFUkVSRVJFUkdwQ1FOSUlub3VZbU5qOGVqUkl6ZzRPRUJMUzB2ZDVSQVJFUkVSRVJHUm1qQ0FKS0pHbDVHUmdkdTNiNk5Qbno1bzM3Njl1c3NoSWlJaUlpSWlJalZpQUVsRWphcWlvZ0xYcmwyRFJDSkIzNzU5MVYwT0VSRVJFUkVSRWFrWkEwZ2lhbFJ4Y1hFb0t5dkQ0TUdESVJielJ3d1JFUkVSRVJGUmE2ZXA3Z0tJNk1XUms1T0Q1T1JrOU83ZEd4S0pSTjNsRUZFTElKVktrWmFXaHV6c2JKU1VsS0N5c2xMZEpWRVQwTkRRZ0k2T0RreE5UZEdsU3hkb2F2SlhVaUlpSXFJWG1VZ3VsOHZWWFFRUnRYd3ltUXhuenB4QlJVVUZYbi85ZGI2WkpLSTY1ZWJtNHErLy9vS0ppUWtzTFMyaHI2OFBEUTBOZFpkRlRhQ3lzaEpGUlVYSXlNaEFUazRPK3ZidEMyTmpZM1dYMVd6Y3VIRURPVGs1R0RwMEtFUWlrZHJxdUhUcEVxS2pvL0hKSjU4MHlyL3JjcmtjbXpkdmhyVzFOVWFQSHExMFBpNHVEdEhSMFpnNmRXcTlmeGI0K3ZxaWYvLytzTFcxVlRxWGxaV0Y0T0JnakJneEFwYVdsazlWYzE1ZUhvNGNPWUozMzMwWEJnWUdUOVZITlpsTWhuUG56a0ZmWHg4T0RnN1AxQmNSRVZGekk2cmpseGJPanlTaVJwR1ltSWo4L0h3TUdEQ0E0U01SMVNrM054Zng4Zkd3dGJXRmpZME5EQTBOR1Q2Mklob2FHakEwTklTTmpRMXNiVzBSSHgrUDNOeGNkWmZWYk96YXRRdXJWNjlXYS9nb2w4dXhkKzllcEtXbE5kcS82d0VCQVRoNjlDank4dkpVbnYvenp6L3g2NisvS28yRWpvbUp3WWtUSjVUYTM3cDFDenQzN3NTRkN4ZFU5aGNhR29vZE8zWWdNelB6cVdzK2QrNGNmSDE5c1h6NWNraWwwZ1pkSzVmTGtaT1RJenl1ckt6RTl1M2JzWEhqUnBTWGx5dTFUMDFOUlVsSnlWUFhTa1JFMUp3eEpTQ2laL2JvMFNQRXg4ZWpZOGVPVHozQ2dJaGFENmxVaXIvKytndjkrdldEa1pHUnVzc2hOVE15TWtLL2Z2MFFIeDhQUjBkSC9oRUxRRUZCQWRxMWExZnY5dDdlM2dnT0RuNm1lNTQrZlZyaDhjbVRKNUdVbEFSVFUxUE1uVHRYcWYyaVJZc1FGeGVIbjM3NnFWNTlabVJrWU92V3JYQndjTUI3NzcySC9QeDhiTisrSGU3dTd1allzYVBLNitQajQ3Rm56eDVFUlVWQklwRmd4SWdSME5mWEY4NEhCZ1pDSkJKaHdvUUpLcThQRFEyRmlZa0o3TzN0YTMzdVVWRlJOWjdyMHFVTHJLeXNrSnljaktDZ0lKaWJtNnRzWjI1dXJ2UTcwTWNmZnd3ek16T3NXYk1HQUtDbHBZVnAwNlpoL2ZyMU9IVG9FS1pNbWFMUTN0UFRFeDA2ZE1EbXpadHJyWmVJaUtnbDRtOTRSUFRNb3FPaklSS0pNR0RBQUhXWFFrUXRRRnBhR2t4TVRCZytrc0RJeUFnbUppWklTMHREang0OTFGMk8yajE0OEFCbVptYjFiajk0OE9CYUEwdC9mMy9vNit2anRkZGVxMWQvZi8zMUY3WnMyUUpuWjJmWTJOamd6ei8vUkhoNE9HYlBuaTJNeW54OHJlZnZ2LzllNGZyUTBGQWNQWHBVZUZ4V1ZvWTFhOVpBSXBGZ3laSWxRaDhSRVJGSVRFekV4bzBib2FXbEpiUS9kKzRjamgwN2hoczNia0Fpa2NERHd3UGp4NCtIcnE0dWdLcVJsQUJ3OXV4WldGaFlJQ1ltQmpFeE1RQ0FybDI3d3NiR0J1bnA2VWhJU0lDMXRUVisvLzEzcGVmWW9VTUh1TGk0QUFDV0xGbFNyOWRsdzRZTk5aNXpkM2VIaDRlSHdqRnpjM1BFeHNaQ0twVUt3ZnJycjcrTzMzNzdEUWNPSElDYm14djA5UFFBVkkwS2YvandJWnlkbmV0VkN4RVJVVXZEQUpLSW5zbWRPM2R3Nzk0OURCZ3dBRG82T3VvdWg0aGFnT3pzYk5qWTJLaTdER3BtTEMwdGNlUEdqVllmUUJZWEZ5TXZMdzk5Ky9hdDl6V3VycTV3ZFhXdDhieS92eitNakl4VWptUjhra3dtdytyVnEyRmhZWUVsUzVaQVcxc2JwYVdsaUlxS3dudnZ2YWZ5bXY3OSt5czhUazVPRmo0dktpckNxbFdyY09mT0hXemN1RkVJU3F0SEEyN2N1QkUrUGo0S3RhMWJ0dzdkdW5YRG9rV0w0T3JxQ20xdGJZU0VoR0RBZ0FHUVNDUll2MzY5UXYrUFA1NDRjU0pzYkd5RUtkczNiOTdFelpzM2xXcDJjSEFRQWtpZzZqVjgrKzIzNjN4OVZKazNiNTdLNDBPR0RFRjRlRGlpb3FLRU5SL0ZZakVtVFpxRS8vM3ZmL0QzOThlMGFkTUFBTmV2WHdjQTJOblpQVlVOUkVSRXpSMERTQ0o2YWhVVkZZaU9qb2FSa1ZHcmY4TklSUFZYVWxLaU1JMlNDQUQwOWZWUlhGeXM3akxVTGlVbEJRQ1FsSlNrbHZ1THhXS01IejhlUFhyMFFGWldGb0NxVWN1NnVycElUMDhYMmowK1lyRTJwMDZkUW5SME5Bd05EYkZ5NVVvVUZoYWlxS2hJWVQzRkkwZU9LSXo4OC9iMnhxQkJneFQ2K2Zubm4yRnZiNDh2dnZnQ0FEQnUzRGpNbURGRG9jMjc3NzRMb0NxVVBIbnlKSnlkbmJGMDZWS2xtaVpNbUtCVXY1R1JFWHIzN2wydjUxUmZRNGNPeGNhTkczSCsvSG1GVFdkZWYvMTEzTDE3RjJQSGpoV09SVVJFUUN3V2N6WUpFUkc5c0JoQUV0RlRpNHVMUTFsWkdaeWRuZFc2VUQ0UnRTeVZsWlhjY0lhVWFHaG9LRzArMGhvbEpDUUFBREl6TTVHV2xvWXVYYm8wZVEwN2R1eFFlWHpXckZuQzUxMjdkc1dZTVdQcTdPdlZWMTlGVEV3TWpJeU1ZR2hvQ0lsRWduYnQya0Vpa2NEQXdBQmFXbHJ3OVBURXZuMzdoTkYvL2ZyMVUraERLcFVpTHk4UEZoWVd3akV0TFMwWUdocXF2T2VCQXdkUVdscUs5OTkvWCtYUG1zcktTb1cxUnVmUG40K2VQWHZXK1Z4cThxOS8vUXZXMXRaS3g0Mk5qVEZ3NEVDRWhvWmkzcng1d2hSeUxTMHR6Smt6UjJoWFVWR0JzTEF3OU8vZnY4Ym5SRVJFMU5JeGdDU2lwNUtUazRQazVHVDA3dDFiWVIwb0lpSWllbnBSVVZFUWk4WFEwdExDaFFzWDFCSkFQcjU1VEdSa0pKWXVYUXBiVzF0NGVub3FiQmh6K1BCaEFGQVlHUWtBRHg4K0ZENDNOamFHbDVjWFNrdExhN3lmbDVjWGJHMXRjZmJzV1FCVmEwQU9IRGdRUU5WTzBpRWhJWkRMNWVqZXZYdWR0VmVIZVNOSGpxd3hWS3lzckJSR1FFWkhSNk9rcEFSeGNYR0lpNHVycy8rYXhNWEZ3ZGJXVnVuNDJMRmpjZTNhTlFRRUJPQ2RkOTVSZWUzNTgrZFJWRlJVN3pVNmlZaUlXaUlHa0VUVVlISzVIRkZSVWREVjFWWDV5ellSRVJFMTNLTkhqeEFkSFExYlcxdElKQklFQmdaaTZ0U3BhcHRsa0ppWWlMVnIxOExjM0J4bFpXV1lOV3NXUm8wYWhSa3pac0RVMUZSbzkvaklTRlY4ZlgzaDYrdGI0L24zMzM4ZkF3Y094SWdSSTNEbXpCbWxUVzNFWWpGY1hGd3dkT2pRT212VzB0S0NqNDhQN3QyN2gyWExsbUhPbkRrS29hbGNMb2RjTGhjQ3lNdVhMOFBmMzcvT2Z1dGo4dVRKU3NlR0R4K09EaDA2NE9EQmd4ZzNiaHkwdGJVVnpzdmxjdmo1K2NIUTBCQ3Z2UEpLbzlSQlJFVFVIREdBSktJR1MwMU54Y09IRCtIazVLUXdoWW1JaUtnbFMweE1SR3hzTERJeU1sQlJVVkZuZXljbnAzcUZZdlVWRWhJQ3FWUUtaMmRubUppWTRNS0ZDNGlNak1TUUlVTWE3UjcxVVZ4Y2pFT0hEc0hQenc4U2lRVGZmUE1OT25YcWhORFFVUGo0K0dEbXpKbjQ3TFBQSUJLSklCYUxFUmdZcUhDOXY3OC9mdjc1WjZWK1Q1MDZwWFRzalRmZUVEN1gwZEhCMnJWclVWNWVqdkx5Y2dDQVNDU0NycTZ1MHU4YkJRVUZTRTFOVlZtL2pvNE85UFgxY2YzNmRTeGJ0Z3liTm0wU3BqOVhyejFaSFVET25UdTN6czE1MXExYmg2Q2dJSVdSb2ZVbEZvc3hkZXBVckYrL0hvY09IY0w3NzcrdmNQN1VxVlA0KysrL01XZk9uSHF2cTBsRVJOUVNNVGtnb2dhUlNxVzRmdjA2MnJkdmowNmRPcW03SENJaW9tZFdVbEtDNE9CZzNMeDVFeVltSnVqWnN5Y01EUTNySEhsb1pXWFZhRFhJNVhJY09YSUVXbHBhY0hWMWhhNnVMb3lNakxCdjM3NG1EU0RUMDlNeGYvNThGQmNYdzhYRkJXKzk5UllBNE02ZE8ramV2VHVXTDErT1E0Y093ZFRVRkQxNzlzUzJiZHVVcG1CUG5EZ1JFeWRPYlBDOXQyL2ZqdjM3OStQMDZkUFEwZEVSanN2bGNseTZkQWxPVGs0UWk4VUFnT0RnWUFRSEI5ZllsNW1aR1JZdlhnd3ZMeStzVzdjT3k1Y3ZCL0JQQU5tbVRSdWxhODZlUFl2VHAwOWo3dHk1amZxMWZmMzExM0g0OEdIczI3Y1BMaTR1d3U5UHVibTU4UEh4Z1lXRkJkemMzQnJ0ZmtSRVJNMFJBMGdpYXBDYk4yK2l0TFFVdzRZTlUzY3BSRVJFejB3bWsrSFFvVU1vS0NqQStQSGpHMzBuNVBvNmQrNGMwdExTTUhyMGFMUnIxdzRBTUg3OGVPelpzd2Vob2FGd2NYRnBranFzckt6dzBVY2ZvVisvZnBCSUpIQjNkMWZacnJid3I2YVJnbytQZHF3UG1VeUc4K2ZQdzlmWEY2bXBxZmowMDArRm9NN0Z4VVVwNUZ5MGFKSENZMGRIUjdpNXVlSG8wYU00Y3VRSTNucnJMV0ZrcTZyUmhyZHUzY0xWcTFlaHA2ZW5zcDdzN0d5Vng3VzB0R3BkRDFzc0Z1TS8vL2tQRmk1Y2lOV3JWMlBqeG8zUTBOREFOOTk4ZzZLaUlpeGR1bFJsSUVwRVJQUWlZUUJKUlBWV1VsS0NtemR2b25QbnpqQTJObFozT1VSRVJNOHNQRHdjMmRuWm1EcDFLc3pNek5SU1EzRnhNWHg4ZktDaG9ZRnAwNllKeDk5KysyMGNQbndZUC83NEl3WU9IQWg5ZmYwbXFhYzY1TXZOelFVQWZQNzU1M0IxZGEzenVvTUhEK0tYWDM2cDhmenUzYnVWam4zNDRZZEt4d29MQ3hFVUZJUWpSNDdnL3YzN3NMS3lncWVucDBJTkppWW1TcnRscStMaDRZR0lpQWdFQmdiQ3pjMU5tTnF0S3ZDN2Rlc1d6TXpNYXZ3ZDU4bnAwOVY2OWVxRkxWdTIxRnFIalkwTnBrK2ZqdDI3ZCtPYmI3NUJ1M2J0RUJzYkMzZDNkd3dhTktqTzUwRkVSTlRTTVlBa29ucTdmdjA2NUhKNXZYN2hKeUlpYXU1S1Nrb1FFUkdCd1lNSHF5MThCSUJObXpZaE96c2JreVpOZ29XRmhYQmNUMDhQTTJiTXdPYk5tK0h0N1kydnYvNWFiUnZTTkFaTFM4dDZ0WE4zZDRkVUtvVzl2VDNtekptRFljT0dQZlh6MXRIUndabzFhMkJ1Ymc2eFdJeXlzaklBVU5vTTV0R2pSMGhJU0toMVRjOHZ2L3hTNWZIcUVhdDFtVHAxS3RMVDA0WGR2b2NORzRhUFB2cW9YdGNTRVJHMWRBd2dpYWhlSGo1OGlOVFVWRmhiVzljNE5ZbUlpS2dsU1VsSmdVd21RN2R1M2RSV3crKy8vNDR6Wjg2Z1U2ZE9La2NEdXJtNUlTUWtCQkVSRWZqeHh4OHhmLzc4SnEvUjI5c2IzdDdlejl6UGE2KzlWcTkyYjcvOU5zYU9IYXNRV0c3ZXZCa0RCZ3g0cWlWZ3VuVHBJbnhlV2xvS1FEbUFQSGZ1SEtSU0tTSWpJNUdWbGFVeWtCNDVjbVNENy8yNC9QeDhGQlVWQ1kvdjNidUhsSlFVZE8vZS9abjZKU0lpYWdrWVFCSlJ2Y1RHeHFKTm16YXdzYkZSZHlsRVJFU05JajgvSHdCZ2FtcXFsdnNmUDM0Y3YvenlDM1IwZExCaXhRcWxVQXlvMmdWNjZkS2xtRHQzTHY3NDR3K1VsWlZoNGNLRlNydENQMCt6WjgrR2s1TlRuZTBDQXdPeGYvLytHcy92MkxGRDZkaXNXYk9Vam5sNGVDZ2RDd3NMUTBGQndUT3ZRVjBkQUxadDIxWTRKcFZLY2VEQUFWaGFXcUswdEJTclZxM0MyclZyaFoyem41VlVLc1h4NDhleFo4OGVGQlVWd2QzZEhSb2FHdkR6ODhQY3VYTXhac3dZVEo0OEdSMDZkR2lVK3hFUkVUVkhEQ0NKcUU3Mzd0MURWbFlXQmd3WW9ITFJkaUlpb3BaSUxwY0RVTDBlNFBOVVdWbUpIVHQyNE1DQkEyalRwZzFXcmx5cE1FcnZTYWFtcGxpOWVqV1dMRm1DVTZkT0lUazVHWXNYTDBiWHJsMkZEWFRxa3ArZmo1MDdkOWJhWnViTW1TcVBtNWlZMUd0WGFFTkR3MXJQMTlWSDlUUnJtVXdtN0haZC9UZ3ZMMDhob1BQMzk0ZS92MytkTlQwcE1URVJnT0swNmQ5Kyt3MFpHUmxZc21RSlRFeE04T1dYWCtMVFR6L0ZnZ1VMMEw5Ly93YmZvMXBCUVFGT25UcUZJMGVPSURzN0c5MjZkY09xVmF1RXBXd2NIQnl3YWRNbUhEOStIQUVCQVhCMGRNUnJyNzJHd1lNSGMxTWFJaUo2NFRDQUpLSmF5V1F5eE1iR3dzREFnRk9FaUlpSW5sRnFhaXJXcjErUGhJUUU2T3ZyWS9ueTViQzN0Ni96T210cmE2eGR1eGJMbGkxRFltSWlQdjc0WXl4WXNBQkhqeDVGUmtaR25kY1hGQlRBMTllMzFqWTFCWkE1T1RsSVQwK3Y4eDdWSTBycmtwU1VoTFp0MitMMjdkc0EvdG1SdW5yemw0TUhENkpQbno1Qysram9hRWlsVXZUcTFVczRabXRyQzBkSFI0Vit0Mi9mcnZENDRNR0R5TTdPaG9XRkJRd01ESkNkblkzOSsvZERVMU1UMXRiV0FJQkxseTVoejU0OWVPbWxsK0RxNmdxUlNJVFZxMWZqdSsrK3czLy8rMTlZV2xvS08yZHYyN1lOWXJGWUNFcmxjamtxS3l0UlVWR0Jpb29LakIwN0ZoMDdkc1NWSzFlRWFmTlNxUlNXbHBidzlQVEVhNis5cHJDV3BhMnRMWDc2NlNlY08zY09mbjUrdUhUcEVpNWR1Z1J0YlczMDc5OGY0OGFOcTlmSVV5SWlvcGFBQVNRUjFTb2xKUVdGaFlVWU5teVl3bWdFSWlMN3VmRndBQUFnQUVsRVFWUWlhcmppNG1Ja0pTV2hkKy9lK1BMTEw5R3hZOGQ2WDl1N2QyOXMyYklGUC96d0E3S3lzakJ5NUVpTUd6ZnVPVlpieGNmSEJ6NCtQbzNXMzlkZmZ5MkVwaUtSQ0FNSERnUlF0VVprV0ZnWXRtL2ZMb3hPQmFxbVM0OGVQVnBoZzVqZXZYdGo4dVRKQ3YwK0dVQ1dsWlVwalpMVTF0YkcvUG56WVdSa0JBRHc5ZlZGdTNidDhNVVhYd2poNEtCQmc3QnIxeTRFQmdZaUlpSUM2ZW5wME5mWGg3Ky9QeW9xS2hScXF5WVdpL0hSUngvaDZ0V3JXTDE2TlFEQTN0NGVFeVpNcUhVVEhaRkloSkVqUjJMa3lKR0lqWTNGeVpNbmNlblNKZHk4ZVJNTEZ5NnMrOFVrSWlKcUlVUnlWZitDRWhFQnFLaW9RRUJBQU5xMWE0ZFhYbmxGM2VVUTBRdml6Smt6R0RWcWxMckxvR2FvcWI4M3dzTENjUG55Wlh6MjJXZE5kaytnYWhwd2p4NDludWtQZThYRnhZMjJSbUZOSGoxNmhDMWJ0dUROTjk5RTM3NTk2MngvNWNvVm5EdDNEcDZlbmtySG82S2lNR2ZPSEFCQVpHUWtjbkp5b0ttcGlWNjllcUZyMTY0SzdlVnlPV1F5bWZCWVEwTkRxVDl6YzNPbEtkMFpHUm5RMDlNVHBvSVhGeGNqS3lzTFpXVmxrRXFsME5UVWhKV1ZsY0xybHBDUUFDMHRMZlRzMmJQdUYrU0orcXJmUm9uRllvV3Y1Wmt6WjlDM2I5OTY3L3I5cE5MU1V1VGw1U25zaUU1RVJOVGNpV3I2YTF2MWVRYVFSRlNUdi83NkMvSHg4UmcxYXBRd1VvQ0k2Rmt4Z0tTYXRKWUFrb2lJaU9oRlUxY0F5Zm1VUktSU1JVVUZidDI2QlV0TFM0YVBSRVJFUkVSRVJQVFVHRUFTa1VxSmlZbW9xS2lBcmEydHVrc2hJaUlpSWlJaW9oYU1BU1FSS1hsODlLTkVJbEYzT1VSRVJFUkVSRVRVZ2pHQUpDSWwxYU1mNjdQZ1BCRVJFUkVSRVJGUmJSaEFFcEVDcnYxSVJFUkVSRVJFUkkySkFTUVJLVWhLU3VMb1J5SjZvU1FtSmlJaElRR0ZoWVhxTHFWZUFnSUM4UG5ubnlNeU12SzUzK3Y3NzcvSDU1OS9qb1NFaEZyYnJWdTNEbXZXcklGVUtuM3VOUkVSRVJIUmk0Y0JKQkVKT1BxUmlGNUVuMzMyR1JZc1dGQm55TlljeU9WeUhEeDRFTmV1WFlPMnR2Wnp2VmRzYkN3Q0F3Tng4K1pOdEcvZnZ0YTJvYUdoT0hmdUhHUXltZEs1eXNwS25EaHhBams1T2MrclZDSWlJaUpxNFRUVlhRQVJOUjlKU1Vrb0x5L242RWNpZW1HVWxaV2hwS1FFQU5DdVhidW42cU84dkx3eFN3SUFpTVZpYUdvcS94cDI3Tmd4cEtlbnc4cktDbloyZG5YMnMyN2R1anJiZUhwNktoMHJMUzNGK3ZYckFRRHo1OCtIcWFrcEFDQW1KZ1o5Ky9aRm16WnQ2dXhYTHBjakpDUUV1M2Z2UmtaR0JweWNuTEJxMWFvNnJ5TWlJaUtpMW9jQkpCRUIrR2YwbzRXRkJVYy9FdEVMSXo4L1gvajhhWCsydmZubW00MVZqbUQwNk5GS3dXQnFhaXEyYjk4T0FFaFBUOGZvMGFOcnZQN0VpUk5vMDZZTmdvS0M2cnlYcWdEeXA1OStRa1pHQmthT0hBbFhWMWNBd1BIangvRy8vLzFQWlcyUHE2aW9RSEJ3TUE0ZE9vVFUxRlFBZ0lXRkJZWU1HUUs1WEE2UlNGUm5UVVJFUkVUVXVqQ0FKQ0lBLzR4K3RMVzFWWGNwUkVTTjV1SERod0NxUmh6V05jMVluVEl6TStIbDVZWGk0bUwwN2RzWG5UcDFBZ0NjUG4wYW1wcWFHRGx5cEVKN3NmaWZWWFRhdDI4UFB6OC9wVDZuVFp1R3pNeE1wZU9uVDUvR3laTW5ZV1ZsaFgvLys5L0M4ZUhEaDJQbnpwMElDZ3BDejU0OU1YSGlSS1ZyOSs3ZGk0Q0FBT0YxdGJLeXdwUXBVL0RxcTY5Q1EwUGo2WjQ4RVJFUkViM3dHRUFTRVNvckt6bjZrWWhlU0dscGFRQUFVMVBUcHc3SVRwOCtYV2ViOVBSMHpKbzFxOTd0SHllVlNyRjQ4V0xjdjM4ZkRnNE9XTGx5SlRRMU5WRlpXWW1nb0NDWW1KalVPaUt4SWM2ZE80Y2ZmdmdCT2pvNldMRmlCWFIxZFlWekVva0VjK2ZPaGJlM043WnUzWXBldlhxaFg3OStDdGRYQjUzMjl2YVlPSEVpbkp5Y0lCS0prSjZlam9jUEg2SmZ2MzRjQVVsRVJFUkVTaGhBRWhGU1UxTlJYbDZPUG4zNnFMc1VJcUpHZGZ2MmJRQkFZV0VocEZLcHluVVgxVTFUVXhQLyt0ZS9FQmtaaVhuejVnbEJhZlVvdzhZYXVSa2JHNHMxYTlZQUFMcDA2WUxEaHcranNMQVFCUVVGS0Nnb3dNT0hEMUZRVUFDZzZnOVQzMzc3TGJadTNRcDlmWDJoajdGangyTGl4SW5vMnJXclF0OEpDUWxZdDI0ZDNuenpUWVZSbFVSRVJFUkVBQU5Jb2xaUExwY2pNVEVSUmtaR3pYcDZJaEhSMDZnT0lJdUxpeEVmSDQvKy9mdXJ1U0xWdkx5OEFGUnRRdk9rNjlldjQ3WFhYbE00Wm10cmkvLzd2LzlyMEQzNjlPa0RYVjFkRkJjWDQ4YU5HN2h4NDRad1RsZFhGeEtKQkIwNmRJQ2hvU0dpbzZPUmxaV0ZEUnMyQ0xVQndMeDU4MVJ1VUpPWGx3Y0EwTlBUYTFCTlJFUkVSTlE2TUlBa2F1WHUzNytQd3NKQ0RCa3lSTjJsRUJFMXF1cmxKYXBGUmtZMjJ3QlMxWVl6MGRIUnlNN09ocjI5UGN6TXpCVE9WYThSMlJEYTJ0cnc5UFJFVVZFUmpJMk5ZV1JrQkNNakkwZ2tFcVdSb2Z2Mzc4ZTJiZHNnazhsUVhGd3NUS3V1cUtoUUdVRGV2MzhmUU5WbU5FUkVSRVJFVDJJQVNkVEszYnAxQzdxNnVrLzFacGFJcURtTGo0OUhVVkdSRUo2RmhvYkN3OE9qV2E1UitPUWFqeGtaR1FnSkNRRUFpRVFpdlB2dXUraldyZHN6MzJmNDhPSDFhdmZPTysvQTN0NGUxdGJXQUFCalkyUGN2WHNYeDQ4Zng1Z3hZNFJOY09SeU9aS1RreEVhR2dxZ2FtbzNFUkVSRWRHVEdFQVN0V0lQSHo1RVZsWVc3T3pzRkhaVUphTG1ReTZYbzdLeVV2aVF5V1NReVdUQzUvVTlWcC96TXBrTWNybGN1Ry8xUjJNL2Jxck5yaTVmdmd3QTZOMjdOOXEyYll2WTJGajgrZWVmelhZVVpMV0hEeDlpeFlvVnFLaW9nRWdrUW5SME5PYk1tWU0zM25nREgzMzBFUXdORFJYYVAzandRR21LZG0zcTIvYnh6WFJjWEZ6ZzUrZUhiZHUyWWR1MmJTcmJXMWxad2RiV3R0NTExT1NISDM1NDVqNklpSWlJcUhsaEFFblVpdDI2ZFF1YW1wcm8zcjI3dWtzaGVpRlVoNFVWRlJXUVNxWFAvRkZSVVlIS3lzcEdxVTBzRmtNc0ZrTkRRMFBodjQ5L3JxbXBLWXdPRklsRXdrZGpQNzUzNzE2alBLZmF5T1Z5aElXRkFRQ0dEaDBLZlgxOXhNYkc0dFNwVTgwNmdJeVBqOGU2ZGV0dzkrNWRHQmtaNFljZmZrQllXQmgrKyswM0JBUUU0T0xGaTVnOWV6YmVlT01ONGJYVjF0YkdpQkVqbFBvS0RRMUZhV2xwamZlcUtTeU1qNDlYT2paOStuVG82T2pneXBVcnd1WTQxUXdNREdCdGJRMTNkL2RHK1dOV1U0N0l2M1BuVHBQZGk0aUlpS2cxYS9FQlpIRmxPZjY0Y3dXUk9VbTRYL29RcFpVVjZpNkpxR1ZwRCt3Si81KzZxNkJXcUsyR0ZzemJTdUJnMGhNVE9nMkdyb2J5dW5McUlKZkxVVkZSZ2ZMeWNxV1BtbzVYbjJ0SVdGZ2QrRDM1b2F1cnEvSzRob2FHeXRCUTFURlY1NXVUcGdnZ3IxeTVnb3lNREFDQXM3TXpEQXdNOE5OUFArSGN1WE9ZTldzV1RFMU5uM3NORFpHV2xvYmZmLzhkZ1lHQmtNdmxNRE16dytyVnEyRmxaUVYzZDNlTUd6Y091M2J0d3RHalI3RisvWHJvNmVuQnhjVUZkbloya0Vna1NsTzRBYUM4dkJ5NXVia3E3eWNXaTJ2Y3hPYjExMStIVENaVE9IYmp4ZzNZMmRsaHlwUXB6LzVrNitEdTd2N2M3MUV0TEN4TUdDbExSRVJFUk05UGl3NGdZeCttNGNkYmdjZ3VLMUIzS1VSRTFFQ2xsUlZJZlpTTjFFZlpDTW1NeDd6ZXI2Ty9wSEhYajVQSlpDZ3JLME5wYWFud1VWZXdXRkZSK3greXRMUzAwS1pORytHLzdkcTFFeDZyQ2c0MU5UV1Z6alhIVVBCRmMvandZUUNBblowZHJLeXNBRlFGa1NFaElkaS9mei9tejUrdnp2SVVSRVpHWXVuU3BjTGpFU05HWVA3OCtaQklKTUl4UFQwOXpKczNENk5IajhhRkN4Zmc0dUlDb1BicHlvLzMrYXdXTFZvRUxTMHRuRHg1VXVYNXJLd3N4TWJHTm1ncU9CRVJFUkcxSGkwMmdJeDltSVlWY1FmVlhRWVJFVFdDN0xJQ3JJZzdpSlV2dlFjN1NlZGEyejRlS2o0WkxqNTVyTHk4WEdVZllyRVliZHEwRVQ1MGRIUmdhR2dvaElxcVBxclBOY2NOVEVoUlltSWlybDI3QmdBWVAzNjhjSHpDaEFrSUNRbEJRRUFBM25ubm5XYXpZL1Bnd1lOaGIyOFBUVTFOVEpreUJYWjJkblVHZVg1K2ZyV2U3OUNoQS9idTNWdmplWmxNMWloaFlYWjJObng5ZlhIcTFDbFVWbGJDMU5RVTl2YjJ6OXd2RVJFUkViMVlXbVFBV1Z4WmpoOXZCYXE3RENJaWFtU2JiZ1pnUlkrM0lDK3RRSEZ4TVVwS1NwUUN4cHBDUlMwdExXaHJhNk50MjdabzE2NGR6TXpNMExadFcrRlk5WWUydGpZME5EU2ErSmxSVTVITDVkaTRjU09BcWsxUnFrY0tBbFZySHRyYjJ5TW1KZ1liTjI3RXQ5OStxNjR5RlloRUluaDdleXQ5WDdadDIxYWgvdm9LQ2dxcTF6MXJtazd0NStjbmJCNVVrNVNVRlB6eHh4OElDZ29TTnNzWk1XSUVqSTJORzF3dkVSRVJFYjM0V21RQStjZWRLNXgyVFVUMEFucFFYb2lmcnh5RlhWSFYxRk5OVFUwaE9EUXdNSUNwcWFsU21GajlPVU5GQW9BVEowN2d4bzBiQUlBUFAveFFhYXI3ekprenNYRGhRbHk5ZWhWQlFVRVlQWHEwT3NwVW91cjcxOURRVU9YYWpuV3Bid0E1YytaTWxlZCsrKzAzbFFHa1hDNUhTRWdJamgwN2hyaTRPQUJWZFk4ZVBScFRwa3hwMHMxamlJaUlpS2hsYVpFQlpHUk9rcnBMSUNLaTV5VFBXSVRSUTBkRFYxY1hXbHBhNmk2SFdwQzB0RFQ0K1BnQUFPenQ3Vlh1RE4yM2IxKzR1cm9pT0RnWUd6ZHVSSThlUGRDalI0K21MclZGa2txbCtPYWJid0FBRW9rRWI3enhCc2FORzRjT0hUcW91VElpSWlJaWF1NWFaQUI1di9TaHVrc2dJcUxuSktmeUVRd05EZFZkQnJVd0JRVUY4UEx5UW5GeE1iUzF0YkZvMGFJYTIvN3JYLy9DMWF0WGtaK2ZqK1hMbDJQRGhnM05ibGRzQUNnc0xNU21UWnVlUzk5UHV3YmtTeSs5aFBIang4UFoyUm1hbXYvOEdubno1azJFaFlWaDFLaFJ3cVkvUkVSRVJFVFZXbVFBV1ZwWit3NmxSRVRVY3ZGblBEVlVjWEV4VnF4WWdYdjM3Z0dvMnJIWjB0S3l4dmFHaG9aWXZIZ3h2dnJxSzJSbVp1SS8vL2tQdnYvKysyWTNrcSs0dUJoSGp4NTlMbjAvelJxUVdscGFXTDkrdmNwcjd0Ky9EMTlmWDZTbnAyUFpzbVdOV2lzUkVSRVJ0WHd0TW9Ba0lpSWlBb0M4dkR4OCtlV1hTRXFxV3A3bDNYZmZoYXVyYTUzWE9UZzRZTWFNR2RpNWN5ZnUzNytQQlFzVzRJc3Z2bWhXT3pqWHRaTjFUZW96c3ZGcDFvQ3NUWDUrUGdDZ2ZmdjJEYnFPaUlpSWlGb0hjZDFOaUlpSWlKcWY1T1JrTEZ5NFVBZ2Z4NHdaZzQ4Ly9yamUxNy8vL3Z0NDU1MTNBQUM1dWJsWXZIZ3hkdXpZZ2RMUzB1ZFNiMHVoS253VWlVU1FTcVdReVdRcXI2a2VmV3BoWWZGY2F5TWlJaUtpbG9raklJbUlpS2hGa1VxbDhQWDFoWitmSDZSU0tRQmd3b1FKbURkdkhrUWlVWVA2K3VTVFQ5Q21UUnRoMnJHZm54OENBd094ZVBGaXhNZkg0OWRmZjIxd2ZRMVpXL0gwNmRNTjdyK3hQWHIwQ0dLeEdOcmEyb2lKaVlGY0xvZWVucDVDR3pNek0yUm1adUxBZ1FNWU9uU293dXVjbFpXRjRPQmdBRUR2M3IyYnRIWWlJaUlpYWhrWVFCSVJFVkdMY3ZYcVZTRVkxTlRVeEx4NTh6QnUzTGluN20vV3JGbm8xcTBiTm16WWdKS1NFdWpwNmFGMzc5NUlTRWlBV0t5K3lTS1ptWmxQdFZGTVEvM3h4eC9ZdVhPbndySCsvZnNyUEI0M2JoeTJiOTh1ZktoaWEydUx2bjM3UHJjNmlZaUlpS2psWWdCSlJFUkVMWXFqb3lPbVRadUc4UEJ3ZUhwNm9udjM3cy9jNThpUkk5R3ZYei80K1BoZ3hvd1pNREF3d0xScDB6QnQyclJHcVBqcHRHM2JGaTR1TGcyK0xpZ29xRUh0WDNycEpmVHExUXRpc1JpYW1wcm8xcTBiUHZ6d1E0VTJreWRQUnRldVhYSDkrblU4ZXZSSXFjNXUzYnBoeElnUkRSNkJTa1JFUkVTdEF3TklJaUlpYW5HbVQ1K09hZE9tUVVORG85SDZORFUxeFpkZmZ0bG8vVDBMZDNkM0dCZ1l3TjNkdmNIWEdoa1p3Y0RBb01ielQwNzdmdW1sbDdCbHk1WTYrM1YwZElTam8yT0Q2eUVpSWlJaVlnQkpSRVJFTFk1SUpHclU4TEc1OGZEd1VNdTFSRVJFUkVUUEEzZkJKaUlpSWlJaUlpSWlvdWVHQVNRUkVSRVJVVE55NDhZTlhMcDBDWEs1WEsxMVhMcDBDWnMzYnhaMm0zOVdjcmtjbXpadHFuR2Qwcmk0T096WnN3ZVZsWlgxN3RQWDF4Zng4ZkVxejJWbFpjSFB6dzhaR1JsUFZXOTRlRGkyYnQySzNOeGM0WmhVS2tWS1NzcFQ5ZGRTWExwMHFWN0xNaEFSRVRVRXAyQVRFUkVSRVRVanUzYnRRbXhzTEFJQ0F0UldnMXd1eDk2OWU2R3ZydzlOemNaNXl4QVFFSUNqUjQvV3VFekFuMy8raVY5Ly9SV1RKMDlXV0dJaEppWUdkKy9leFp0dnZxblEvdGF0VzlpNWN5ZmVlZWNkMk5yYUt2VVhHaHFLSFR0Mm9FK2ZQckMwdEt5MXRtKysrUVlpa1FoZmZQR0ZjQ3dpSWdMSGp4OVhXSXQxLy83OTJMdDNMeVpQbm95cFU2ZlcrTm84Nnc3MlQ2N1ZldkhpUmR5K2ZmdVorblJ5Y2tLdlhyM3FiQmNiR3d0L2YzL01uVHYzbWU1SFJFVDBPQWFRUkVSRVJFVE5TRUZCQWRxMWExZnY5dDdlM2dnT0RuNm1lejRaZUowOGVSSkpTVWt3TlRWVkdVUXRXclFJY1hGeCtPbW5uK3JWWjBaR0JyWnUzUW9IQndlODk5NTd5TS9QeC9idDIrSHU3bzZPSFR1cXZENCtQaDU3OXV4QlZGUVVKQklKUm93WUFYMTlmZUY4WUdBZ1JDSVJKa3lZb1BMNjBOQlFtSmlZd043ZXZ0Ym5ucGVYaC9QbnoyUFVxRkVLeC8vKysyOFlHaHBDSXBFSXh5Wk5tb1NjbkJ6czNic1hrWkdSK1BMTEwydXNmOGFNR1EzZXlmN1lzV1B3OS9kWE9uN3g0c1ZuL2hxYm1wcldLNEFrSWlKNkhoaEFFaEVSRVZHckpwZkxJUktKMUYyRzRNR0RCekF6TTZ0Mys4R0RCOWNhV1ByNyswTmZYNy9lby9MKyt1c3ZiTm15QmM3T3pyQ3hzY0dmZi82SjhQQnd6SjQ5VzNpZEhnL2x2di8rZTRYclEwTkRjZlRvVWVGeFdWa1oxcXhaQTRsRWdpVkxsZ2g5UkVSRUlERXhFUnMzYm9TV2xwYlEvdHk1Y3poMjdCaHUzTGdCaVVRQ0R3OFBqQjgvSHJxNnVnQWdqQXc5ZS9Zc0xDd3NFQk1UZzVpWUdBQkExNjVkWVdOamcvVDBkQ1FrSk1EYTJocS8vLzY3MG5QczBLR0RFQTZlT25VS01wa01ibTV1d25tNVhJNmtwQ1QwN2R0WDRibzJiZHBnd1lJRnNMR3h3WVlOR3hBV0ZvWkpreWFwZkIyTmpZMWhaV1ZWMjB1dHhORFFzTmJ6cDA2ZFV0cUFxNktpQWxLcEZEbzZPdlcrejdadDI3Qi8vLzVhMjlUMC9hS25wNGNqUjQ3VSsxNUVSRVFBQTBnaUlpSWlhcVhhdEdrREFNalB6MWNJMU5TcHVMZ1llWGw1U3NGWGJWeGRYZUhxNmxyamVYOS9meGdaR2RWclNxMU1Kc1BxMWF0aFlXR0JKVXVXUUZ0Ykc2V2xwWWlLaXNKNzc3Mm44cHIrL2ZzclBFNU9UaFkrTHlvcXdxcFZxM0RuemgxczNMaFJDRXExdExRd2JkbzBiTnk0RVQ0K1BncTFyVnUzRHQyNmRjT2lSWXZnNnVvS2JXMXRoSVNFWU1DQUFaQklKRmkvZnIxQy80OC9uamh4SW14c2JIRGl4QWtBd00yYk4zSHo1azJsbWgwY0hJUUE4c1NKRTdDMHRJUk1Ka05DUWdLQXFoQzR1TGdZRW9sRU9QYTRUcDA2NGJQUFBvT2xwYVZ3dmt1WExrSklDZ0M1dWJsSVQwOVgrWnJWSkQ4L3YwSHRBZURISDMvRWlSTW5jUHo0Y1docmF6Zm8yb1VMRnlvZE8zLytQR0ppWWxTZU8zdjI3RE5QQlNjaW90YUpBU1FSRVJFUnRVclY2d0ptWldVMW13Q3llb09UcEtRa3RkeGZMQlpqL1BqeDZOR2pCN0t5c2dBQWFXbHAwTlhWVlFqVEhoK3hXSnRUcDA0aE9qb2Fob2FHV0xseUpRb0xDMUZVVktTd3NjMlJJMGZnN093c1BQYjI5c2FnUVlNVSt2bjU1NTloYjI4dnJORTRidHc0ekpneFE2SE51KysrQzZBcWxEeDU4aVNjbloyeGRPbFNwWm9tVEppZ1VIOW1aaVlBWU1HQ0JVcHR6NXc1Z3pObnp0VHJ1VzdZc0FIOSt2VVRIdS9hdFF1N2R1MnExN1hQb25xem9pZEhSdGJIdUhIamxJNzkvZmZmaUltSlVYa3VPVG1aQVNRUkVUMFZCcEJFUkVSRTFDcFpXRmpBMU5RVUVSRVI2TkdqeDFNRk9JMnRlalJkWm1ZbTB0TFMwS1ZMbHlhdlljZU9IU3FQejVvMVMvaThhOWV1R0RObVRKMTl2ZnJxcTRpSmlZR1JrWkd3bm1LN2R1MGdrVWhnWUdBQUxTMHRlSHA2WXQrK2ZiQ3pzd01BaFJBUHFOcDVPaTh2RHhZV0ZzSXhMUzJ0R3Fjckh6aHdBS1dscFhqLy9mZFZmazByS3lzVk5vL1pzR0dEVXB0dDI3WWhLU2tKMzM3N2JiMm41M2Z2M2wzaDhYLys4eCtGMStqKy9mdElUVTJGbzZPamNLeXNyQXpSMGRHd3RyYUdrWkZSdmU3ekpLbFVDcEZJMUdpYkJSRVJFVDBQL0ZlS2lJaUlpRm9sa1VpRU1XUEdZTy9ldlFnSkNjSElrU1BWSGtKR1JVVkJMQlpEUzBzTEZ5NWNVRXNBK2ZqbU1aR1JrVmk2ZENsc2JXM2g2ZW1wc09ISzRjT0hBVUJwbXZIRGh3K0Z6NDJOamVIbDVZWFMwdElhNytmbDVRVmJXMXVjUFhzV1FOVWFrQU1IRGdSUU5ib3ZKQ1FFY3JsY0tlQlRwYUtpQW1GaFlSZzVjaVI2OXV5cHNrMWxaYVhDQ01nbkE4K0tpZ3FrcEtSZzRNQ0JlT21sbCtxOFozMkZoWVhocDU5K1VuaDlIejU4Q0M4dkw2eFlzUUxEaGcyclZ6OGhJU0VLcjNsU1VoSkVJaEgyN05sVDR6VnZ2dmttVEV4TW5yNTRJaUtpWjhRQWtvaUlpSWhhTFZOVFU3aTZ1aUk0T0JnWkdSa1lNbVFJT25Ub0FFTkR3eWJmbU9iUm8wZUlqbzZHcmEwdEpCSUpBZ01ETVhYcVZMVnRrSk9ZbUlpMWE5ZkMzTndjWldWbG1EVnJGa2FOR29VWk0yYkExTlJVYVBmNHlFaFZmSDE5NGV2clcrUDU5OTkvSHdNSERzU0lFU053NXN3WnBVMXR4R0l4WEZ4Y01IVG8wRHByMXRMU2dvK1BEKzdkdTRkbHk1Wmh6cHc1Q3FHcFhDNkhYQzZ2ZFFwNVpHUWtpb3VMMGI1OWU0U0hoOWQ2UDdGWURBY0hoeHJQZi9ycHA3aHg0NGJDTVZXYnU2eFlzVUxoOFpPN2tqOSt2M1BuemlFc0xFenAzSysvL2xwakhTNHVMZ3dnaVloSXJSaEFFaEVSRVZHclptZG5Cd3NMQ3dRRUJPRDQ4ZVAxdnM3SnlhbGVvVmg5aFlTRVFDcVZ3dG5aR1NZbUpyaHc0UUlpSXlNeFpNaVFScnRIZlJRWEYrUFFvVVB3OC9PRFJDTEJOOTk4ZzA2ZE9pRTBOQlErUGo2WU9YTW1QdnZzTTRoRUlvakZZZ1FHQmlwYzcrL3ZqNTkvL2xtcDMxT25UaWtkZStPTk40VFBkWFIwc0hidFdwU1hsNk84dkJ4QTFTaFZYVjFkcGVuRkJRVUZTRTFOVlZtL2pvNE85UFgxY2YzNmRTeGJ0Z3liTm0wU05vZXBYbnV5dGdDeSt2a2NPM1lNeDQ0ZHE3RWRBSlhQLy9GelgzMzFsZkJjVHA4K0RUOC9QNFVwN2c4ZVBNRGl4WXZ4NmFlZllzQ0FBVFhlUnlhVFFTUVNRU1FTWWVYS2xRcm5Qdi84Yy96OTk5OHFROTREQnc3QXg4ZW54aDJ5YTlzWnZiWmRzSW1JaUJxS0FTUVJFUkVSdFhxbXBxYjQ0SU1QY08vZVBXUmtaQWloVVcyc3JLd2E3ZjV5dVJ4SGpoeUJscFlXWEYxZG9hdXJDeU1qSSt6YnQ2OUpBOGowOUhUTW56OGZ4Y1hGY0hGeHdWdHZ2UVVBdUhQbkRycDM3NDdseTVmajBLRkRNRFUxUmMrZVBiRnQyemFsS2RnVEowN0V4SWtURzN6djdkdTNZLy8rL1RoOStyUkNZQ2FYeTNIcDBpVTRPVGxCTEJZREFJS0RneEVjSEZ4algyWm1abGk4ZURHOHZMeXdidDA2TEYrK0hNQS9BV1QxRHVoUHlzaklRSGg0T0VhTUdJSHc4SERNbURGRElTU3RWbFpXaHRtelo2djhIcWkraDFnc1JvY09IWVRqMVJzZFBYNU5kUjBtSmlhMWZqOUpwZElhYTg3THl4TjJGMzlTOWRUM3gzZm5Cb0RodzRmRDNOd2NSVVZGME5mWFZ6Z1hFQkNBdExRMGZQTEpKMHI5Y1Jkc0lpSjZXZ3dnaVlpSWlJaFFOZHJPMHRKUzJCMjdLWjA3ZHc1cGFXa1lQWHEwRUNhTkh6OGVlL2JzUVdob0tGeGNYSnFrRGlzckszejAwVWZvMTY4ZkpCSUozTjNkVmJhckxmeXJhZnF3cWlDdk5qS1pET2ZQbjRldnJ5OVNVMVB4NmFlZndzM05EVURWbE9JblE4NUZpeFlwUEhaMGRJU2JteHVPSGoyS0kwZU80SzIzM2tKRlJRV0Fta2RBSGp4NEVBQXdjK1pNdEczYkZnRUJBWGpycmJlVVJtRCs4Y2NmS0N3c3hOU3BVNVg2cUE2dkN3b0tGTUxaNnJVeEh6LzI0TUVEQUVCT1RvN1NMdVBtNXViQzQ1S1NFcVVRRWFnS1orL2V2WXVYWDM1WjVmTXBLU2tCQUtVUmtIMzY5RUZFUkFSQ1FrTHc4ODgvbzIzYnRzSzUwNmRQdzl6Y1hPVXUyTHE2dXJoMTY1YktleEVSRWRXR0FTUVJFUkUxS1EwTkRWUldWcXA5c3c5cVhscno5MFJ4Y1RGOGZIeWdvYUdCYWRPbUNjZmZmdnR0SEQ1OEdELysrQ01HRGh5b05GTHRlYWtPK1hKemN3RlVUZkYxZFhXdDg3cURCdy9pbDE5K3FmSDg3dDI3bFk1OStPR0hTc2NLQ3dzUkZCU0VJMGVPNFA3OSs3Q3lzb0tucDZkQ0RTWW1Ka3FieDZqaTRlR0JpSWdJQkFZR3dzM05UUWdIVlkwbXpNaklRRUJBQUlZUEg0Nk9IVHZpZ3c4K3dLeFpzL0RiYjc4cGZGMFNFeE94ZCs5ZURCOCtYT1g2andVRkJRQ0FuMy8rV2VWVWRGVnJabTdhdEVuaHNaV1ZsY0pVN1lLQ0FwVzdmdCs2ZFF0bFpXVTFibFpVVWxJQ0xTMHRsVHRrMjlqWVlPL2V2ZkQyOXNieTVjc2hFb2xRVmxhR3hNUkV2UExLS3lyN2UvWFZWL0hxcTYrcVBFZEVSRlFiQnBCRVJFVFVwSFIwZEZCVVZLVHl6VFMxWGtWRlJTcEhlTFVHbXpadFFuWjJOaVpObWdRTEN3dmh1SjZlSG1iTW1JSE5temZEMjlzYlgzLzl0ZG8ycEdrTTlSMVo2dTd1RHFsVUNudDdlOHlaTXdmRGhnMTc2dWV0bzZPRE5Xdld3TnpjSEdLeEdHVmxaUUFBYlcxdHBiWWJOMjZFV0N5R2g0Y0hBS0JEaHc2WU5Xc1d0bTdkaW80ZE8yTGt5Skc0Zi84K3Z2cnFLNWlZbU9EZi8vNjN5bnRtWldVQkFMWnMyWUpldlhvaElDQUE2OWV2eDlHalI2R2pvd04vZjMvczNic1hXN2R1UmZ2MjdZWHI1SEk1enA4L0R5Y25KNlg2TWpNellXMXRyWFN2a0pBUUFJQzl2YjNLV21yNy84ckJ3UUhUcGswVFFraFBUMCtjUDM4ZUZSVVZUYjd1S0JFUnZmZ1lRQklSRVZHVE1qVTFSVVpHQmdOSVVwQ1JrYUVReHJRV3YvLytPODZjT1lOT25UcXBIQTNvNXVhR2tKQVFSRVJFNE1jZmY4VDgrZk9idkVadmIyOTRlM3MvY3orMWJYanl1TGZmZmh0ang0NVZDQ3czYjk2TUFRTUdZTml3WVEyKzcrT2pBNnZYUkh3eTREdDU4aVN1WGJ1R0tWT21LTnozblhmZVFWSlNFcjc5OWx1a3BLUWdLQ2dJbFpXVitPNjc3MnI4R1ZhOU9VNU4zODl1Ym00NGUvWXNWcTFhQlc5dmIram82T0RpeFl2NDlkZGZrWktTQWc4UEQ0V3A3OW5aMmNqUHowZm56cDBWK3NuS3lzS0pFeWRnYW1xSy92MzdxN3hYVVZGUnJadkdmUGpoaDNqMDZCSDgvZjJSbVptSjNOeGNtSmlZTk9ybVNrUkVSQUFEU0NJaUltcGlYYnAwUVhoNE9QTHk4bUJrWktUdWNxZ1p5TXZMUTA1T0RweWNuTlJkU3BNNmZ2dzRmdm5sRitqbzZHREZpaFVxUitXSlJDSXNYYm9VYytmT3hSOS8vSUd5c2pJc1hMaFE1WlRhNTJYMjdObjErdG9FQmdaaS8vNzlOWjUvZkVweE5WWFRrYXRISUQ0dUxDd01CUVVGVHhWQVBxNm9xQWdBRk5ZOFRFeE14Sll0VzlDalJ3OTg4TUVIU3Rjc1dyUUlOMi9laEorZkh3Qmc1Y3FWNk5xMWE0MzMrT3V2dnlDUlNHcjgrYWFob1FFdkx5OHNYTGdRLy8zdmYxRlJVWUhVMUZUWTJkbmh5eSsvaExPenMwTDdpSWdJQUZBSUdZdUxpN0Z5NVVxVWxwYmkwMDgvRlRibmVWSmVYbDZkVS9mbnpwMExNek16Yk4yNkZVRFZhTXJjM0Z5RkRYU0lpSWllRlFOSUlpSWlhbEthbXBybzI3Y3ZybCsvam43OStqR0ViT1h5OHZKdy9mcDEyS0dNTHRjQUFDQUFTVVJCVk5yYXRwbzFJQ3NySzdGanh3NGNPSEFBYmRxMHdjcVZLMnRjd3crb0dqVzhldlZxTEZteUJLZE9uVUp5Y2pJV0wxNk1ybDI3NHRDaFE4S2FnN1hKejgvSHpwMDdhMjB6YytaTWxjZnIycUc1V2wyam11dnFvM3FhdFV3bVV3alVaRElaOHZMeUZBSXhmMzkvK1B2NzExblRreElURXdGQTJPZ25JeU1EWDMzMWxSQUtQcjQ1VFg1K1BvS0NndUR2NzQvczdHdzRPam9pSVNFQnExYXR3cWhSb3pCaHdnVDA2dFZMb1grcFZJckl5RWdNR0RDZzFqcEtTa3F3ZHUxYWZQWFZWOGpJeUlDYm14cysrZVFUbFp2akhEOStISHA2ZWtLZk9UazU4UEx5UW1KaUlseGRYVEY2OUdpVjk4ak16RVJhV2xxZG94a1RFeE54L3Z4NUFGVmZvNWlZR0h6d3dRZm8zNzgvaGc0ZGlnRURCcUJMbHk0dGV2by9FUkdwSHdOSUlpSWlhbkxHeHNhd3RiVkZmSHc4VEV4TVlHbHBDWDE5L1ZZVFFMVjJsWldWS0NvcVFrWkdCbkp5Y21CcmF3dGpZMk4xbDlVa1VsTlRzWDc5ZWlRa0pFQmZYeC9MbHkrdmNmMit4MWxiVzJQdDJyVll0bXdaRWhNVDhmSEhIMlBCZ2dYL2o3MzdEbytpM1A0QS9wMHQyZXltOTE0aElhRUZBa0pBaWxSQkFRRnBTbEc1K0VPOWdoY1ZGUkViSWtXNEtpTG9CZlJTdlVnUElMMkZZaElnSVFVSXBCTVNTTytiVGJiOS9sZ3l5V1o3c2trbzUvTThQdTdNdkRQemJqSXBuSnozSEVSR1JpSXZMOC9nK1JVVkZkaTVjNmZlTWJvQ2tFMDdOT3RTWGw1dWNBd0FwS1dsd2RMU0Voa1pHUUFhT2xMWFB3TzdkKzlHU0VnSU96NCtQaDR5bVV3dDJOZWxTeGRFUkVTb1hYZno1czFxMjd0MzcwWmhZU0U4UER4Z1kyT0R3c0pDN05xMUN6d2VENTA2ZFlKU3FjUVhYM3lCeXNwS0xGMjZGRjVlWGlncEtVRk1UQXd1WHJ5SWE5ZXVRUzZYbzBlUEh2ajAwMC9SdFd0WFZGVlZZZHUyYlRoMDZCQ09IejhPUHo4LzlPL2ZIMTI3ZGtYMzd0MXg3dHc1VkZaV1lzaVFJZXc4RkFvRkFGVm01TldyVjNIeDRrVlVWMWV6RFlaKy92bG5SRVpHNHR5NWN4ZzBhQkI2OSs2TmpoMDd3dFhWRmVmUG4wZDZlam9tVFpvRWdVQ0E2T2hvckZtekJtVmxaUmc0Y0NBKy9QQkRBS3FHUWN1V0xZTzl2VDJiM1hubHloWEk1WEt0RFdXS2lvcHc3ZG8xbkRsekJ2SHg4UkFJQkhqMzNYZngwa3N2SVRVMUZZY1BIOGJGaXhkeC9mcDFBS3J1MXdFQkFmRDI5b2FycXlzY0hSM2g0K09qYytrM0lZUVEwaFFGSUFraGhCRFNMaHdkSFJFUkVZSHM3R3lrcEtSQUxCWkRMcGUzOTdSSUcrQnl1UkNKUkhCMmRrWkVSRVNiTGlkdWIyS3hHR2xwYVFnT0RzYW5uMzRLTHk4dm84OE5EZzdHK3ZYcnNXYk5HaFFVRkdESWtDRVlNMlpNSzg1V1plUEdqZGk0Y2FQWnJyZDA2VkkyYU1vd0RNTER3d0dvYWtSZXZud1ptemR2aGxLcFpNZGJXbHBpNU1pUmFwbDh3Y0hCbURadG10cDFtd1lnYTJ0ck5iSWs2d050OVpuWGI3NzVKcVJTS1hyMTZvVlRwMDVoNWNxVkFGVE5hMGFPSElteFk4ZXFCVDZ0cmEzeDl0dHZZOUtrU2Rpelp3K09IVHVHUC83NEF4MDZkTUQzMzMrUFhidDJ3ZFhWVlMwNGV2djJiUUNxYnVJQ2dRRFBQUE1NdTh6YTJ0b2FIMy84TVNaT25JamR1M2ZqeElrVE9IejRNTHk5dmJGaHd3WkVSMGRESkJKaDZ0U3BTRWhJd0pJbFM4QXdER2JNbUlGWnMyYXhXWWtPRGc1SVMwdURXQ3htNzJ0cmE0dlpzMmRqMEtCQjdMN016RXg4K3VtbktDb3FBcURLV3AwMGFSSW1UWnJFQm9DRGdvS3dZTUVDeko4L0h5a3BLVWhNVE1UdDI3ZVJtWm1KVzdkdXNRSFZ0OTkrbXdLUWhCQkNqTVlvRy85MGYweE11TEM2WGUvZjA4RWZ2UjA3SUtVaUZ5a1ZlU2lzTmJ6c3hkejZPblZFY25rT3FtVzF6YjZHZ01QSFFOY1FuTWxQaHVMeGV3d2VXLzJkTzhGTDVJQTdsZmR4dXlJUEVybTB2YWZFNGpJY0xBOTdCY1cxVlRoYmtJeHJKWm1RS3hWR25Udk9xemNFWEI3a1NpWDI1Y1MwOGt5MTQzTjRlTTQxRkZFRkthaFZQRG9mMTdiV3hjNGIvOWR4T0s2V1pDQzJPQTIzS3d4bnh0Ujd3Yk1uUnJoM3g4M3llMGdxdjR2b290UlduS2x1K3dkKzJDNzNKWVNRdHBDYW1vb09IVHJvck50bkRMRlkzT3BkdzZ1cnE3RisvWHE4K09LTDZOeTVzOEh4VjY1Y3dibHo1N0J3NFVLTi9YRnhjWmc3ZHk0QUlEWTJGc1hGeGVEeGVBZ0tDdEtvcDZoVUt0a2dGd0NOek9nclY2N0EzZDFkWTBsM1hsNGVyS3lzMktYZ1lyRVlCUVVGcUsydGhVd21BNC9IZzQrUGo5NlAyNVl0VytEbjU2ZTFFN1UyRW9rRUZ5OWVSUGZ1M2VIcTZvcVltQmhJSkJJTUhqeVlIWFB5NUVrY1Bud1k0OGVQUjc5Ky9kVHFUellsRm91Um1KZ0lOemMzQkFRRW9MYTJGdkh4OFd4QTgvRGh3K2pRb1FOQ1EwTzFucTlVS2xGWFZ3ZEFlNmR2UUJXb0ZZbEU2TjY5TzBKRFEwMTZEbVV5R1lxS2lsQmNYSXpBd0VBSWhVS2p6eVdFRVBKa1l3elU2cUFBWkRNczZqd0JmWnc2QUFDaWkxT3g4dWJCTnIzL0ZOOStlTVh2V2R5dExzTFhOL2FpdUxheVdkZDVMV0F3eG5zL2c3dmlJdnllY1E3WFM3UE1PMUV0T2xpN1lYWFBodUxlTS85ZWh5cVpwTlh2KzZoZ3dPQ1haK2JBMVZMMWkvRjcxLzZMdStLaWRwNVZnL0hleitDMUFOVXZ6R0o1SGQ2UDI0SjhpWEhMcWJaRy9CTTJmQ0drQ2ptbVhQcStOYWVwZ2NNd21PamRGMk84d21ISEYrSGd2YXY0YithNU5wM0RvK1RORHNQd2dxZXFUdFRmUlhldzZsYWswZWQrRy9ZS1FtMVYyVGp4cFZuNE9ubFBxOHpSRUFwQUVrSUlJWVFRUXNqancxQUE4dWxaNzJJbTFqeExoRHY2czl1bkhpUzE2ZjA3V0x0aGlxK3FDNkd2bFROV2hyMktyNVAzbWh6RThyZHl3Vml2WHFycmlKd3hLMkFRa3NydUdwM3QxbHkyL0lhL09DdVVTbFEvUmNGSEFCamcwb2tOUHNhVlpqNVN3VWMzU3p0TTgydFkydlJyMmttamc0K204aEU1NFZYL0FVZ3V5OEdSdkxnV1gwK2hWQ0xBMmdWMkQ1K3ZzVjY5Y0s3Z0JyS3FDMXQ4YlFCWTExdXpRMmQ3U1M3THdTOXBKM1VlWjhDZ24zTXd1MzM4UVlMUjEzYTBzRWFJYmNOU3dITUZONW8zU1VJSUlZUVFRZ2docEJFS1FKcG9oSHQzOEJqVk1wQjhTVG5pU2pMYjlQN3BWZmxZZWZNZ0ZvYU9BNS9EaFpQQUJ0K0d2WUp2YnV4RmlwSExMQmt3ZUR0b0pMaU1hcmxGdGF3V0syOGViUFhnSXdEWU53cEFWc2xxOE5pbDM3YUFpQ2ZBRzRFTkJja2o3MTJGTGQvd3NoV0ZVc2xtaVVZNEJVSEVNN3djcUtreitjbDZqek1BL2huMFBBUWNWUkg0c3dVM0VGVndTMjJNaThDMnhlVUczQ3p0TU5XdlA1NXo3UXdHREhyWSsrTnFTYnBaQXAyL3BaOUZ1RU1nTExsOGNCZ0djenVPd0tjSk84M3lqSGtKSDUzR0NBOXF5dlFlNzJidkF3Y0xLd0RBL1pveUpKWm1HMzN0ZnM3QnFQK1RsVmhlMTI3THJ3a2hoQkJDQ0NHRVBGa29BR2tDRHNOZ3RHZERsOElqZVhGUXRrTUk3VXBKT2xiY1BJQlBPcjhFUG9jSEs1NEFYM1NkakpXM0RocTFqUHBGcjU0SXR2RUFBQ2dCL0hqN3IxYkxkR3ZLMXFJaDRGWXBOWC8yWTNzdTJ6eWJmd05yN3h6VmVmek5Ec1BZd0JBQWZObHRzbEhYTGFzVDQ0Mlk5UUNBR1FFRG14VU1NeFNBSE8vZEI5M3NmUUVBOTJ0SzhaKzBVK3d4SHNQRkpOKytlTm1uTDdablhjREJlMWROdnIrTHdCWVRmUHBncEh0M052QU5BQUl1SHdOZFFyRW5KOXJrYXpaVlhGZUZ2VGt4bU80L0FBQVFZdXVKSVc1ZERiNzNKODBRdDY3czYyUDNyNXYwSGVvNXQ0YjZYbEVGTjFHbmtKbHhab1FRUWdnaGhCQkNubFpQZlFCeVpZL3BiRERPVkxNRGgyQjJvNHcyY3pDMnZtVmNhU1pXM29yRUo1MWZBby9od3BMTHgrSXVFL0RkclVPSUxVN1RlWjZIMEFFei9SczY0ZTNOaWNhVmt2UVd6OXRZZG8weUlJdWFXYnZ5Y1RUWk53TFB1Um91M3Q0ZUFxM2QyS0NkVkNIRDZwVERhbzF4L0t5Y01ja25BbHlHZzVuK2c1QmErUUEzeSs4WmRlMFFXeStNOWVxRkNLY2djQnFWZzFBb2xiaFVkQnQ3YzZLUlhXMitaZWdIYzYvaWVZOHdPQXRzQUFDalBNTE1Fb0JzU2QzWkZ6eDc0czBPd3dBQWw0dnU0RHNUNmpHYXlwTExSNFNUcWxObnJVS0swL25HbDRnSXRIWkRSMnQzZHZ2NGZlT1hiaE5DQ0NHRUVFSUlJZm84OVFISXg5bTFrZ3lzdm5VSUMwUEhnY3R3VUNpcHdGMDl3UndHRE9ZSGo0SUZSL1ZwVHlqTnhzNnNTMjAxWFFEcUFjajhXdk5uWFVvVjhtYWR4K2MwZEZlVUt4WE42Z291MDdHRWZaeFhMN3ppVngvZ2srUFh0Rk1vbDRyWjQ1OTJHUThHRE1ycXF2Rno2Z21OODZVNnN0QU1CY1hXOVo1dE1GdlNuaS9DSjUxZllyTVNmMDQ5Z1l5cWZMVXg2Vlg1MkgwM0d0UDgrb1BMY0xBd1pDd1d4RzlGV1YyMTFtc3lERERJTlJSanZYcXBCYlFBUUthVTQyeitEZXpMaWNVRGlmNmx4TTBoVmNpd00rc2lwdm4xeDU2Y21FY2krN0h2dzRBZ1lEZ1R0VG0rRDMrTmZYNHRPRHhZY2xYTDZEbGdzTExIZEozbnZYdjFON1h0NXozQzFMYVhoNzFxMGp4K3VIMEVNWHIrK0VFSUlZUVFRZ2doNU9uMTFBY2dDeVRsc0RLaXBwNDkzNG9kSjFYSVVkQUt3YlBtaUNsT3c5bzdSekhhb3dlK3ZYa0FsZElhbldQSGV2VmlHMHdVMWxaZ3plM0RiYjZFM0Vma3hMN09OMURMcmptYTIzMjU4ZEx0cGNsN2tWQm1mTjA4ZlY3MUc0REp2aEVBVk12ZGY3cHpGQmNLVTlqamZBNFh6TU9xZXlWMTFiamFodG1vMWp4TGZONXRFbHdFdGdDQWcvZXU0bnpCVGExajkrUkVvN2RUSURwYXU4UGV3Z29maG96RkYwbC9hcTBieW1PNFdORHBSYlY5VlRJSlRqNUl4SkhjT0JUWFZlbWMwL0t3VjlTYW9MVEVPMEVqOFU3UXlCWmRveVdaajREcVk5ekZ6aHNBVUZKWGhmaFM4OWVNOVJJNnFnWFE2L0U1UEtPWDZ3dTVGaGprRXFxMnJ6NlFhYXoyS0VkQkNDR0VFRUlJSWVUeDhOUUhJTmVrSERZNFJzaTF3RSs5WjhNS3FnRGtycnVYc1RjbnByV254aksycnVIV2lIOGFmVTBYZ2EzQjhmR2xXZmc2ZVkvUjF6U0VBUU5mSzJkMnU2eFJGdUNUNm1iRlBjaVZDbkFZQnIrbW5WSUxQZ0txWjZ0ZVJSdCtQRHlGRGxqVWVUeThId2FFcjVkbVlXdldlWTF4REFBcm5pWHMrQ0tjdkorSWprR3FqTVl1ZHQ2WTdCdUIvMlZmMW51ZjdPb2lITW1MdzNrdDlRUjdPUVppckZjdm5NbFBSbXh4bXRxeTd5ZEZQK2RnTnJ2MFRINXlzekpyMjhJTG5qMU5EamcySlZXMGZoTXJRZ2doaEJCQ0NDR1BwNmMrQUdtTUdmNEQ0V1JoRFFCNElDbERaSzdwVFRnSTRDRzBaN3NzQTBDd2pjY2pzVVMyTlYwdnpjTEc5Tk9va2tsd3FmQzJ4bkViWGtOVEhuMlpnZWJFZ01HM1lhK29MWWV2a05iZ3ZlQVhZTVVUd0lZdmhEWFBFdFk4Uzlqd0xka016YVltK1VUZ2FuRUcwcW9lYUJ5TExrN0ZrZHc0SkpmbjZKeUhMVitJTUhzL2hObjc0VWhlSERhbG4wR0JwQUkyUm5RRzk3QjBZR3RLRnRaV1BMTE5VZ2E0aEFCUVpiK2VlbUI4UGNibW1oUDdxOTdqRzNyUDBjaVdGSEQ0R09mVmk5M2VrWFhSNktaQVd5TGVnZTNENTBpbWJGNzVBMElJSVlRUVFnZ2hUejRLUUJvUWJPT2gxdm42bDlTVHphNHoyRnk1TlNVbW44Tmp1SEN6dEdPMzgycEtUVjRpYWU0bU1mNVdybXJiNFk0QlpyMytvK2lqMEhIbzV4d01BUGd3Wkt6ZXNjUGN1bUpZb3c3R1RiVjBPWEE5SlpTNFVweU80ZTdkMkgyRFhFUDFuS0VkbCtIZ1g1MWV3UHZ4VzlVQ2dGS0ZIQ3R2SGpSNGZ1TUFhRW10S3ZqNi9lMGpSdDE3ZTc5NWJFbUUxYmNPNFU3bGZWT20zbXpON2JMT0FQamxtVGRiZE84SGtqSzhmV1dUM2pIRnpmaWFIZW5SblEwaVZrcHJjQ1F2enVoek9ZMDZtcmYxOTBWQ0NDR0VFRUlJSVk4UENrRHFZY0hoNFo5Qno3TVpZQ2NmSkptdE5xQXBtamFMTUlhYnBaMWF3T05mY2Y5dDl3Q0J2NVdMMnJhTHdCYStJbWZjRlp1dkN6SXh6dW44SkxVQUpLQUtJSlZMeFNpWGlsRWhyVUVGKy84YVZNcHFVQ210UWFWTUFodWVFQitHamdVRHdFdmtpRmtCZzdBcC9ZekpjM0I4bUZVTUFBVzFGU2FkMjNpNThKTzRkTHV0V1BFRW1PVFRsOTAra0hzVk5mSTZvODl2SElDa0RFaENDQ0dFRUVJSUlicFFBRktQdDRKR3FOVXNIT0hlRFNPYUJHMWFRcXFRTjd0cHl1T29tNzJ2eHI1d3g0QW5PZ0Q1VjE0OHJwWmthRDNHWXpoNHMrTXc4Qmd1WkVvNWZrazkyV1p0UEZJcThyRHkxa0ZVU2lVb3E2dEdxYlFhWWxtdDBlZWZ5dy9FRUxjdXFKQ0trVmFwV29KZG4ySEw0M0RaOTZTUHA5Q0JmWjB2TWI2cEU1ZmhzSFVWQVpnVU1ET1hTbWtOOXQyTDFYcnN0WURCQUZRMVBmZmZ1NkwzT3NhTXJSL1RHbDd4ZTViTmZpeXRxOFpmSm1RL0FxcE8yL1ZrbEFGSkNDR0VFRUlJSVVRSENrRHE4THhIR0lhNGRtbnZhWmhOZS9lK3NPVUwwY25XUTJQL3M4NmRjTUJBa09aeGxseWVBK2lvZy9paVp6aDRqS29lSHdNRzdrSjc3TTJKYWJPTXZ1aWkxR2FmdXkwckNwVXlDWGJmL1J0Vk1na0FvRnBXQjF1K0NBeFVUV3IwWlF1N0NHelJ4YzZIM1RhbHpFRGp4ajBBSUpZYkh6ZzFsMnA1cmM3bnRqNWdXQ21UR0h5MmpSbmJXZ0ZJWDVFelJuazBsSmY0UGVPc3ljOGVqOU5vQ1RabFFCSkNDQ0dFRUVJSTBZRUNrRm9FMjNoZ1RvZWg3TFpVSWNmNWdwdG11MzdUcGErdG9XbmpFRlByUDVwYkw0ZEFkazV5cFFJWlZma0lzdkZBUnh2M3AzSVp0cmZJQ1RQOEI3TGJYSWFEU1Q0UkdPN1dIVHV6TCtKMGZwTEJqc25OclVmWVdFc3llbi9QT0t1Mm5WcDVIeDVDZXdEQWg2RmpjZUpCSWlxbE5Scm5PVm5ZWUtCckNMdU1PcVVpMTZUc3kvcmFqNENxdVl0WTF2WVprRStDdkpwU2JFZzlnVW0rRVNpVVZMQWQyZ1VjUG1vVnhnVWl1VXhEUXh2S2dDU0VFRUlJSVlRUW9nc0ZJSnZ3RmpsaGNaZUpiR1lhQUVqa2RmZzU5YmpaN3RFbUFVaEdlK2ZpOXRMYktaQjlmYlA4SGk0VXBpRElScFVST2RTdEsvNmJlYTZkWnRiMjNDenQ4SG5YbDlrQTNMV1NETmp3aFFpMjhZQzloUWp2QkkzRUM1NDk4V3ZhU2FSVTVMWHFYTjRKZXI3WjU1NXMwdFY1LzcxWTlITU9CcC9EaFRYUEVoTzkreGk4aGxRaHg4N3NTeWJkVjhRVnFHMy8xUHNOazg3WFpjWE5nN2duTGpiTHRSNEhNcVVjcC9PVEVWVjRDMVk4U3dnNGZMd2VPQmhoOW43NDZQb09Ock5WRjZiSm56bmF1OFlzSVlRUVFnZ2hoSkJIRndVZ0czR3p0TU9YM1NiRGxpOXM3Nm0wR0tkSkFGS2hWTFRUVEFBK2g0Y2VEZzBkcjJPSzB4QlRuSXE1SFllRHkzQXcyTFV6dG1WRlFkNk9jMndyM2V4OThYNm5NYkMzVU5YZHk2b3V4SGUzRHFGV0ljVUFseERNOUI4SVYwczcrRnU1NE51d1YzSHlRU0syWlVacERRYjlkT2VZM252TjlCOElld3NybytkbUtPTVMwSHl1R3N1cUxzU1NwRjJZNlQ4UUliWmVhblVhbXhMTDY1QllsbzM5T2JFbWQ3QzI0VnV5cnhrQVhrSkhrODdYNVduTjRKTXE1Q2lycThiUzdsUFI5ZUd5K0U4Nmo4ZVhTYnYxMXZIa2NiaHEyN1FFbXhCQ0NDR0VFRUtJTGhTQWZNakJ3Z3BmZFpzQ3A0ZWRlU1Z5cVZxbjNjY052MUVHcC9MaGYrMWxzR3NvUkkzcTlsMHBTVWVGdEFaSlpYZlJ3OEVmOWhZaVBPdlNDVkVGdDlweGxxM0xpaWZBcTM0RE1OcXpCNXMzZHJlNkNOL2MyTWN1ZDcxWW1JS1k0bFM4NU5VYlUzejdnYy9oWWFSN2QvUjE2b2oxcVNjUVc1eW1kczB6K2NsNjd6blJwdy9zWVZ3QXNyaXVDbk5pZmpFNGJsUGZ0OWl2RVcxdVYrVGhzOFJkNERJY1dQRXN0UVlzYTJSMVJpL3gxY2FVb0tvcHhHWnVaaVBrV21DQVM0aFpyOW1hZG1WZlJ1ZHVVOEJoR0hTeDg4WTdRU094OXM1Um5lTjVUUUxNVW9Xc3RhZElDQ0dFRUVJSUllUXhSUUZJQU82Vzl2aTg2eVM0V2RvQlVDMU5YSEh6QUw3c05ybmQ1dVFrc01HbVBuUE5jaTBHTGE4WE9PSEM2bWFmTzlhekYvdjZSbmtPQ2g1MlBENlRuNHdlRHY0QWdFaytFYmhRY0t1ZEsxV2FuejFmaEZHZVBUREdzNWRhN2NMcnBWbjQ3bGFrUnRCTHFwQmpUMDRNL2k1S3hUK0RuMGVvclJjc3VYd1UxMVlDQU82SlM0eGU2bXJLV0hQbzdkZ0JnQ29RbFZDV2pRcXB1Rlh1NHlLd1pWOWZLVW5IdHpmMk4rczZYa0pIck9zOW05MDJwUTZsTVJ3dHJQRkJ5Qml6WHRPUXh1OUhtNlpaaTQwbGwrZGdSOVlGekF3WUJBQVk0dFlGMmVKQ0hMeDNWZXY0cGhtdXRBU2JFRUlJSVlRUVFvZ3VUMzBBc3FPMU96N3JPaEYyZk5XU1dJVlNpWCtuSEZIcjRHdkRGNXFsNGNmVEtNekJENzVXenV6Mjhmc0o3T3ZMUlhjd3U2NGE5aFpXOEJFNW9aOXpNQzRYM1dtUGFiYUtRR3Mzck9veFhTMVFVeTJyeGJhc0tKeTRuNkEzMkpwYlU0TEZDWDlndEdkUGxOWlZJNzBxSHdDdzR1WUJvKzl2eWxoeldOeGxBZ0NnckU2TU4yTFdHM1dPaUd0aGN1Wmg0d0JrZmsyNVNlZXEzYnRSUUZpcWtPbGRidnk0YU9seTlQMzNZdEhKMWd0OW5GVEI1Rm4rZzVGZFhZVHJwVmthWS9tY3hsbld5cWVpaEFJaGhCQkNDQ0dFa09aNXFnT1FQUjBDOEZIb09IYXB0UkxBK3RRVCtQc1JDSUxKRlhMazFwUTArM3hYZ1MzNG5JWlBiNVZNZ3ZKV3lralRwM0gyWTRWVWpMK0xVdGx0dVZLQkV3OFNNY1czSHdCZ3NtOC8vRjJVMnU0ZHU4MGxveW9meCs4bjRBWFBucWhWU0hIbVFUTCt6SWxHV1YxMXF3ZTBjMnRLOE83VjM0d2V6d1VIWGlMRHdTc3VkTmQxTkFXUDRXSzBadzlNOW9uQWxzenpPRzFnT1hsakhhemQyTmNQSkdYTm5vT0kxMUFXb05yTTJZK0Fxc3YwditLMjZCM3o1N1AvTXZ0OVcwSUpZTzJkdjdDbTV5eTRXZHFCd3pCNHY5T0wrQ0IrR3dwcks5VEdOdjcrUXRtUGhCQkNDQ0dFRUVMMGVhb0RrQjJzM2RqZ28wS3B4TG83eDNDMjRJYkd1RHFGRElmejRzeDJYMk82QTVkSnhTWUZrQnF6NVBMeGU5OTMwTGlDWlhGdEZSYkViV25UNEY1WE94LzBjbXpvZm4zOGZxSkdsdG54K3dtWTROMEhmQTRYL2xZdUdPWFpBMGZ6NHR0c2pxM3R2NW5uVVZCYmpyUDVOMUFocldudjZlaGtieUhDdWw3NmwrK2FBNGRoTU1nbEZOUDhubVZMSHJ3ZStCeXVsbVFZRlNBWGNQZ0lzSFpsdDdPcUM1bzlGNnRHM2JRTmRYeHVEaVdVYlY0WDBWQ3BoRCtmWGFDV3VhaE50YXdXMzk4K2d1VmhyNEFCQXh1K0VCOTFIb2RGMS85USsvcHRYQU9TQXBDRUVFSUlJWVFRUXZSNXFnT1ErKzdGSU1JNUNMNGlaNnhKT1lTWUprMCs2dFhLcGRpV0dXVzIreG9UZ0d5Slo1MDdhVFRROGJOeXhtRFhVSndydU5tcTk2N0haVGlZMjNFNHV5MlcxU0l5VjdPV1hFbGRGWTdmVDhBWXIzQUF3QXovZ1lncFNrVkpYVldiekxPMVNSVXluVFgwQUtDc3JocmJzaTZZN1g3emdrZVo3VnJteEdFWURIQUp3UlRmZmhyTGhHVUtPZnl0WFpCUW1xM2o3QWFkN2J6WkplMVNoZHprRHRxTldmRWF1bW0zUmdiazQreDJSUjRPM0x1Q0NRKy9WM1cwZHNmTWdFSDRQZU1zTzhaQ0xRT1NHdEFRUWdnaGhCQkNDTkh0cVE1QUtwUktyRTg5RG11ZUpSTEw3cmIzZE15Q3kzQXczdnNaZGp1cDdDNjYyZnNDQUdZRURNTFZrb3hXeWZacWFyejNNL0FXT2JIYkIzT3Y2cnp2M3B4b0RIZnZCa3N1SHlLdUJlWjBHSXBWdHlKYmZZNlBnbXA1cmNGdTFxWm9iZ0RTWEYyd214SncrQmp1M2czanZIckI5V0hHWTcyeXVtcnN2eGVMWS9jVFVHZGtBR3V3YXlqN09yWHlmb3N5N3hvM0JXcUxyNG5IelIvWmw5RExJWkN0NGRyWjFnc1dIQjc3dVdvY2dLeWxBQ1FoaEJCQ0NDR0VFRDNNVTlEdE1aWlJWZkRFQkI4QllKUkhEemJ3SjFjcXNQYk9VVGF6ek1uQ1dpMHJzYlc0V2RwaHNtOEV1MTFXSjhhaDNHczZ4NWRKeFRpYzEzQzhuM013UnJoM2I5VTVrdGJsSlhURTdNQWgyTnozTGN6cE1GUXQrRmhXSjhidkdlY3c5OHBHUk9aZU16cjRhTW5sbzY5VEVMdjlkM0hMYXJYYThJWHM2d3FaK1pmSE0yREE1L0QwL3Zjb2t5cmsrUEhPVWRUSTY3QXRNd29mSit4USsxeFJCaVFoaEJCQ0NDR0VFR005MnY4Q0ppYnhFanJpVmY4QjdQYjVncHNvcXEzRXRxd29kTE9md1M2RHZWV1JpNzlhcWM2aWdNUEhSNkV2UWNCcFdBSytNZjAwYWd4ME90NXpOd1lEWFVMWnVvRC8xM0VZN29xTGNMc2lyMVhtU1ZxUG5ZVUk2M3ByMXBQTWw1VGpTRjRjanB1UThkallpNTdoYkdrQnVWS0JDd1VwTFp0bm93QmtwZFQ4R1pDZVFvZEhyc21NcVRLcThqRW45bGVJdFN4UkZ6UXE4MEFaa0lRUVFnZ2hoQkJDOUtFQXBCRnMrTUpXNzFyY1VrS3VCVDdwL0JKRVhGVm4zeXFaQkZzZTFxMU1yOHBIWk81VmRtbjJuQTVEVVZKYmhlamlWSjNYYXc0R3dMODZ2WURBUmsxQ1lvdlRjYm5vdHNGemF4VlNyRTg5anErNlRRR2c2cEw4Y2VoTCtEQisyeE5URDFJYkhzTTFxdnQwYXpObkYyeW0wV3NsZ091bFdmZ3JMeDdYU2pLYTNRUkp5TFZRS3kxd3pjaW1OZnJZOGtYczY4cDI2QkQvdU5BV2ZBU2dWbWUyT1FGbFFnZ2hoQkJDQ0NGUER3cEFQZ0ZFWEFzczZmcXlXczNGamVtblVkRW9xTEl6K3hKNk9nVEF6OG9aREJpOEh6SUdhKzhjeGNYQ2xtV1JOZmFLM3dCRU9EY3NrYTJRaXZHZnRKTkduNTlZZGhjbkh5UmhoSHMzQUlDRGhSV1dkcCtLenhOM29mZ0pEVUs2V2RxMVNmZHBROHpkQlZzc3E4V1ovQnY0NjM0ODd0ZVVhaDNqYitXQ01WNjljTDdnSm02VTUwQ2gxQjJjbk80L0FOYU5tc2Jzdmh2ZDRqazY4SzNZMStXdDBLRzhwSzRLdjJlYzB6dm1nNUF4WnI5dld4RSsvR01Ib0dyVVJRZ2hoQkJDQ0NHRTZFSUJTQ1BVS1dSYU96ZzMxeVNmQ01PRGpHVExGMkZKMTRub2FPM083anR3N3dxaUNtNnBqWk1xWlBqMjVuNTgxMk02YlBraThEbGN2Qjh5QnM0Q0d4eTRkNlhGODNqQnM2ZGEzVWU1VW9IVktZZE5EaHh1U2orTkR0WnViQmFscDlBQnk4SmV3ZWRKZjZKQVV0N2llWkxXVnlXVDRNM1lYeUV4RUpSeXRMREdNTGV1R09iV0ZlY0tidUxIMjM5cEhkZlZ6Z2N2ZUlhejIxZEswcEZXOWFERjg3UzNhQWhBVnJSQ0JtU052TTVnZ1A5eERrQ0t1QTFOZkNRS0NrQVNRZ2doaEJCQ0NOR05BcEJHcUpWTHNTUHJvdG11WjY0QVpCYzdiN3dmTWdhT2pib1NSeFhjd3RhSFM2K2JLcENVNDl1YkIvQkYxMGtRY2kzQUFIZ3RZREM2MnZuZ3B6dkhtcjJrZGJyL0FJMzN0RFh6UEpLYTBkeW5UaUhEeWxzSHNickhETFpKaUp1bEhiNE5ld1hmM1lwODRtcEM1dGFVNE4ycnY1bnRlczB0RldET0x0Z3loY0pnOEJFQTdOU1dRR3ZQUUhTd3NNSjduVjVnbDNYWEtXUUdzd3FOd2VkdzFiNXV5bWdKdHNsc0c5WFFORlRqbFJCQ0NDR0VFRUxJMDQwQ2tJOGhBWWVQU2I1OU1kRzdMemhNUThXOUV3OFM4VXZxU2IxMTltNVg1T0hMcE4zNG91c2tpSGlxREtaZWpvRlkyK3QxYk0rNmlOUDVTWHFYd2piR1pUaDRPMmdraHJsMVZkdC9KQzhPa1hxNlhodFNJQ25IaWxzSDhYblhsOWxtTms0VzFsaldmUnAyWmwzRS9udXh6YXdrU0I0bGpvS0dBR0JSYllYR2NVc3VINTkxbVFobmdRMjdiMGZXQloxTHVrM1IyYzViN1d1blVLSjUvOGVSdHVZL2pmRTRYTFBkSzlEYWpYMnRxMDRrSVlRUVFnZ2hoQkFDVUFDeXpUWE91bEpBWWZMNS9aeUQ4VWJnYzNBUjJMTDc1RW9GdG1kZE1Ib3A5WjNLKzFpVStBY1dkUjRQZDB0N0FLcWwzTzhFamNRWXozRDhrWDBKTWNWcGVnT1p6Z0liekE4ZWpXNzJ2bXI3ajkyL2prM3BaMHgrWDAzZExMK0haVGYyNDdNdUUySEJVVDJtWElhREpXR2l3Z0FBSUFCSlJFRlVtUUdEME1QQkg3OWxuRVZXZFNFN2ZsUGZ0MXA4ejNydmg0eUJWQ2x2OXZrNTFVWDRLbm1QMmViektHRU1ENEdGa1VFdUQ2RUQrL3FCcEV6dG1DV1hqMDg3VDFBTGNzV1hadUZRYnB4UjE5YUhBWVBKalRKMmkyc3JuNWhHUjE3Q3RtbG81RzVwank1MjN1eDJ3Uk1Td0NXRUVFSUlJWVFRMGpvb0FHbG1ISVlCbCtGQ3FxVXJyQ1dYajljQ0JyUGJGVVkydm1BQVJEZ0hZNUpQaEZxSGFRQW9xcTNFbXBURFNLbklOV21lZDZ1THNEQitPOTdyTkJxOUhUdXcrMzJ0blBGeDU1ZVFMeW5IWDNseE9GOXdTMk5wOW5EM2JuZ2pjQWpiY2J2ZTBieDRiRXcvYmRJODlFa3F1NHR2Yit6SFI0MjZld05BTjN0Zi9EdDhGczdsMzhUTzdJc29xcTAwdUN6WUZJMlhsamFIcnVYRWp6c0hDeXZZUDJ6Y1VxMGw0MDBzcTRXSUo0Q0lKNEMvbFl0YWdMZ3BLNTRBdlJ3QzJPMGNjVEg3Mm9ZdnhPZGRYa1pIbTRhNnBuZkZSVmg5SzFKdlVIeWdTd2c4aFk0b3JLMUFTVjBWeXVxcVVTbXRRYlc4RmxLRkhBd1krRms1NHhXL1o5SEZ6b2M5Nys4aTA3dkJ1MXZhRzF6dTdpVjBOSHBKdkNsalcxT2d0U3M4aFk0b2tKU2pvTFlDNVhYVkdoL3hFRnRQdkIwMGt2M0RBS0Q2Z3dFaGhCQkNDQ0dFRUtJTEJTRE56SjV2aGMxOTM0SlVJWWRFWGdlSlFncVpRZzRPdzRHamhUWDRqYkxEYmhqNFI3c3RYNGpuWER0anBIc1l2RVRxbVUwS3BSS0g4K0x3Ui9aRm8rcnRhVk1sazJEWmpmMFk2dFlWYndRK3A5WmwyTTNTRG04RURzRnJBYzhodVR3SGY5NzlHNW5WQmZnd1pBeDZOZ29jQWFvTXpOOHp6dUZJWHN1ejA1cEtLTXZHSjlkM1lGSG5DZkFRMnJQN0dURG81eHlNdis3SG82aTIwdXozYlN1UFN1Q3BxUTdXYmhqcTFoVmNoZ01PdzhDQ3cwTjNlejkyMlhKZVRZbkdPYWxWRHhCbTd3Y0ErS3JiWk1RVXAydnRqaXpnOHREVElZQnRBbk8vcGd6M2ExUVprQjF0M0xFd1pDeGNMZTNZOFlXMUZWaDJZei9FQnVvTU9saFlZWnBmZjVQZVo3V3NGZ2R5Vzk2RTZWRXg0Y0pxdmNmL2ZIYUIydmVncGh3c3JOVWE0eWlVU2tnVVVramtkYWhUeUdEUHQ0SWxsNjkyenUyS1BMTTBCU0tFRUVJSUlZUVE4dVNpQUtTWjFXZGUyVnRZZ2M4UndnYmFzK25FOGpyc3VSdXQ4em92Ky9URk5MLys0REdhd1lMNDBpeHN5NHhDWm5XQldlWjhKajhaY1NVWm1PYjNMSWE3ZHdPWDRiREhPQXdESVplUHpLcDgxTWpyVUNtVnFKMWJJYTNCdjFNT0k2RXMyeXh6MFNaSFhJeVBybS9Idk9CUjZPUFVFUUNnaEJKclVnNGpyVklWK0RBVWVDR21rU3NWZU1HenA4N2poN1RVK054ek54cmQ3SHpCWVJqWThrVVk0ZDdONEgyVUFQN0lWalY0Q25jSXdLSXU0OVdlK1h2aVlueVp2QWZGUmdTWnM4VkZCc2MwSnBiWDRidGJrVVpkdTZsS2FRMzIzWXMxK2J6bWFKdzEzZG95cTlTL3AzQVlCaUt1aFVhMmM3M1N1bXI4b0tON09TR0VFRUlJSVlRUVVvOENrSzBndTdxSXplNXFUS2FVbzF4YWd4dGxxb3pDWEMxWlpQWE81ZC9BR005ZXNMZG82QlNjVkhZWE83TXZtYnpjMmhobFVqRitTVHVKeU55cm1PemJEd05jT29ISGNKSDlzSjVoZmZiWlQzZU93YzNTRHAxc1BmRjMwUjM4bW5hcTJkMnpUVkVsazJENXpRTjQxcVVUNWdRT3c4SGNLN2hha3Q3cTkyMXRaWFhWMkpaMXdXelhteGM4eWl6WHlSRVhRNnFRZ2Q5b21hMUVMa1ZlVFFrTzU4YmhRbUdLeGpuSjVUbjRNbmszSnZ0RW9LT05PNFE2Z2xaeXBRSmxkZFhJckM3QTRkdzRObmlkWEo2RHRNcDhoTmg2QWxBOTc2dFREaGxkcXVCZWRUR3lxZ3RoeFJOQXlMV0FKWmV2TllDZkx5bkgxWkowSEx4M0ZZVmFtdDhZbzFwZWEzVE4xWlpxeXdCa1NWMFZ4UEk2blFISGV1VlNNUzRXcG1EMzNlZzIrZm9uaEJCQ0NDR0VFUEo0WTVSS0kxc2VQMExhS3R1dGZtbHNwYlFHczZKL052bzhCZ3k3VkZYVlVWcGY1VHJkdXRyNTROTXVFM0N4OERiK3lvdlRXMVBQM0J3c3JEREN2VHRPUGtoRWFWMjEyakVuQzJ1RTJIbmhVdUh0TnB0UFl5S3VoY0hsdUkrNittN0YrWkp5TEUzZTIyN1g3ZThjREFDb1ZjaHdyU1JEN1ZoOThFNEpKZVJLMHhzbU5ZYzF6eElyd2w3RnBhTGIrRi8yNVdaKzVUU29YejVlLzE1cTVIVXRlaS8vMTJFWUFLQmNXb05kZHkrM2FHN0dlajNnT1FCQWhhd0crM0ppTkk1M3MvY0Y1MkY3SUhObElsdHdlTERrOGlIZzhNSG5jTUZsT09BeUhDaVVTbFRLYWpTK0o3U0dSN0UwQVNHRUVFSUlJWVFRN1JpRzBkdTNsZ0tRZXRRdlJWWkMrVENRMlBiNEhDNmtpdVozWkNia2NjTmp1SkMxb0FzNWVUSlFBSklRUWdnaGhCQkNIaCtHQXBDMEJGdVB0c3I2MG9lQ2orUnBROEZIUWdnaGhCQkNDQ0hreWNJeFBJUVFRZ2doaEJCQ0NDR0VFRUthaHdLUWhCQkNDQ0dFRUVJSUlZU1FWa01CU0VJSUlZUVFRZ2doaEJCQ1NLdWhBQ1FoaEJCQ0NDR0VFRUlJSWFUVlVBQ1NFRUlJSVlRUVFnZ2hoQkRTYWlnQVNRZ2hoQkJDQ0NHRUVFSUlhVFVVZ0NTRUVFSUlJWVFRUWdnaGhMUWFDa0FTUWdnaGhCQkNDQ0dFRUVKYURRVWdDU0dFRUVJSUlZUVFRZ2docllZQ2tJUVFRZ2doaEJCQ0NDR0VrRlpEQVVoQ0NDR0VFRUlJSVlRUVFraXJvUUFrSVlRUVFnZ2hoQkJDQ0NHazFWQUFraEJDQ0NHRUVFSUlJWVFRMG1vb0FFa0lJWVFRUWdnaGhCQkNDR2sxRklBa2hCQkNDQ0dFRUVJSUlZUzBHZ3BBRWtJSUlZUVFRZ2doaEJCQ1dnMEZJQWtoaEJCQ0NDR0VFRUlJSWEyR0FwQ0VFRUlJSVlRUVFnZ2hoSkJXUXdGSVFnZ2hoQkJDQ0NHRUVFSklxNkVBSkNHRUVFSUlJWVFRUWdnaHBOVlFBSklRUWdnaGhCQkNDQ0dFRU5KcUtBQkppQWs4aEE2dzVQSk5Qay9JdFlBVlR3QXJucUJaNXo5dFBJVU9pSEFLTXZ0MXJYZ0MyUEtGc09VTHpYNXRRZ2doaEJCQ0NDR0VhTWRyN3drUVlnd25DMnNFV0xzaHFld3VhaFhTZHB2SFA0T2VSd2RyTjF3cVNrRms3alhjclM0eWVJNnZ5Qm5maDc4R0RzTUFBSFprWGNDZW5KaldudW9qaWN0d3NLVEx5N2hTa281ajk2OURybFNvSGVkemVQaWs4MHZvNlJBQWlid09TYkYzVVMyck5kdjlWL2FZRGkraEl3Qmd3b1hWWnJzdUlZUVFRZ2doaEJCQ2RLTUFKSG1rOERrOHVBcHM0V2ZsZ2c3V3JnaXdka09ndFN2cytDSUF3UEtiK3hGYm5BNEEyRC93UTdQYzA5aEFsSlBBQnAzdHZNRUFHT2JXRFRGRmFVWUZJRjhQSE13R0h3SEFVV0RUM0trMnl4aXZjUGJqWnc0N3NpNDIrOXp4M3M4Z3pNRVBZUTUrR09IZUhSL0ViMVVMUWtvVk1uREJBUU5WMXVob2o1N1lreE50aGxtM0RnN0R3SjV2QlVjTGF6Z0tyT0Fpc0lPSDBCN3VscXIvRXN1eThaLzAwKzA5VFVJSUlZUThobEpTVWxCY1hJeisvZnVEYWZTN1pGdTdkT2tTNHVQajhkWmJiNEhIYS9rL0g1VktKZGF0VzRkT25UcGg1TWlSR3NlVGtwSVFIeCtQNmRPbmc4dmxHcnpldm4zN0VCb2FpdERRVUoxakxsMjZoSVNFQkx6enpqdk5udmY2OWV1eGYvOStuRHg1RWdDUW1KZ0ltVXlHOFBEd1psOVRsL3o4ZkZoYVdzTE96czdnMk9qb2FDUWtKR0R5NU1sd2RGVDlvVjBta3lFbkp3Y0JBUUZHM1cvbnpwMElDd3REbHk1ZE5JNFZGQlRnOU9uVEdEeDRNRHc5UFUxN0k0MDA5M211cWFsQlRrNE92TDI5SVJLWjU5ODBoWVdGeU03T1JuaDRPRGdjelVXaFVWRlJrTXZsZU82NTU5cjBhMCtwVk9MWXNXTVlNV0tFV2I3V0NIblUwRk5OMmsyRVV4QkM3YnpoSXJDQmk2VXRYQVMyQmdObDRRNkJiQUN5clExMENVSDlqNS9pdWlwY0s4MHdlTTRBbHhEMGRGRC93VC9Lb3dkaWlsT1JVSnB0MHYzZjZqakNwUEVQSkdVNGNPOEtSbm4wWUxQK3pLRzVBVWhQb1FPbSt2Wmp0ODhYM05USWdBU0EvYm14Q0hQd0F3Qk04SDRHSng0a29rSXFidDVrbTJtSWF4YzRXRmlCeitIQmdzT0ZCWWNQRWM4QzFqeExXUEVzWWNPemhBMWZDRHUrU0MyNDNKU1R3QVpiczZJZ2tiZGYxaTRoaEJCQ0hrLy8vZTkva1pDUWdLTkhqN2JiSEpSS0piWnYzdzVyYTJ1ekJVU09IajJLeU1oSXpKa3pSK3Z4eE1SRWJOdTJEZE9tVFZNTFFGNi9maDI1dWJsNDhjVVgxY1p2MkxBQk0yZk8xQnVBVEVoSXdQNzkrMXNVZ0d4TXFWUml3NFlOU0U5UHg2eFpzekI5K25TMVFKVlNxY1NlUFhzTVhrY2dFR0RjdUhFYSsyZk1tSUZodzRiaGswOCtVZHYvN2JmZmdtRVlMRnEwaU4wWEV4T0R3NGNQWStyVXFleStYYnQyWWZ2MjdaZzJiUnFtVDUrdTkzTjM1ODRkL1A3NzczajU1WmUxQmlDam9xTHcyMisvSVNRa3BFVUJ5T1kreitucDZWaXdZQUZXcjE2TnNMQXd5R1F5SkNZbUduMit0Z0R4c1dQSHNIWHJWaXhhdEFoRGh3NVZPM2I1OG1Vc1hib1UxdGJXNk5XckYyeHRiVTJhYjIxdExRb0tDb3dhNitUa3BCWlVqWStQeC9mZmY0L0xseS9qODg4L0I1L1BSMUpTRXU3ZnYyL1U5UUlDQWhBVXBDcGp0WFhyVm16YnRrM3J1R1BIam1IMjdOa0dyK2ZyNjR1bFM1Y2FkVzlDakVFQnlLZUl1VElHbStOcy9nMnN2YVArdzhaRDZJQnhYcjBNbmx0VVc0bU1xbnlrVmo1QVV2bGRqZU5WTWdsT1BERCtoeEFBakhUdkRtdWVwVW5uREhScCtLWG1iSDR5RkVxbDN2RjJmQkhlN05Ed0F5MUhYQXdma1JNWUFQT0NSbUYrM0g4aE5tRjU4Zk1lWVNiTk42VWlGd2Z1WFRIcG5OYkNBSGduNkhud09hcHZPVm5WaFlqTXZhcDFiRUpwTm01WDVLR1RyU2RFUEFGbStBL0UrdFRqYlRoYjRHWGZ2aTBLMmlxaFJFbGROUW9sRmZDemNzSHRpand6em80UVFnZ2hUNE9LaWdxVGdoOHJWcXpBNmRNdFczbFJuOTFYNzYrLy9rSmFXaHBjWEZ5MEJ1OFdMRmlBcEtRa2JOaXd3YWhyNXVYbDRkZGZmMFdmUG4wd1pjb1VsSmVYWS9QbXpaZzZkU3E4dkx5MG5uL2p4ZzFzM2JvVmNYRnhzTGUzeCtEQmcyRnRiZDNNZDJnZURNTmd4WW9WK1BycnI3Rmx5eFprWm1iaW80OCtna0FnQUFBb0ZBcjg1ei8vTVhnZFcxdGJyUUZJYlVwTFMzSCsvSGtNSHo1Y2JmL2R1M2RoWjJjSGUzdDdkdC9reVpOUlhGeU03ZHUzSXpZMkZwOSsrcW5PaisveDQ4ZkJNQXhlZXVrbHJjZWpvcUxnNU9TRUhqMTZHRFZQWFV4OW52VmQ1K09QUHpaNmZOTm5HZ0RPbmowTEd4c2JEQmd3UU9QYWE5ZXVoWXVMQ3lvcUt2RGpqejlpeVpJbEd1Y3ZXclFJVjY5cS83Zk05OTkvandVTEZoZzF0MDgrK1FURGhnMWp0OFBEd3pGLy9uejgrT09QK09xcnIvRGxsMS9peUpFalJuOWRUNTA2bFExQUFvQy92ejhXTDE3TWJoY1VGTERia3lkUFp2Zm41dVppejU0OW1EdDNMaXd0Ry82TmJJN1BGeUdOVVFDU3RKdHJKUm1ZRlRBSUFGQWpyME8rcEJ3UGFzb1E0YXo2cHBrdktjZUg4ZHRRSlpQb3ZVNjVWSXh0bVZFbTNidXZVMGVUQXBCZUlrY0VXcnNDQUpRQVRqMUkwanVld3pENElHUU1iQjltZEQ2UWxPR2o2OXZ4UmRkSkNMSDFncFBBQnU5MEhJazFLWWVnUDR4cFhycVdtOWNIcDNOclN2RHUxZDgwanEvclBidEZBYmtYUE1QUnhjNGJnQ280dHo3MWhOYnN4M3EvWjU3RGlyQlhBUUREM2J2aVF1RXRKSlZwQnAvYmtoS3E1N1JhSmtHVlRJSXFxUVRWc2xwVXlHcFFYRnVKUWtrRkNtb3JVRlJiZ2FMYVNyM3ZqeEJDQ0NIRWtLS2lJcmk2dWhvOS9wbG5udEViTU5pL2Z6K3NyYTB4WW9SeHEycHUzcnlKOWV2WFkrREFnUWdORFVWaVlpS2lvNlB4NXB0dnN0bCtqWU5lcTFlci81NFpGUldGeU1oSWRydTJ0aGJMbGkyRHZiMDlQdjc0WS9ZYU1URXhTRTFOeGRxMWE4SG5OelJyUEhmdUhBNGRPb1NVbEJUWTI5dGp6cHc1R0R0MnJGSExjQThlUEtpMm5aR1JvWFUvQUhDNVhJd1pNOGJnTlp1eXM3UER5cFVyc1dyVktxU25wME1tazdFQlNDNlhxelh3MWRqczJiTlJYbDV1OVAyT0hUc0doVUtoRnJCVUtwVklTMHRENTg2ZDFjWmFXRmhnL3Z6NUNBME5aVFBxR2dlY0FMQ1ppR2ZPbklHSGh3ZXVYNytPNjlldkExQUZya0pEUTVHVGs0TmJ0MjZoVTZkT1dqTTYzZHpjTUdqUUlLUG1iK3J6ckl1ZG5SMldMVnVHeFlzWDQ4VVhYOFFMTDd5Z2RkeWFOV3Z3NE1FRGpmMDNidHhBVGs0T0prMmFCQXNMQzNhL1RDYkROOTk4ZzVLU0VxeFlzUUs1dWJsWXUzWXRkdTNhcFpaZENxZ0NmY09IRDBkTlRRMSsvUEZIdlBqaWkraldyWnZhbUxWcjE3Slp1ZnYyN2NPR0RSdllaNktrcEVUam12WEdqQmtEaVVTQ1U2ZE9vYVNrQk8rOTl4N2VmdnR0Z3grWFNaTW1hZXpqOC9udzkvZG50eHUvMzhiUGZGUlVGQ3d0TGJWZWd4QnpvZ0RrVTBTcWtEZnJQRDZuWWVtRFhLa3dtUG1ualV4TE1PYXV1QWdmeEc5RmdhUkNMY2hZSHd5VEtlVUdnNDl0WmJSSHcxLzhFa3F6a0MvUi84dkNhd0dEMGMzZUZ3Q2dVQ3J4MDUxamtNaWwrT0gyWC9naC9IVlljdmw0MXFVVGl1dXE4SHZHV2FQbW9DMTRhQ2h3K0NnSXNmWEVHNEhQc2R0LzVjVWp0VkwvTW9MYkZYbTRVSmp5Y05rN2cvZUNSK05mY1Z2YTVYbDQ1K29tVk1scVVTMlROT3ZaSjRRUVFnZ3hsVmdzUm1scHFVWmdTWjlodzRhcFpWTTF0WC8vZmpnNE9CaTFERm1oVU9DYmI3NkJoNGNIUHY3NFl3Z0VBa2drRXNURnhXSEtsQ2xhendrTFUxK3RrNTdlVURhcHFxb0tYMy85TmU3ZHU0ZTFhOWV5Z1ZJK240OFpNMlpnN2RxMTJMaHhvOXJjdnZ2dU93UUVCR0RCZ2dVWU5td1lCQUlCenA0OWk1NDllMElzRnVQV3JWdnMySXlNRERaTGJOaXdZVmkzYnAzV09XcmJ6K2Z6bXhXQUJBQWVqNGRGaXhhaG9xSUNWbFpXemJxR3NZNGNPUUpQVDA4b0ZBcjJ2UmNWRlVFc0ZzUGUzbDd0NDFIUDI5c2JIM3p3QVR3OVBkbmpmbjUrRUlsRStQZS8vODJPcTZxcVV0dWVNR0VDUWtORGNlVElFUURBN2R1M2NmdjJiWTNyOStuVHg2Z0FwS25QYzBsSkNlTGo0d0VBOSs3ZEF3QmN1M1lOUlVXcSt2dlBQZmNjT0J3T2xFb2xnb09EZFY3RDE5ZFhZLy8rL2Z2QjQvRXdjZUpFZHA5TUpzUHk1Y3NSSHgrUFdiTm1JVHc4SE9IaDRVaEtTc0xtelpzaEZBclZBci8xMmFEbDVlWDQ4Y2NmMGJselovWnJMems1MmFqMzJOU21UWnV3YTljdW5EeDVFcE1tVGNMRWlSUForcFJDb2JCWjEweE5UZFg1QndlbFVvbnE2bW9BcWl4YWQzZDNWRlZWcVkxcDcweGo4dVNoQU9SVFpNcWw3NXQxWHVPbDIwdVQ5eUtoekxUYWhmcGtWQmxYSDZNOWliZ1dHT3JXbGQwK25CZW5kL3hZcjE0WTU5V2IzZDUxOXpKdWxxdCtjT1pMeXJFeC9UVG1CWThDQUl6ejZvVUtxUmg3bjlDdTJBNFdWdmdvOUNWd0dkVVB6OXlhRW16UHVtRFV1WnZTenlETTNoZTJmQkdjQkRaNFArUkZMTHV4djgwekMrL1hsTFhwL1FnaGhCQkNNak16QVFCcGFXbnRjbjhPaDRPeFk4ZWlRNGNPYkQyNzdPeHNpRVFpNU9Ua3NPTWFaeXpxYyt6WU1jVEh4OFBPemc1ZmZmVVZLaXNyVVZWVkJabE14bzQ1Y09BQUJnNGN5RzZ2V0xFQ3ZYcXBsMnY2NVpkZjBLTkhEL1RvMFVNdFlIYnAwaVZjdW5RSmdDb0EyVFQ3c0drREdXMk16UXcxTkc3TW1ERjQ3NzMzakxxV0tmTHo4d0VBOCtmUDF6aDI2dFFwbkRwMXlxanJmUC85OStqYVZmVnZtekZqeHVEMTExOVhPMTZmQlZkVlZZVy8vdm9MQXdjT1ZGdkdXKytsbDE0eSt2TnY2dk9jbnA2T0ZTdFdxTzM3NDQ4LzJOZkRoZzJEdTdzN0c1eHNxcWlvQ0dWbFpSckIwWUtDQWx5OGVCRURCZ3lBaTRzTEFOWDcvT2FiYjNEdDJqV01HVE1HTTJmT1pNZC85TkZIS0M4dngwOC8vWVQ3OSs5anpwdzVSalZHQWxTZnIvb0FYbG1aNnQ4VDlWODd4bVMrYW11T1l5cC9mMzk4OWRWWDdIWkJRUUVXTGx3SVFCWFliVm9IY3NLRUNXcmJocko0Q1RFVkJTQUpNV0NvZTFjSXVhcDA5YnlhVXNTVjZHNCtNOHFqQjk0SUhNSnUvMTEwQjd2di9xMDI1a3grTW54RVRoanYvUXdBWUliL1FFamtVaHd4RU5oODNIQVpEajRLZlFrT0ZxcS9Ca3ZrVXF5OGVkRG9oaXdWVWpFMnBKM0V4NkdxZWpROUhRSXd0K053ckU4OVlkVDVobXFlYWp1K01INDcwcW8wbDJvUVFnZ2hoTFNsK215MS9QeDhaR2RudzgvUHI4M244TnR2MmxmWE5BNWErUHY3WS9UbzBRYXZOWFRvVUZ5L2ZoME9EZzVzdlVKYlcxdlkyOXZEeHNZR2ZENGZDeGN1eEk0ZE85QzllM2NBWUlOazlXUXlHVXBMUytIaDRZSFJvMGV6OXgweFlnUm16cHlKV2JObU5mZXRBb0RlWmE1eGNYR0lpVkVsRE5qWTJHREdqQms2eHdZR0JyS3ZKMDZjaU1yS1NwMWpUYW14OS8zM21za2ttelp0UWxwYUdwWXZYMjUwdCtiRzgrUHorVG83YmYvNTU1K1FTQ1I0OWRWWHRRYmQ1SEs1MFkySlRIMmVuM25tR1RiNHRYTGxTcHc2ZFlwdFF0UDRmU1FrSkVDcFZHcTg5NXMzYndLQVJzYmx0bTNiSUpmTDJXN2hTVWxKV0xseUpmTHo4ekZwMGlUODMvLzluOXA0SG8rSHBVdVhZc1dLRmRpelp3L2k0K014Yjk0OHJjMTZtbHEyYkpuR1BtTWF2OVNUeVdUWXYzKy8zakZEaGd5QnM3T3p6dU44UHQ5ZzQ2QmR1M1pwN012THl6TzZqaVVocHFBQUpDRjZNQUJlOEdqb25IWTRMMDVuemNZSjNuM1ltcGFBcWduTWo3ZVBhaDIvTmZNOEhDMnNNY2hWVlJka1RvZWg4QkU1WVdQNjZTZWlkaUFENE8yZ2tRaXhiZmlCdHlIdEJITEV4U1pkSjdvb0ZVZnk0dkNpcCtwek1NSzlPOFN5T3Z3Mzg1d1paMHNJSVlRUThtaUppNHNEaDhNQm44L0hoUXNYMmlVQTJUajdLVFkyRm9zWEwwYVhMbDJ3Y09GQ3RZWW0rL2J0QXdDMXpFaWdJZXNMQUJ3ZEhiRmt5UkpJSkxyTDZTeFpzZ1JkdW5UQm1UTm5BS2hxUU5aM01GWXFsVGg3OWl5VVNxVmFBTTJjR2kvSmJheW1wZ2E3ZCsrR2c0TURTa3RMd2VGdzRPN3Vqdjc5Kyt1OVhuNStQaW9ySzlHclZ5LzA2ZE5INC9nZmYvd0JoY0w0My91YkJtU2xVaWt5TXpNUkhoNnVVWCt3cGFSU0tTNWZ2b3doUTRhZ1k4ZU9Xc2ZJNVhLak15Q2IrendyRkFyRXhzYXkyektaakExNmhvU0U0T0xGaThqSnlkRllhbDNmSUtabno1N3N2cHljSEp3NDBaRElrSitmajBXTEZrR2hVR0RCZ2dVNmEwbGFXRmhneVpJbDJMcDFLM2J1M0ltREJ3OGFGWUJzYmczSWVsS3AxR0FqbzlEUVVMMEJTSDFMc092VkIyTkhqQmlCMzM3N0RUNCtQdXpTYkVMTWpRS1FoT2pSMXlrSUhzS0c0dHBuOHpWcmVuQVpEdVoySElFUjdnMC8rRE9xOHZITmpYMm9WV2pQOWxNQytPbk9NZGp4UlFoelVQMEFmdDRqREQ0aUo2eTZGWWx5cWRpOGIrUWhRMW1CWGtMSEZuZExad0RNN1RnQ3d4b3RXejkyL3pxaUNqVHIwaGpqOTR4ejhCVTVzelUxWC9MdURTSFBBcitrbm9SU1R3dWZ3N25xR2FVTUE3emcyUk1NR0szSEFhQk1TajlzQ1NHRUVOSytxcXVyRVI4Zmp5NWR1c0RlM2g3SGp4L0g5T25UamM1d003ZlUxRlNzV3JVSzd1N3VxSzJ0eGV6WnN6RjgrSEM4L3ZycjdESld3SEIyMTg2ZE83Rno1MDZkeDE5OTlWV0VoNGRqOE9EQmJNWmJZeHdPQjRNR0RkSVorSlBKWkVoUFQ4Zm16WnZaK29GTk5RM0dHTFBFZE5PbVRiQ3dzRUR2M3IwUkdSbUpLVk9tWVAzNjlRZ1BEMWZyR056VW5UdDMySHRxcTgxcFpXV0YydHBhZy9mWEpUWTJGbUt4R003T3pvaU9qdFk3bHNQaGFBMkM2c0xuODdGeDQwYmN2MzhmbjMvK09lYk9uYXNXZEZZcWxWQXFsVVlGSUZ2eVBGKzllaFVWRlJVQWdDMWJ0a0F1bDJQRmloVVFDb1ZzSGNZclY2Nm9CU0FWQ2dVdVg3Nk0wTkJRTnJpbVZDcnh3dzgvZ00vbnN4OXpOemMzZlBMSkovRDA5TVNGQ3hjd1pjb1UvUG5ubnhwemtFcWxpSStQeDJ1dnZZWStmZnJBMzk4ZkdSa1p5TXpNUkUxTkRRQlZ4aVdYeTRXVmxaWFo2eVkyN1pRTkFGbFpXWGp6elRmMW50ZTllM2U4OWRaYmFwLzNtcG9hWExwMHlTekx1d2xwRGdwQWtuWlR2d1JaRnh1ZXBjYVk3T29peEpkbXF1MHpSOUJNR3dZTVh2Ri9WbTFmMCtYRGJwWjJlRDlrRElKdFBOaDlkeXJ2NCt2a1BhaVc2ZitGUXFhVVk5bk5mWGd2K0FVODY5SUpBTkRaemhzL2hMK09iVmxST0p1ZjNLWWRzczNselk3RDhieEh3L0tJRytYM3NEbmR1RVk3MnNpVkNxeTZGWW1sM2FmQzMwcjFTKzVJOSs1d0ZkamkzN2VQb0ZKYW8vVzh6UmxuMUxZRHJkM1lURXB0eHdraGhCQkNBRlhEak5qWVdLU2xwUmxWcTYxZnYzNEdzK0ZNY2Zic1djaGtNZ3djT0JCT1RrNjRjT0VDWW1OajBiZHZYN1Bkd3hoaXNSaDc5KzdGSDMvOEFYdDdlM3o3N2Jmdzl2WkdWRlFVTm03Y2lEZmVlQU1mZlBBQkdJWUJoOFBCOGVQSDFjN2Z2MzgvZnZubEY0M3JIanQyVEdQZnFGR2oyTmRDb1JDclZxMUNYVjBkNnVycUFBQU13MEFrRW1rcythMXZtbkhpeEFuczNic1hmRDRmR3pac3dQWHIxN0ZxMVNxODk5NTdHczF4QU9EcnI3ODI2bU53NWNvVkhEcDBDRjk4OFFVU0VoSUFxR29mUmtaR1l1UEdqWmczYjU3T2MxTlRVd0ZBWndiaDg4OC9iOVFjZEtuL2VCODZkQWlIRGgzU08xYmI1d2NBS2lvcWtKV1ZwZlVjb1ZBSWEydHJKQ2NuNC9QUFA4ZFBQLzNFZGlDdnI5MXBUQUN5SmMvejhlUEg0ZTN0alh2MzdxRlRwMDQ0Y09BQVB2LzhjeXhmdmh6QndjRndkSFJFVkZRVVhuNzVaZmFjNk9ob2xKZVhxOVZ5UEhIaUJCSVRFekY3OW15MTBnSURCZ3dBb0hvbVMwdExOZTZmbTV1TDVjdVg0ODZkTzFpelpnMmJhWHIrL0htMVlQcVJJMGR3NU1nUitQajQ0UDMzM3dmUThocVFMWkdUa3dNbkp5YzRPVG1wN1JjS2hSZytmTGhHN1V6bHcwYWI3ZlZIRHZMMG9BQWthVGV2QlF6V2U5eVdMOUlZY3piL2hrWUFzclU4NTlvWnZpTGRLZTFEM2JyaUg0RkRJT0lKMkgxWFM5S3hKdVd3MFhVT3BRbzUxcVFjUnBtMG1nMk8yVnVJTUM5NEZFWjVoR0ZUK2huY01kQXgyaFJiTXM5cjNWLy9jYTZRaXJILzNoV040eE84bjRFdFg2VDMyZ3lBZjNRWXF0WXhQSzNxQVpiZDJBZVpzbmtkMk90VnlTVDRNbWszbG9WTmc1ZFE5WmZNSGc3K1dOTnpKdjZkY2dRcEZia0dyOUhic1hXVzZ4QkNDQ0hreVpHYW1vcVRKMDlDTHBmRHc4TURIVHQyaElXRmhkNXpmSHg4ekhaL3BWS0pBd2NPZ00vblk5aXdZUkNKUkhCd2NNQ09IVHZhTkFDWms1T0RkOTk5RjJLeEdJTUdEY0w0OGVNQnFCcFhCQVlHNG9zdnZzRGV2WHZoNHVLQ2poMDdZdE9tVFJwTHNDZE1tS0RSMU1JWW16ZHZacnNCTis3K3ExUXFjZW5TSmZUcjF3OXhjWEhZdjM4LzR1SlVLMXJxNnVvd2JOZ3c5Ty9mSHk0dUxoZ3laQWpXcjErUDI3ZHZhM1M0enNuSlFWWldGdWJPbmF0M0h2bjUrVmk1Y2lYNjl1MkxaNTk5bGcxQUNnUUN2UHZ1dTFpeVpBbkN3c0owZG9HdUQwQmV1blFKZi8vOXQ5WXhBREJ1M0RnMnNHZXN2THc4UkVkSFkvRGd3WWlPanNicnI3K3VGc1N0VjF0Yml6ZmZmRlBuTTNyNjlHbTJlN2cycnE2dStPaWpqN0JreVJKODk5MTMrT0tMTHdBMEJDQU5mVzIwNUhuT3k4dkR4WXNYTVgzNmRHemJ0ZzBSRVJFSURnN0c4dVhMOGNNUFArREREei9FMEtGRHNXZlBIbVJrWkxCTDgvZnMyUU9oVUtpVzdTb1VDdEdoUXdkTW5qeFpaMjNUeHVycTZyQjM3MTdzMkxFRGNya2MvL2pIUDlTV3dML3h4aHQ0NDQwM1VGNWVqa21USm1IaHdvVVlPWElrZ0lZdTJDMnRBZGtTeHR4bjQ4YU43R3V4V0xYNlRpQVE2QnBPaUZsUUFKSTg5cXBrRXB4NGtHalNPU1BkdThPYXAzdkpCSS9oWXBxZjlyOWtNd0FXZDVtSVhrMENXb2R6NC9CNzVsa29sS1lxdCtSUEFBQWdBRWxFUVZUbExTcWh4S2IwTThpWGxHTld3Q0R3R0ZXUjV5QWJEMHoxNjQrbHlYdE51cDQrQjdRRUY0R0dBR1NsVEtKMXpIRDNibm9Ea0VLdUJlWjNHbzBJcHlCMjM5M3FJbnlkdkJjMThyb1d6bHFsWENyR1o0bTdzS1RMUkFSYXV3RUFYQVMyK0Ric0ZSek5pOGUyckNpOWdkK21ueTlBbGNHYUwybmR2MEFTUWdnaDVQR1FtcHFLeU1oSUJBY0hZL2p3NFdyQnI3Wnk3dHc1WkdkblkrVElrV3lEa3JGangyTHIxcTJJaW9yU0dld3lOeDhmSHpib1ltOXZyN05lbmI3Z2xhN2x6ZG9DWmZvb0ZBbzI0eXdyS3d2ejVzMURmbjQrYnR5NGdWR2pSdUh3NGNNWU0yYU1XaE1hSG8rSEVTTkc0TWlSSTVnOWV6WWNIQnpZWXp0MjdJQ1ZsWlhlZVZSWFYyUEpraVVBb0xVWlIwUkVCRWFNR0lGVnExYkIxZFVWSVNFaEdtUHFBNUMvLy82NzN2ZlhORUJxak4yN2R3TlFCY0lzTFMxeDlPaFJqQjgvWGlORDlPREJnNmlzck1UMDZkTzFYbWZRb0VFYVFlS203emNpSWdManhvMURaR1FrRGh3NGdQSGp4ME1xVmYzT2JTZ0RzaVhQODQ0ZE8rRHU3bzZlUFh0aTI3WnRBRlJOVndvS0N0ak12ckZqeDJMZnZuM1lzV01IbGl4WmdxdFhyeUlwS1FuVHBrMVRDK3IyN3QwYi92NytCcHZteUdReW5EeDVFanQyN0VCK2ZqNjZkZXVHK2ZQbnc5L2ZYKzk1alZsWldhRjc5KzZZUDM4K1crdXlhUTNJeXNwS2ZQbmxsN0MzdDlkM3FXWTdlZklrYW10clVWRlJBUmNYRitUazVHRDI3TmxxWDVPTi8yQ1FsNWNIaG1GYWJUNkUxS01BSkdrM0V5NnMxdGkzUE94VnRuRkpiazBKM3IycSt5OVVpV1YzQVFDRnRSWFlsaGxsMHIzdCtDSzRDSFIzblJ2dDJRT3VsdG83d2lrQm5NcFBRcmhqQUJnd3FGVklzVDcxUkxOckhOWTdsSHNOTjhydjRZT1FNZkFVT2lCZlVvN3ZVNDYwNkpwdHdVUG9nRVdkeDhOSDFKRGlmNyttREY4azc5YTVQTHE1eXVxcXNUanhmL2dvZEJ4Nk9nUUFlTmdveUxNbitqa0hZOWZkeXpqMUlFbWprWStUd0FaQk51NXErejRJR1lNZUR2NVlHTDhkRHlSbDBHVmRiL1A4cGZLemhQK2hySlZxZXhKQ0NDR2taY1JpTVU2ZVBJbmc0R0NNSFR1MjNlYXdjZU5HY0xsY3RTN0xFeWRPeEw1OSsvRHp6ejhqUER6YzdEWG1kQmszYmh3QVZjTU1RSHN0T20xMjc5NnR0M25HbGkxYk5QYTk5dHByR3ZzcUt5dHg0c1FKSERod0FBOGVQSUNQanc4V0xseUlZY09Hb2JpNEdMTm16WUpBSU1EaHc0ZTEzbWZpeEltSWpJekVsaTFiOEs5Ly9RdUFxbGJmbVRObk1HdldMSjBmUjRsRWdzOCsrd3haV1ZsWXZudzVXMGV3cVhuejV1SE9uVHRZdEdnUlZxMWFoYUNnSUxYamUvYnMwZmt4QUlDRkN4Y2lPVG5aNU05blhsNGVqaDQ5aWdFREJzREx5d3N6Wjg3RTdObXo4Yi8vL1UvdHVVbE5UY1gyN2RzeFlNQUFuZlVmblp5Y05KcmJhRE5uemh6RXhNVGcrUEhqR0RkdUhMczBYbDhHWkV1ZTV6dDM3dURreVpQNDV6Ly9xYkVzdUhFdzNOUFRFeU5Hak1EeDQ4ZHg4ZUpGYk55NFVXdkFYQ1FTYVRTcTBXYldyRmtvTEN5RXQ3YzNGaTllak1HREI1dThMRGtnSUFCcjFxelJPOGJHeHNiZ21IcVZsWlVvTEN4VTI2ZHR1WGhURnk1Y3dPclZxN1dXUEdncUxpNE9kbloySmpWRklxUTVLQUJKSGhuMkZsYm9aT3RoZU9CRFh5UnBGZ2syMXJvN3VyOFJ1d2hzOGFyZkFMM25SeGVsNHNDOUs2cGx3Q21Ia1NzdXdZWm41b0RQVVgxSnpZblJySGVqanlXWEQ0bGNpb3lxZkh3UXZ4VnZCQTdCeWZ1SnFKSTFkQXA4cTZQdURtYjJmQ3VONDFzenowTnNwdXhEWFVKdHZiQzR5MFJZTlZxR25sbGRnR1hKKzFCVzF6b05YU1J5S2I2NXNROVRmZnRqc204RTIxVEd3VUwxTVhBVzJHQkgxa1cxYzRhNGRtSEgxUnZnb3ZwTDlhTE80L0Z4d2c2ZDJaUDFTNzViaXN2aG11VTZoQkJDQ0RHLzJOaFl5T1Z5REI4K3ZOM204Tk5QUDZHd3NCQ1RKMCtHaDBmRDc4UldWbFo0L2ZYWHNXN2RPcXhZc1FKTGx5NTlyR3UxZVhwNkdqVnU2dFNwa01sazZOR2pCK2JPbll0bm4zMldmZCt1cnE0R3ozZDNkOGY0OGVPeGI5OCtEQnc0RUowNmRjTEtsU3ZoN2UyTktWT21hRDJucXFvS24zMzJHVzdjdUlGMzNua0h2WHIxMG5sOW9WQ0lwVXVYWXQ2OGVmand3dyt4ZVBGaWt4cTl5T1Z5Tml2UUZHdlhyZ1dIdzhHY09YTUFxSnFweko0OUc3LysraXU4dkx3d1pNZ1FQSGp3QUo5OTlobWNuSnpZNEd0TENJVkNMRnUyRE83dTd1QndPR3dqRjMxTGRsdnlQTmMzMXhrOWVqVGJ6RWVYZi96akg0aU9qc2JYWDM4TnBWS0p4WXNYTnp0STcrRGdnRGx6NW1EdzRNSGdjdFYvZDkrK2ZUczhQRHdNQnVGemMzT1JrcEtpdHEvK1BXakxHRFowdlo5Ly9oay8vL3l6TWROWFUxcGFxaEU4cjErV0hoUVVoSFhyMW1IWHJsMm9xYW5Cd1lNSElSYUxNWGZ1WEh6ODhjZm8xS2tUZHUzYVpmSTlDVEdFQXBEa2tSSGhGS1FSSk5LR3k1aS9hNWRDcVdRN0tyOFZOQUtXWE5WeWdxenFRbmlMSE5sbDBZM3R6THFFblZtWDJQcUdUaFkyNEpzWVpCSncrUGhuOFBOd3Q3VERaNG03VUtlUVFTS1hZa1BxQ1kyeGpSdTdOR1hGRTJnYy85L2R5NjBlZ015dEtVRlpYVFViZ0x4U2tvNS9tMUFEczdrVVNpWCt5TDZFRytVNW1CODhHazRDR3dEQTlkSXMvQy83c3NiNG9XNmFmOW1OS1U1RFg2ZU84TFZ5eGxzZFIrQ0gyMysxNnB3SklZUVE4dWhLUzB1RGg0ZEh1eXk3QmxUWmNxZE9uWUszdDdmV2JNQng0OGJoN05uL1orKys0NXE2di8rQnZ4SVN3dDVCVUNoWUVBWFVvbGJjK2xQVWFsMTFWT29vclZacjY2eGF0ZFpkckF0SHBjNDZXaWRmRlFjNHdVRS9LQ2dPRUJjb29pQ0NRdGhpV0JtL1AyaXVDZGtJZ3UxNVBoNCtIdVRlOTczM0hReUJlM0xlNTBRaExpNE9temR2eHRTcFU5LzVIRmV0V29WVnExYTk5WG1xZDZKV1o5aXdZZmowMDA4VkFwYWJObTFDbXpadDBLVkxGdzFIdmhFUUVJQnIxNjVoK2ZMbGNIWjJSbDVlSHRhdlg2OHljeThyS3dzTEZ5NUVSa1lHUm84ZXJWUDlTa2RIUjZ4ZXZScHo1ODdGd29VTE1YTGtTQVFFQkdpdGpRaFVMUzJ2M2lSRW16Tm56dURXclZzWU5XcVV3dmRsK1BEaGVQejRNVmF1WEltblQ1OGlNaklTWXJFWXExZXZocVdsNmxWZCtwSXRKd2Fxc2tRQjlRSEl0MzA5Zi9UUlIvanBwNTkwK2o1YVdWbWhWYXRXdUhMbENzek56ZUh0N2EzUDAxS2dLZEFYRnhlSHNySXlqUUZEb1ZDSWhJUUViTnk0VWVWK1ZUOC8yZ0tRUTRjT1ZadWxxaW1yTXkwdERVVkZSUXBMcldYMUx3ME5EY0ZtczhIajhiQjA2VktJeFdMOCtlZWYyTGR2SDM3NDRRZU1HVE5HSVd1VmtOcENBVWpTWUhTMjgxRGF4bVVid0k1bmdSZWxiOUxNUTd2T3F2VnJSK2NrWWNQRDAvaC85bDVvKzgvU1hpbWsySm9TaWVXdHY0Q3F1T2piTmxaeE5MYkdYTS9CVEdmbkdjMzdZMjNTeVRydGZEM0dWWE5tcHdYSFdPVVlDNDdxUDhhTEswc1JlUDhvMXJVSndLWHNlL2p6eWQ4WTI3UWJoam5wL3VsdlRYeDcvUThJeW90eHAvQVpwdDM2RTJOZHU2R050U3VDa2s4cUxiLzJ0blNDbzNGVlBST3hWTUlFc0RlblJNRGQzQUcyaG1ib1llK0YrMFhQY1Y1RkxWRlZwUUxrYlcwL0FRNUdWanFOSllRUVFrakRWRlJVcExaYmNWMDdkZW9VL3ZqakR4Z2JHMlBwMHFVcWd6b3NGZ3NMRml6QTVNbVRFUllXaHZMeWNzeVlNVU5yVGJ2YU5ISGlSSFRxMUVucnVJaUlDSTNaVTZxYWdLaHFtaUhMOEpNWEd4dUw0dUppblFPUUppWW1tRFJwRWhZdlhveWtwQ1NNSFRzV0hoN0s5eHp4OGZFSURBeEVTVWtKeG80ZHF6Sm9wbzZibXh2V3IxK1BCUXNXNE5DaFEwaE1URVJ3Y0xEV0xOWHk4bkxZMmFsdmVGbGRTa29LdG16WkFqYzNONFVPenpJelo4N0V3NGNQRVJJU0FnQll0bXlaWHJVTDlTSHJQbTVrcEZ4VHZ6WmV6eXdXQzYxYnQ5WTZqOUxTVXF4ZHV4WlhybHhCa3laTmtKbVppUmt6Wm1EQmdnVnZGWWhVSlNjblIybVp2V3dwK3NXTEZ4RVdGZ2FCUUlERGh3OHIxZldzWGdOU0Yxd3VGMTkvL1RXNmRPbFNvLy9IeE1SRVNDUVNMRjY4R05PblR3ZndwbUZXYVdrcFRwMDZoUU1IRHFDc3JBd3JWNjZFdmIwOVpzK2VEUjhmSDJ6WXNBRzNiOS9Hd29VTDFaWWdJS1FtS0FCSkdnUkhZeXUwdEZMOEJNZVF6Y0ZDNytGd05ySEZ2TnNISUNndnJ2TjU5Ry9jaHZrNjRrVmlyWGFnbG1HQmhjRk83VERhcFNzTTJXOStCTzE0RmpEakdxdXRtNmdxdUhXODI0OEF0TmZMbEJuaDNGSGpmbk91c2RZeDFXV1hGZUdIK0wrUVcvNUtyK1BlUnJsRXhIeGRLcTdBanRTTDRMSU5VQ2xSRGdvUC9TY1krcktzRUdLcGhGbFMvYXF5RkJzZm5zR3lWcCtEQlJhK2NldUorMFVaeUpJTGR0ZGxNSmdRUWdnaERZc3UyVmExU1N3V1kvZnUzVGg4K0RBTURRMnhiTmt5aFN5ejZ2aDhQcFl2WDQ1NTgrYmgzTGx6U0UxTnhkeTVjK0hxNm9xalI0K2l1Rmo3MzhwRlJVVmFtNktNR3pkTzVYWmJXMXVkT241cnk3alRkZzVaNEU0aWtZRE5mclB5U1NLUm9LQ2dBSTBhTmRJNkI2RHEreHNlSG83ZHUzZkQxTlFVaG9hR09IRGdBSXFLaWpCMjdGaUZ3RXJqeG8zQjRYQXdZOGFNR2pXRmNYRnh3ZWJObXhFVUZBUi9mMyt0d2Nlc3JDeWtwYVhwRkdTVGpWKzRjQ0VNREF5d2FORWloZVl2UlVWRmlJeU14UEhqeHlFUUNOQ3hZMGNrSlNYaGwxOStRZS9ldlRGa3lCQ2x3Sm5NOGVQSGNmejRjZDJmNkQ5a0RYYmtsNURYNXV0WkYvZnYzMGRRVUJBeU16UFJvVU1ITEY2OEdDZFBuc1QyN2RzeGE5WXNEQnMyREdQR2pORnBPYllzOEZsU1VxSnl2RUFnUUg1K1BwTnh1SHYzYnR5NmRRdXBxYWtBcXBaWSsvajRvSC8vL2pyTlhSY2NEa2R0ODZEcXhPS3FleURaNis3V3JWdkl6czdHckZtekVCSVN3alJVa3JsMjdScUNnNFBScGswYnpKdzVFdzRPYjJybCsvbjVvV25UcGxpNWNpV0tpNHNwQUVscUZRVWdTWVB3aVlNUFdBQnl5MS9CN3AvbHRMYUc1a3lqbUlVdGgySCs3WU1RaWl1d0wrMnkxdk9OZHVuQ1pMcnBNdjdaNjF3QVFGeHVDanpNSGFzYTIraHduTDVjVGZuNHZsbGZlSmkvcVlNaWtVcHhOQ01PaDU3RkttWHZ2Uy9rZzQ5RkZVSmtsdWFySEdkcVlBUXJ3NnFPZEVKeEJRb3FTblMrUm1OamEyYUpmb1ZFZVltM3F1Q2pxeW1mNlg0ZG5aT0VMdnptQ3Z2dkZqN0R5Y3hiR056a1kvRFlYRXozNkkvNWlTRk1ZRmdrRitna2hCQkNDS2t0YVdscFdMOStQWktTa21CbVpvWWxTNWJBeDhkSDYzSE5temZIbWpWcnNIanhZcVNrcE9EYmI3L0Y5T25URVI0ZWpxeXNMSzNIRnhjWDQrREJneHJIcUF0QTV1WGxLU3puVktlb3FFanJHS0JxMmJ1UmtSR2VQSGtDNEUxSFpWbkE0OGlSSXdyZHBSTVNFaUFTaWRDc1dUT21CcUdzUVk1OHZUNlJTSVNvcUNpRWhJUWdJeU1EWGw1ZW1EOS9QZ3dORGJGNjlXcWNQSGtTRVJFUjZObXpKL3IzN3c4dkx5ODRPRGhnejU0OUNwMlQ5V1ZwYVlubHk1Y3JiTXZQejhleVpjdGdibTRPSXlNamNEZ2NsSmVYSXo0K0hpS1JDRjI3YWw2ZEJBQlNxUlJMbGl6QnExZXZFQmdZaUNaTm1pQS9QeDl4Y1hHNGN1VUtidDI2QmJGWURCOGZIL3o4ODg5bzJiSWxTa3BLc0cvZlB1YTV1cmk0b0hQbnptalpzaVZhdDI3TlpDNTZlM3VqWTBmRjVJTmR1M1lwUEQ1eTVBZ0VBZ0VjSFIxaGJtNE9nVUNBUTRjT2djUGhvSG56cXIrdGEvdjFyQ2tJbkp1Yml6MTc5aUFpSWdKU3FSVCsvdjRZUDM0ODJHdzJoZzhmRG1kblo2eFpzd2Fob2FHSWpJekU0TUdEOGRsbm4ya01qTXVDbmdzV0xFQzdkdTBVWGsvbDVlVzRldlVxQURBMVFYTnljc0Jpc1RCcTFDajQrdnFpUllzV1lMRllpSXlNUkdTa2Npa3RXVTFJVmZzOFBUMTFDdXpMcTZ5c1JIbDVPWXlNak1CbXMvSDMzMzhEcUhvTlZsWldZdHUyYlRBeE1VR3ZYcjN3OGNjZkl6QXdFRWxKU1pnMGFSTGF0bTBMZTN0N2pCNDlHazJiTmtWcWFpcFNVMU1oa1VnZ0Zvc2hFb2xRV1ZtSi92Mzc0OXExYTdDenMzdG5qYS9Jdng4RklFbTk0N0k1Nk5Xb0trWCtpaUFabnptMUJ3QzhLQ3ZBdytJczlHclVFaCtZMk9GSHowRllmdjhZam1YRWFUM25GeDkwaHNFL0h6enFNbDRtTHU4eHhyaDJ3L3JrVXhDS3l2Vi9NbXJZR0pwaHRHdFg5R3FrMkF6bFJXa2hmbjkwRmtuRm1iVjJMVTNVTFJIV2xrbTU2ZVB4T2pkakNjKzhpZkRNbTZxdjcrU0xnS2JkQVFEL3k3NlBQMUtWQ3pHcmM2akxEMHhnc0VMSHdLQXNtMU1LNE8rY0Iwb0JTQUE0a0hZRjdXM2M0R2hzRGFHNEhEd0REcmovMVB5c1VCSFVKSVFRUWdoNVcwS2hFSThmUDRhSGh3ZCsvdmxuTkduU1JPZGpQVHc4c0dYTEZxeGJ0dzQ1T1RubzJiTm5qYkwyOUxWanh3N3MyTEdqMXM0WEdCaklCRTFaTEJiYXRtMExvS3BHWkd4c0xIYnQyZ1dwOU0xNkZDTWpJL1R0MnhlZE8zZEdmSHc4Rml4WXdPeVRaZmlGaDRkai8vNzlLQ2dvZ0lXRkJhWk9uWXJCZ3djem1XR3JWNi9HaFFzWHNIdjNia1JFUkNBaUlnSnVibTVZdTNadG5RUlpiR3hza0plWGg2U2tKSVhud3Vmek1XblNKTFJxMVVyck9WZ3NGaVpPbklqS3lrcTBhOWNPRnk1Y3dPclZxd0ZVTllmcDI3Y3ZCZzBhcEpEbGFHWm1odSsvL3g0alJveEFhR2dvenAwN2g1Q1FFTGk1dVdIRGhnM01PQThQRDN6eHhSY0sxNnNlZ0N3dkwxZktrdVR4ZUpnNmRTcXNyYTBCMVA3cldaMUxseTVoM2JwMXFLaW9RS05HalRCNzlteTBhZE5HWVl5dnJ5OTI3ZHFGelpzM0l5b3FDdWZQbjhlUUlVTTB6cUZYcjE2NGUvY3VZbUppbFA2dldDd1c3T3pzRUJBUXdBUWc1ODJicHpMTE5TZ29TT04xVk8yZk1XT0czZ0hJakl3TVRKbzBTV0dia1pFUnVuWHJCZzZIQXk2WGkwOC8vUlE4SGc5OFBoOGJOMjVFYkd3c0xsMjZoSmlZR09UbjV6TkJmRTM0Zkw1U1IzRkMzZ1lGSUVtOTYrLzRFY3k1VlRVRy81ZnpnQWxBQXNEMnh4ZndvVmtqdUpyeTBjYTZLY1kxN1lsZFR5N1YyVnd5Uy9PeDZkRTVKQmRyL3dSWkZ4WmNZd3hxMGc2RG1yUURqLzFtcVVTbFJJemp6NjhqTkNNT2xYV2NaUmVYbXdKcnc3ZjdnNm8yemdGVUJXSmw5RjJ5TFd2d0k1WktJSkZxWHh6ZDNLSXhPdjhUY0x4ZDhGU2hqcWk4Q29rSXZ6ODZoN1kyVFhFd0xRWlNTR0hNcVZxQ1ZhWWkwNUlRUWdnaDVHMTVlWGxoNDhhTmNITnpVMWhtckNzYkd4djgrdXV2RUFxRmI1VzFwd3NlajRlK2ZmdGl3SUFCOFBMeTBqcit4bzBiVEVhV3ZKWXRXMkxFaUJITTR5bFRwaUF2THc4Y0RnZk5talZqc3RETXpNd1FGQlFFcVZRS2llVE42aUQ1ckRSM2QzZU1IRGtTTEJZTEhoNGVUUGZwVHAwNjRkeTVjeGc4ZURDR0RoMEtVMU5UcFhuMDd0MGJQWHIwUUdSa0pCSVNFakJseWhTZGdvK0RCZzFDKy9idHRZNnJidi8rL1FDcU1qUEZZakZZTEpiZXkvM2x1MnYzN3QwYm1abVpjSEZ4UWFkT25UUjJvdWJ6K2ZqKysrOHhidHc0WExseUJhMWJ0MllhTGExWXNVSmg2YTNNbmoxN0ZMNXZ3NFlOUTlldVhWRmVYZzZSU0FRT2h3Tm5aMmVGMTkyN2VqMTM2dFFKcnE2dThQWDFoYisvdjhvYWxFQlZKdURQUC8rTXp6NzdERnd1RjFaV1ZzdytQejgvSm5OVGhzUGhZUGJzMlpnOWU3Wk84MVczeEY2ZkdvL1Y5ZW5UQjU2ZW5qcU5kWEZ4d2ZqeDR5RVdpeUdWU3NIajhkQ2xTeGVtUE1HVUtWTVVncG9zRmd0ZHVuUlJxSjFhV1ZtSnNySXlWRlpXTXVjQkFEYWJEVGFiRFE2SEF4NlBwN1djQUNINm9BQWtxVmRHQmx3TWQrNEFBSGo2T2dkcHJ3VUsreXNrSWdRbGhXTnRteTloYkdBSVA0ZVdPSkY1QTNsMVdHOHdLdWYrVzUvRDF0QU1RNXphbzY5amE0WEFJMURWcWZtUDFJdHFBMksxclRhV2t0ZldjdlJHeG0rV1B1aFQwNVBMTm1BeVI4dDE2TEROQWdzVDNmeVlYTlBUV1FrYXh5Y1ZaekpacUNZR2hzei9XV0hGYTUzblNBZ2hoQkNpRDNWMStmUlIxOEZIQURBMU5jV2NPWE4wSHQrK2ZYdVZnYnJxMitXRGFxcXdXQ3lGb0tNOEd4c2JUSnc0VVdrN244L0hsaTFidE02UnkrVml3SUFCR0RCZ2dOYXhNczdPem5wbnFzbmpjRGc2TnczU0ZzalNwMGtPVUpVZDE3dDNiNFZ0Nm9LcDh0MjFnYXJYbUM1MUdldnE5ZHl5WlV1Rjc0ZW1UdFhWcVFxWS8vVFRUeldiWEIxemNYSFJXRE5Ubm9HQkFVYU5HcVYydnk0TmVMaGNya0l0VVVMZUJRcEFrbm8xc0hGYldIQ3JmdEdjeW94WE9TYXJ0QUJiVXlJUjBMUUhmcjEvckU2RGo3VmxtKzlFY0ZpS2Z6QTlldlVDKzlNdTQyN2hzM3FhVmYxek4zdnpLV3YxWUxNbThrSGNjaDB5UnJ2YmU4TE5yT29Ud0NjbDJZalBmNkx6dGF4NWJ6NEIxNmRHSlNHRUVFSUlJWVFRUWxTakFDU3BOM3llQlliL1U2T3ZxRktJeTRJa3RXTXZDNUp4TS84SlNzVVZBSUF2WERwclBMZXNBWTB1WXdzcVhpUGlSYUt1MDlhSmZQRHhTVWtPRGoyTHhmVzh4eHFQTVdDeFljam1NTS94MzRiUHM0QzFZZFZ5ampKeEpaNExWVGVxVVlWbjhDWUFLUlJycjFlU1hWYklmSDB3UFVhdmJ0Yk9KcmJNMXpsbGRkOTVuUkJDQ0NHRUVFSUkrYmVqQUNTcE45ODM2d09qZndKTFljOXZxdXhpTEU4K01PZi9nZWFnb2p4dFk5TmVDMm85QUNtRkZEZnpueUQ4K1UzY0s5TGVMUkNvQ3RCdGFQc1ZydVk5d3VXY1pDUVVQSDNyZWN6MUhJeE9kaDQ2ajI5aWJNTTBwTkZFWFRNYlRlVG44ZkJWRnFSNmhBVk5ETjdVeWRFbFFKdGNuSVZucjNOUlVQRWF0L1RJZmdTQUQwenNtSy9UOWNqU0pJUVFRZ2doaEJCQ2lHb1VnQ1Qxb3ExMVU3U3hiZ29BeUN0L2hkTlpxcGRmdjYrbTNOeXRkNDFIQzY0eGpBeTQ2R252alJibWpUSDU1aTd0QjcxSGV0aS9xY0Z5TFRkRnIyT041UU9RSXQweVJDTmYza0Y4Z1g3QlJ3RHd0SGpUdFM5ZG1LdjM4WVFRUWdnaGhCQkNDRkZFQVVoU0w5SmVDeUNXU21EQVlpTWtQUVlWZW5hQzFwYUJkN2pMVEtacmNrMnk5ZDVXVFJyTVdITGZGRjNPZTR2YWcyNW1qZERScmhuK3puNkEyd1ZwS0s0czFYck1KNDRmQVFCZWk4cHhSWkJjNDJ1cjA5YTZLVDQwc3djQVNLUlNYTXZUTHdCcHlublQ0VTZvNHhMMW1nUzFEVmhzdFBnbkFGa2hFZUZKU2JiZTV5Q0VFRUlJSVlRUVFvZ2lDa0NTZXBGZlVZSmIrVTlnYkdDSVM5bjM2bnM2RFlLOTBac08wZm5sK2dVZ1RRMTQrT2JEWHVoZzV3NCt6d0pBVmUzSnlKZDNkRHBlRm9Bc3JIeU5iWTgxZDkzVEY0L054VmNmOW1BZVh4RWs2OTFkMm96RFk3N1dwUVprVGJXeGJzcVVCVWdxeXRSYUZvQVFRZ2doaEJCQ0NDSGFVUUNTMUpzeldRbDRXVmFvVjRPUWY3UEd4dGJNMXkvSzFHZFFHckRZY0RkM1FDdkxENWh0Vm9hbUdOaWtyY0k0UjduejFhZkp6Zm95ZFJVbFVpbU9ac1RwZlE1WlVCVUFYbFdXMWRyY3F1dGg3OGw4ZmJNZ3RjNnVRd2doaEJCQ0NDR0UvSmRRQUpMVW04VEM5UHFlUXEyU2I2cGl3R0pETEpYb2RieVRYUGZsekdvZG9oMk1yTkNaM3h3dExaM2hhZEdFeWRLclRpS1ZJdVhWQzhRWFBFV2NublVXYXhzTHdGalhidWd1RjlRNzlDd1d6MnBRVjlIVDhrMWR4cHl5b3RxWW5oSTduam5US0Vjc2xlQnlUdTB2UlNlRUVFSUlJWVFRUXY2TEtBRDVIN0N6dzNlMWRxNVpMUWFpVWxyelpha1pyM094N0Y1b3JjMm5JU2tWVjhDUVhmVWo1V3JLUjZvZTlRUE5PRVpvWWRHWWVWdzlTT2RwMFFSZnVuWlRlV3hlUlFsdUZ6eEZmSDRhRWd2VDhGcFVkMHVVZFdYQVltT2FSeitGeGpQSnhaa0l6YmltOTdrK01MRkRXK3NQbWNlUFhyMm9sVGxXTjh6SkZ3WXNOZ0RnVnY1VEZGVUs2K1E2aEJCQ0NDR0VFRUxJZncwRklQOERiQTNOYXUxY0Zsemp0enIrbFE0TlVkU3hOalJGYjRkV09vMWxzMWpNMTU5LzBGSG5heHg1cG4rQVRDYXJ0SUJwSkRQTm96OTJwRjVBYWtrMnlzU1Zhbzh4NHhqQnhaU1BVUzZkbWVCbGNXVXBucjNPVXhnbkgzU1RBa2d0ZVlrYmVhbTRtWitLSnlVNU5aNXpYV2h1MFJqZnUvZUZpNmtkcyszcDZ4eXNmQkFHaVZSeHdiMjdtUVBLSkpVb3FDaFJDcHl5d0VKcnF3OHd4ZU1UNXY4enA2d0lqMSs5clBVNXU1cnkwZmVmT3BnQWNPeTUvc3ZFQ1NHRUVFSUlJWVFRb2hvRklNbDd3OWJRSEtOZHV1cDluRDdIdkUwQU1pNHZCWjcvZEZCMk1iWEQ4dFpmMU9nOGtTOFRGWlp6QTBCV2FUNWlCQTl4cHpBZE4vT2ZJRjlMbCt6UG5OcmpxNlk5Tkk1UnBZbXhEWTUzKzFIbjhmSWR4aDJNckRETTJSZTlIVnFESlRmbTBhc1grT1ZlcU1yTXpDOWNPcU9kVFZWMm8xZ3FRWVZFaEFxSkNKVVNNY3c0UmtwTHpmOHZQVmJwZS9PMnVHd0RUUFBveDJRL0poYW00MkZ4VnExZWd4QkNDQ0dFRUVJSStTK2pBT1IvZ0h5UWlOU2RNMW0zNFd2akRpOUxweHFmSTdrNEU2SFBsTFB2cEFEV0pwOThpOW5WblNiR05naG8yaDN0YmQzQWtnczlTZ0djeVlySDNxZlJxSkNJVkI2YjlsckFCQ0FOV0d3WUd4akMyTUJRNWRnVHoyOGdLdWQrcmM4L3dMVUhQalJyQkFBUVNjWFk4ZmhpclYrREVLS2VTQ1JDZW5vNkJBSUJTa3RMSVJaVDkzbEMvaXNNREF4Z2JHd01QcDhQRnhjWGNEaDBhMElJSVlUOFc5RnZlZkxlZUZ6eXNrRUhVeXNsSWl5K2V4aGQrTTNSeHJvcEdodGJ3OGlBeTJUV3FTS1dTUEJhWEk1TVlYNVY0NWk4RktWbHlqWHh0Q1FIRVM4UzMvbzh1c2lyZUFVYlF6T0Y0T09MMGdKc1RvbkUvYUlNamNlbXZSYWdSRlFHWXdORGxkK25NbkVsSGhRL3g2bk1XMGdvU0t2dHFRTUFMZ3VTOElsamEzRFpIQnhLdjRyTTBuenRCeEZDYWtWK2ZqNGVQSGdBVzF0YmVIcDZ3c3pNREFZR0J2VTlMVUxJT3lJV2kxRlNVb0tzckN4Y3UzWU5YbDVlc0xHeHFlOXBFVUlJSWFRT1VBQ1NrRm9rbGtvUW5aT0U2SnlrZXAxSFltSDZPK3N5WGlhdXhJb0h4N0d1VFFCZWlVcHhOQ01PVndUSk9nVlNyd2lTY1VWUTFXMmF3ektBSWRzQUxCWUxiQllibFJLUnh2cVp0ZVhScXhmWWtYb0pIV3pkY2JRR1RYSUlJVFdUbjUrUCsvZnZvMlhMbHJDMnRxN3Y2UkJDNm9HQmdRRXNMUzFoYVdtSmdvSUMzTHQzRDk3ZTNoU0VKSVFRUXY2RldGSnBMYVJidldNTk9RdU8vUHVZY0hoTWJsOUQ2RERkVUZrWm1xS280blV0VjJoOGR3elpITFZMeGNtN3AwOHRVdkwrRVlsRXVIYnRHcnk5dlNuNFNBaGhGQlFVNFA3OSsrallzZU03WDQ2OWJ0MDZkT3JVQ1owN2QzNm4xeVdFRUVMK0xWZ3NGa3ZUZnZWclF3a2hBQUNocUJ5di8vbEgxQ3Q4ajRPUEFDajRTTWc3bEo2ZURsdGJXd28rRWtJVVdGdGJ3OWJXRnVucDcyWVZCeUdFRUVMZUhRcEFFa0lJSWVTZEVnZ0VhTnk0Y1gxUGd4RFNBRFZ1M0JpNXVibjFQUTFDQ0NHRTFESUtRQkpDQ0NIa25Tb3RMWVdabVZsOVQ0TVEwZ0NabVpsQktCVFc5elFJSVlRUVVzc29BRWtJSVlTUWQwb3NGbE8zYTBLSVNnWUdCaENMeGZVOURVSUlJWVRVTWdwQUVrSUlJWVFRUWdnaGhCQkM2Z3dGSUFraGhCQkNDQ0dFRUVJSUlYV0dBcENFRUVJSUlZUVFRZ2doaEpBNlF3RklRZ2doaEJCQ0NDR0VFRUpJbmFFQUpDR0VFRUlJSVlRUVFnZ2hwTTVRQUpJUVFnZ2hoQkJDQ0NHRUVGSm5LQUJKQ0NHRUVFSUlJWVFRUWdpcE14U0FKSVFRUWdnaGhCQkNDQ0dFMUJrS1FCSkNDQ0dFRUVJSUlZUVFRdW9NQlNBSklZUVFRZ2doaEJCQ0NDRjFoZ0tRaEJCQ0NDR0VFRUlJSVlTUU9rTUJTRUlJSVlRUVFtUkZYWElBQUNBQVNVUkJWQWdoaEJCQ1NKMmhBQ1FoaEJCQ0NDR0VFRUlJSWFUT1VBQ1NFRUlJSVlRUVFnZ2hoQkJTWnlnQVNRZ2hoQkJDQ0NFTlRISnlNbUppWWlDVlN1dDFIakV4TWRpMGFSTkVJbEd0bkU4cWxlTDMzMzlIWkdTa3l2MTM3OTdGM3IxN0lSYUxkVHJmc1dQSGtKU1VwSEZNVEV3TXRtelpvdmRjNVczWnNnVjkrdlJoSHQrNWN3Zng4ZkU2SFR0cTFDaWNPblZLYVZ0NGVEanorT2JObXhnMWFoU3lzckpxTkw5cjE2NmhUNTgrU0UxTjFmdllnd2NQNHY3OSt5cjM1ZVRrSUNRa3BNYnprcmw3OXk2T0hEbFNvMk9UazVOeDh1VEpXbnNOQ2dRQzNMeDVFeEtKUk9YKzZPaG9SRVZGdmZPZlBhbFVpck5uejliYTh5U2tvZUhVOXdRSUlZUVFRZ2doaENqNjY2Ky9rSmlZaUxObno5YmJIS1JTS2ZidjN3OHpNek53T0xWejYzajI3Rm1FaDRkandvUUpLdmZmdVhNSCsvYnR3eGRmZkFFREF3Tm0rKzNidDVHWm1Za0JBd1lvak4rNmRTdSsvUEpMZUhwNnFyMW1ZbUlpamg4L2pzbVRKOWZLYzVCS3BkaTZkU3RTVTFNUkVCQ0FNV1BHZ01WaXFSMmZtNXVMMHRKU3BXMUNvWkI1WEY1ZWp0emNYSjBEcjdYbDBhTkgrUFBQUHpGOCtIQjRlM3NyN1krT2pzYnUzYnZSb2tVTE5HN2N1TWJYaVl1THc2RkRoL0Q1NTUvcmZlekpreWNSRnhlSFR6LzlsTmttbFVyeCt2VnJGQmNYTS84S0N3dFJVRkNBZ29JQzVPWGxZY2lRSVdqWnNxWFMrYzZkTzRlOWUvZGkvdno1Nk5Xcmw4SysyTmhZQkFZR3dzek1ETzNhdFlPRmhZVmVjeTB2TDBkT1RvNU9ZMjF0YldGaVlzSThUa2hJd0lZTkd4QWJHNHZGaXhlRHkrWGk3dDI3ZVBIaWhVN25hOXEwS1pvMWF3WUEyTHQzTC9idDI2ZHkzTGx6NXpCKy9IaXQ1L3ZnZ3c4UUdCaW8wN1VKMFFVRklBa2hoQkJDQ0NHa2dTa3VMdFlyK0xGcTFTcGN2SGp4cmE1NS92eDVoY2RuenB6QjQ4ZVB3ZWZ6VlFidlpzNmNpYnQzNzJMcjFxMDZuVE1yS3d2YnQyK0hyNjh2Um80Y2lhS2lJdXphdFF2Ky92NW8wcVNKeXVQdjM3K1B2WHYzSWo0K0hsWldWdWpSb3dmTXpNeHErQXhyQjR2RndxcFZxL0RMTDc5Z3o1NDllUHIwS2ViT25Rc2Vqd2NBU0V0TFV6b21QejlmYVh0QlFRR3pUUmEweXN6TVZBaENObTdjR0lhR2huWHlQQUFnSWlJQ0xCWUxRNFlNVWJrL09qb2F0cmEyOFBIeDBYb3UrUXpSbW95eHNMREEwYU5IRmJhVmw1Zmp5cFVyOFBQenc3MTc5N0JtelJxOGZ2MGFRcUZRYllZaWk4V0N1Yms1MnJadHF6SUFHUlVWQlhOemMzVHQybFZoZTNGeE1ZS0RnOEhuODFGY1hJeU5HemRpMGFKRlNzZlBuejhmTjIvZVZIbnREUnMyWU9iTW1XcWZvN3lmZnZvSmZuNSt6T08yYmR0aSt2VHAyTGh4STVZdFc0YWxTNWZpOU9uVE92OWMrL3Y3TXdGSUFIQjFkY1dDQlF1WXh6azVPY3hqK1VCd1ptWW1Ra05ETVduU0pCZ1pHVEhiOVEyK0VxSU5CU0FKSVlRUVFnZ2hwSUhKemMyRnZiMjl6dVBidDIrdk1XQncvUGh4bUptWjZSUWtBb0FIRHg1Z3k1WXQ2TmF0R3p3OVBYSG56aDFjdTNZTkV5ZE9aTEw5ckt5c21QRnIxNjVWT0Q0Nk9scGhpWEY1ZVRsKy9mVlhXRmxaWWQ2OGVjdzU0dUxpa0pLU2d1RGdZSEM1WEdiODMzLy9qWk1uVHlJNU9SbFdWbGFZTUdFQ0JnMGFwSkF4cGs1WVdKakM0eWRQbnFqY0RnQUdCZ1lZT0hDZzFuTldaMmxwaWRXclYyUE5talZJVFUyRlNDUmlBcEFUSjA1VUdoOGFHb3JRMEZDRmJjZU9IY094WThjVXRsVVBlRzNidGcxdWJtNEFOQWUrWkw3NzdqdU4rMlVCWVZsbTdhVkxsK0RvNklqYnQyL2o5dTNiQUtvQ1Y1NmVuc2pJeUVCU1VoS2FOMit1TkhjQWFOU29FYnAzNzg0ODNyMTd0OXJyaG9hRzRzeVpNeHJIeUdlOHlseTRjQUZDb1JDOWUvZEdvMGFOMEtwVkt4Z2JHOFBVMUJRbUppWXdNVEhCcFV1WGtKU1VoTTJiTjhQYTJoclcxdFpxTTNidjM3K1BqSXdNakJneFFpR3dLeEtKc0h6NWN1VG41MlBWcWxYSXpNeEVjSEF3RGgwNkJIOS9mNFZ6K1B2N28zZnYzaWd0TGNYR2pSc3hZTUFBdEdyVlNtRk1jSEF3azVWNzdOZ3hiTjI2bGZuZTUrZm5LNTFUWnVEQWdTZ3JLOE9GQ3hlUW41K1BHVE5tNFB2dnYxZjdQWk1aTVdLRTBqWXVsd3RYVjFmbXNmenpsWC9OUjBkSHc4aklTT1U1Q0tsTkZJQWtoQkJDQ0NHRWtBWkVLQlNpb0tBQVhsNWVPaC9qNStlbmtFMVYzZkhqeDJGdGJhM1RNbVNKUklMbHk1ZkQwZEVSOCtiTkE0L0hRMWxaR2VMajR6Rnk1RWlWeDN6MDBVY0tqK1ZyRVphVWxPQ1hYMzdCOCtmUEVSd2N6QVJLdVZ3dXhvNGRpK0RnWU96WXNVTmhia0ZCUVdqYXRDbG16cHdKUHo4LzhIZzhSRVZGb1UyYk5oQUtoUXAxSDU4OGVjSmtpZm41K1dIVHBrMHE1NmhxTzVmTHJWRUFFZ0E0SEE3bXo1K1A0dUppbUpxYU10czNiOTZzTUc3S2xDa1lPblFvZXZmdXJiQnR5SkFoNk51M0w0Q3FwZWZidDIvSDRzV0wwYWhSSTJhY2s1TVQ4N1VzOEtYSzQ4ZVBFUm9haXZIangrc1V1RjYvZmozemRVbEppY0xqb1VPSHd0UFRFNmRQbndZQVBIejRFQThmUGxRNmg2K3ZyMElBMHRuWldlMzF6TTNOdFk2cFRpcVY0dWpSbzNCMWRXVitGbjc2NlNlbGNjbkp5VWhLU29LSGg0ZldjeDQvZmh3Y0RnZkRoZzFqdG9sRUlxeGN1UklKQ1FrSUNBaEEyN1p0MGJadFc5eTlleGU3ZHUyQ3NiRXhCZzhlekl5WFpZTVdGUlZoNDhhTjhQTHlZbjcyN3QyN3AvUHprN2R6NTA0Y09uUUk1OCtmeDRnUkl6QnMyREN3MlZVdE80eU5qV3QwenBTVUZMVWZPTWlXc0FQQXMyZlA0T0RnZ0pLU0VvVXg5WjFwVFA1OTNzc0FwSkVCRjJYaXl2cWVCaUdFa0RwZ1pNRFZQb2lRQmlnbEpRVWlrUWhPVGs3TWpWWkRkdmJzV2Z6dmYvL0RzR0hENE92clc2ZlhXcnQyTFhKemMvSFZWMTlwck5NV0ZCU0Vpb29LekpzM3I5YnF6ZW5qcTYrK0FnQ3NXN2NPZG5aMmVoMTc5ZXBWM0xsekI2MWJ0MGFuVHAwVTl1WG01c0xLeWtydjU1U2ZudzhiR3h1ZHhsbGJXMnVzUVVmZUwwK2ZQZ1ZRRlZTcUQydzJHNE1HRFlLYm14dXpORGc5UFIwbUppYkl5TWhneHNsbkxHcHk3dHc1SkNRa3dOTFNFc3VXTGNPclY2OVFVbEtpMEd6anhJa1Q2TmF0Ry9ONDFhcFZhTmV1bmNKNXRtM2JCaDhmSC9qNCtDZ0V6R0ppWWhBVEV3T2dLZ0JaZlNuNWxpMWJjUHo0Y2FYdDhuVE5ETlUyYnVEQWdaZ3hZNGJTZGo2ZnJ4UWdzN096WTdZSkJBSUFWZG1INm9KMFBqNCtUUDFKVzF0YmhTdzZVMU5UaElhR3d0ZlhsOG1ZQktveUR4ODhlSUFmZi94UktYdDA0TUNCK1BycnJ4VzJ5YkxnU2twS2NPYk1HWFRyMWsxaEdhL01rQ0ZEVlA3L2EvditxTnV2YXZuMTFhdFhrWkdSZ2VIRGgyczhwNjV5Y25KdzVjb1ZkTzNhRlh3K0gwRFY4MXkrZkRsdTNicUZnUU1INHNzdnYyVEd6NTA3RjBWRlJmajk5OS94NHNVTFRKZ3dRV1dXcGlyWjJkbE1BSyt3c0JBQW1KK2RvcUlpcmNmTGdvOXZ3OVhWRmN1V0xXTWU1K1RrWU02Y09RQ0E1OCtmSzlXQkhEcDBxTUpqVFQ4dmhOVEVleG1BZERDeVF0cHJRWDFQZ3hCQ1NCMXdNTExTUG9pUUJtajI3TmtvTFMzRnI3LytXdWNCdmJjbGxVcHg1TWdSWkdSa1lOU29VWFY2cmNURVJFUkVSTURNekV4clVDODZPaHBsWldYTURaSThzVmlNYytmT29XUEhqckMxdGEyVHVjcTZ2S3ByQXBHV2xvYXdzREMwYjk4ZW5UdDNWdGgzOWVwVm5EMTdGaFVWRlFvQlNLRlFpTGx6NThMQXdBQ3paODlHaXhZdGRKcExZV0VoUm84ZWpVYU5HbUh4NHNVS0FZWHFac3lZQWFGUWlFV0xGdWxVcDQwMGZMTHN2dXpzYktTbnA4UEZ4ZVdkejBIZFVsbjVvSVdycXl2NjkrK3Y5Vnk5ZXZYQzdkdTNZVzF0RFV0TFMxaFpXY0hDd2dKV1ZsWXdOemNIbDh2Rm5EbHpjT0RBQWJSdTNSb0FsR3IzaVVRaUZCUVV3TkhSRWYzNzkyZXUyNmRQSDN6NTVaY0lDQWlvNlZNRkFJM0xYT1BqNHhFWEZ3ZWdLcE52N05peGFzZCsrT0dIU3R0VUJYS3FiK3ZTcFl0T0FSOFdpNFhDd2tJY1AzNGNOalkyR2dOK3QyL2Z4czZkTzlHa1NST1ZIWis1WEM0c0xTMVZIbnY0OEdHVWxaVmg5T2pSS29OdVlyRlk1WWNxNmw0MzJwWmdWNytHUkNKaHh0YldoeXY3OXUyRFdDeG1QdGk1ZS9jdVZxOWVqZXpzYkl3WU1RTGZmdnV0d25nT2g0UEF3RUNzV3JVS29hR2hTRWhJd0xScDAxUTI2Nm51MTE5L1ZkcW1TK01YR1pGSWhPUEhqMnNjMDdOblQ0Mi9WN2xjcnRiR1FZY09IVkxhbHBXVnBYTWRTMEwwOFY0R0lIMXQzU2tBU1FnaC8xSyt0dTcxUFFWQzlGWmVYczUwT0sxcDBmYUtpb3JhbkJLQXFnd0tWVGVJSjArZVJFWkdCcHlkblptYmZVMkNnb0swamxFVk5Dd3JLMk95bEtaT25jcGtuTnkrZlJ0ZVhsNDZOVmFRU3FXSWlvckNuajE3a0pXVmhVNmRPdUdYWDM1aDlrK2VQQmtwS1NsYXp5TmpaMmVIa0pBUW5jZkxPM1BtREU2ZE9vV0NnZ0tsQU9Telo4OEFRS0hlRmxCMUU5MmtTUk5jdTNZTk0yYk1nTCsvUHdJQ0FyUm1RMFpGUlVFc0ZxT3NyRXhqOENrbEpRVXZYNzRFaDhPQnV6dTlmLzVieE1mSGc4MW1nOHZsNHZMbHkvVVNnSlFQaGwyL2ZoMExGaXlBdDdjMzVzeVpvOUF3UmxiRFVENHpFbmlUOVFVQU5qWTJXTFJvRWNyS3l0UmViOUdpUmZEMjlzYWxTNWNBVk5XQWJOdTJMWUEzN3dOU3FWUmxnSzgyeUMvSmxWZGFXb29qUjQ3QTJ0b2FCUVVGWUxQWmNIQndVSG9Qa1Bmbm4zL2k0TUdEYnowbmYzOS9sZDNDWjgrZWpmVDBkR3pZc0FGT1RrNHFNOHZUMDlPeGJOa3lXRnBhWXNXS0ZYb3RwNjJzckVSc2JDeDY5dXlwOW4xRkxCWXJaRURLTWpqbG01aklrNzNucWRzdk80ZWhvU0VzTFMwUkVSR0I5UFIwbmVlc1RVWkdCaUlqSTVuSDJkblptRDkvUGlRU0NXYk9uS25RWVZ1ZW9hRWhGaTFhaEwxNzkrTGd3WU1JQ3d2VEtRQloweHFRTXBXVmxmampqejgwanZIMDlOUVlnTlMwQkZ0R0ZvenQwNmNQZHUvZURXZG5aMlpwTmlHMTdiME1RQTV4YW8rbzdQc1FsQmZYOTFRSUlZVFVJajdQQXA4NXRhL3ZhUkNpTi9ubFZOYlcxalU2eDRBQkEycHJPb3krZmZzcUJRYlQwdEt3YTljdUFGVTNaTEw2WTZxY1BuMGFob2FHQ2pkdDZxZ0tRRzdkdWhWWldWbm8yYk1uVXgvcjFLbFQyTGh4bzhxNXlhdXNyTVRGaXhkeDlPaFJwa3VzbzZNak9uVG9BS2xVeW1URTJOcmFvcmhZKzkrRUlwRUllWGw1V3NkcE9sNFdHQmswYUpEU2Z0bU5jdlhnaUptWkdRSURBM0gwNkZIczNMa1RJU0VoaUkrUHg4OC8vNnd4TTBYV0lHTElrQ0VhZzVXWEwxOEdBSFRvMElIcWRmMUx2SDc5R2drSkNmRDI5b2FWbFJVaUlpSXdac3lZZWx0aW41S1NnalZyMXNEQndRSGw1ZVVZUDM0OGV2ZnVqYSsvL3ByNVVBSFFudDExOE9CQmpVRzUwYU5IbzIzYnR1alJvd2N1WExpZzFOU0d6V2FqZS9mdWFnTi9JcEVJcWFtcDJMVnJGeElTRWxTT3FSNk0wU1hqY09mT25UQTBOTVRISDMrTThQQndqQnc1RWx1MmJFSGJ0bTAxQnRNQTFlK0x1dEwwd1ErUHg4T1NKVXN3YytaTXRlOS81OCtmaDRHQkFWYXZYcTFRVTFJWFhDNFhPM2Jzd0lzWEw3QjQ4V0pNbWpSSkllZ3NsVW9obFVvVkFwQ2pSNC9XNmR6YXhyVm8wUUsvL1BJTGR1ellBUmNYbDFvSlFrcWxVdnoyMjIvZ2Nya29MeThIVU5WQTU2ZWZma0xqeG8xeCtmSmxqQnc1RW9jUEgxWTZ0ckt5RWdrSkNmanFxNi9nNitzTFYxZFhQSG55QkUrZlBtVStlSHp3NEFFTURBeGdhbXBhNisvRDFUdGxBMVcveDFVMU9wTFh1blZyZlBmZGR3b3JNa3BMU3hFVEUxTXJ5N3NKcVluM01nQnBZbUNJS1I2ZllPbmRJL1U5RlVJSUliVm9xa2MvR0J0b3o0Z2lwS0dSWmZxdzJXeTlhd2UrUzluWjJWaTBhQkdFUWlHOHZMeVk1Z2JuejU4SGg4TkJ6NTQ5RmNiTDM2U295eHdjTzNZc3NyT3psYmFmUDM4ZVo4NmNnYk96TTM3NDRRZG1lOWV1WGZIbm4zOGlNaklTN3U3dVNqV25BR0QvL3YwNGUvWXM4MzExZG5iR3FGR2owS3RYTDZWbGVvR0JnVG85OTR5TURMMld2MVYzNWNvVkZCVVZ3ZG5abWNuS2tzbkt5a0pKU1FuWWJMYmFiS0hodzRmRHc4TUR5NVl0UTFaV0ZxUlNxZHByUFhqd0FFK2ZQb1dSa1pIS1lLZU1SQ0poQWlpZE9uWFNXRmZNek14TTU5cGwvM1ZDb1JEWHIxL0g0OGVQZGFyVjFxbFRKNDNaY1BxS2lvcUNTQ1JDdDI3ZFlHdHJpOHVYTCtQNjlldm8wS0ZEclYxREYwS2hFRWVQSGtWSVNBaXNyS3l3WXNVS09EazVJVG82R2p0MjdNQzRjZU13ZS9ac3NGZ3NzTmxzUkVSRUtCeC8vUGh4Yk51MlRlbTg1ODZkVTlyV3IxOC81bXRqWTJPc1diTUdGUlVWVEdZNGk4V0NpWW1KVWpCZTFqUWpNaklTUjQ4ZUJaZkx4ZGF0VzNINzltMnNXYk1HTTJiTVVHcU9BMEFoaTFxVEd6ZHU0T1RKazFpeVpBa1NFeE1CVkgwb0VCNGVqaDA3ZG1EYXRHa2FqOWYwQVUrZlBuMHdkT2hRdFUyQnFnY2dWWDBRTkdiTUdCUVZGU0V5TXBKcCtuUDE2bFdrcHFiaWd3OCt3TkNoUS9IbzBTTThldlNJT2NiSXlJaHBIRk5jWE14OHdGT2RzYkV4ek16TWNPL2VQU3hldkJpLy8vNDdVME5TVnJ0VFBnQXAzL0g4YmJEWmJLeFpzNFpwWENTL0ZQakFnUU1xajVIVlRGVzF2MzM3OW5qNjlDbnUzTG1EOGVQSEt5d0I3OXExSzRDcTEyUkJRWUhTc1ptWm1WaTVjaVVlUFhxRWRldldNWjJ1Ly9lLy95a0UwMCtmUG8zVHAwL0QyZGtaczJiTkF2RDJOU0RmUmtaR0JteHRiWlhLbFJnYkc2TjM3OTU0L3Z5NXduYlo3eU9xSTB6cTJuc1pnQVNBajZ4Y3NMVFY1OWo4S0lJeUlRa2g1RDNINTFsZ3FrYy90TGI2b0w2blFraU55REkwK0h4K2pZTTh1bVRpeUFmUjlDME9MeEtKTUhmdVhMeDgrUksrdnI1WXRtd1pPQndPeEdJeElpTWpZV3RyKzFiWk92TCsvdnR2ckZ1M0RzYkd4bGk2ZEtsQzR3TXJLeXRNbmp3WnExYXR3dmJ0MjlHc1dUT2xXbSt5UUtlUGp3K0dEaDJLVHAwNmdjVmlJU01qQTRXRmhXalpzdVU3djFHUzNWd1BHVEpFNmRxeTdyQ3VycTdnOFhocXo5R3FWU3RzMmJJRkFvRkFJWnRJcG5wMlZsbFptY3Bsb2JMLys1czNieUkzTnhjQWxMTEZxdHV3WVlQUzk1a29TMGxKd2ZuejV5RVdpK0hvNkFoM2QzZXRwUUwwNmVxcmpWUXF4WWtUSjhEbGN1SG41d2NURXhOWVcxdmp3SUVEN3pRQW1aR1JnYWxUcDBJb0ZLSjc5Kzc0N0xQUEFGUTFydmp3d3creFpNa1NIRDE2Rkh3K0grN3U3dGk1YzZmU0V1eWhRNGVxL0lCQm0xMjdkakhkZ09XNy8wcWxVc1RFeEtCVHAwNklqNC9IOGVQSEVSOGZENkNxaElXZm54ODZkKzRNUHArUG5qMTdZc3VXTFhqNDhLRlNoK3VNakF5a3BhVmgwcVJKR3VlUm5aMk4xYXRYbzBPSER1alNwUXNUZ09UeGVKZzZkU29XTFZxRWp6NzZTS0VMdEl5M3R6ZnozRlY5UUNNakZBcFY3amMxTmNYUW9VTVZmbVoxS1lVQkFIdjI3Tkc0Mzg3T2pwbnp4WXNYbWU3aHF0amIyMlB1M0xsWXRHZ1Jnb0tDc0dUSkVnQnZBcER5UHh1eS82dmk0dUlhQmRoc2JHeVlUdUxGeGNVWVBueTQwbnZXWDMvOXBmRWNxdmFibVpuQjJ0b2FibTV1K1B6eno5WFdvSlJYVVZHQm8wZVA0c0NCQXhDTHhmam1tMjhVNWpKdTNEaU1HemNPUlVWRkdERmlCT2JNbWNNRW0yVmRzTisyQnVUYjBPVTZPM2JzWUw0V0NvVUFvUEgzRnlHMTRiME5RQUpWUWNqZjJuMk5zT2MzY0Qzdk1WNldGVkozYkVJSWVVOFlHWERoWUdRRlgxdDNESEZxRHhQS2ZDVHZzU2RQbmdBQVhyMTZCWkZJVkM4ZG5MWGhjRGo0L3Z2dmNmMzZkVXlaTW9VSmxNb3lNMm9yY3pNeE1aRzU4WEp4Y2NHeFk4Znc2dFVyRkJjWG83aTRHSVdGaGN5U1FiRllqSlVyVjJMNzl1MEt5OVkrL2ZSVERCMDZWS21lWWxKU0VvS0NnakJnd0FDRnJNcDM0ZTdkdXdDcWdxTkhqaWl1d3BIVnk4ck16TlRZbkVLZDFxMWJZKzdjdWN4amRYVkVxeSsxbERVb3NMT3pVd2pVeU12TXpJUkVJbW1RcjhtR0pqOC9IMWV2WG9XSGh3ZDY5KzZ0OW50YWwvNysrMitrcDZlamI5Kyt6T3RnMEtCQjJMdDNMNktqbzFVR3UrcUNzN016RTNTeHNySlNXNjlPVS9CSzNZY2s4dG1PdXBCSUpFekdXVnBhR3FaTm00YnM3R3pjdjM4Zi9mcjF3NmxUcHpCdzRFQ0ZKalFjRGdkOSt2VEI2ZE9uTVg3OGVJWFNHQWNPSElDcHFhbkdlYngrL1JxTEZpMENBSlhOT0RwMjdJZytmZnBnelpvMXNMZTNWMm91NWV2cnl5eDkxZlNlRUJFUm9aUTVDbFF0VTY2ZUdhbnBRNmVJaUFqODl0dHZFSWxFc0xTMFJGQlFFSm8yYmFwMnZFejM3dDJWZ3NUVm4yL0hqaDB4ZVBCZ2hJZUg0OFNKRS9qc3M4OVFXVmwxejYycUMvYkpreWUxQmdwVm1UVnJGdE5ZYU55NGNVb2R3d0gxMzROVnExYmg0c1dMYXZjTGhVSzR1cnBxZlI4VWlVUTRmLzQ4RGh3NGdPenNiTFJxMVFyVHAwOVgrbDJraWFtcEtWcTNibzNwMDZjenRWdXIxNEI4OWVvVmxpNWRDaXVydW1tOGVQNzhlWlNYbDZPNHVCaDhQcC81OEZMKyt5UC9nVUZXVmhaWUxGYWR6WWNRbWZmK0x4RVRBME9NY3VtQ1VTNWQ2bnNxaERSb2NYRnhlUG55SlFZTkdrUjFQMnFaVkNwRmZuNCtNakl5OFB6NWM1U1dsb0xGWXNIVzFoWU9EZzV3ZEhTa1graUUvTXZKQXBCQ29SRDM3OTlYdWVTdklaRGRVSjg4ZVZKcDM3MTc5NVF5OEx5OXZmSGJiNy9wZFkwV0xWckF4TVFFUXFFUXljbkpTRTVPWnZhWm1KakF5c29LalJvMWdxV2xKUklTRXBDVGs0TU5Hell3Y3dPQUtWT21xTXc2a3kyUmsyWEoxQWROZFNUTHk4czFaanVwVTMzcFgwaElpTkx6cjZpb1VLZ1RtcHFhaXBzM2I4TEl5QWpidG0xVDI4bDI2TkNoS0NrcDBhbmh6MzlkYW1vcVBEdzhOQzU3cjB0Q29SQTdkdXlBZ1lHQlF0QnEyTEJoT0hic0dEWnYzb3kyYmR1K3MxcWZnd2NQQmxBVm1BVlUxNkpUNWNpUkl4cWJaNmpLMFB2cXE2K1V0cjE2OVFxUmtaRTRjZUlFWHI1OENXZG5aOHlaTXdkK2ZuN0l5OHREUUVBQWVEd2VUcDA2cGZJNnc0WU5RM2g0T1BiczJjTjhZUEhnd1FOY3VuUUpBUUVCYXIrUFpXVmxXTGh3SWRMUzByQnk1VXFtU1VkMTA2Wk53Nk5IanpCLy9ueXNXYk1HelpvMVUvdWMvZno4bExxRi8vampqK2pXclJ1R0RCbWl0RjFYRW9rRWYvMzFGMEpEUXpGZ3dBQ0VoWVdoVFpzMm1EVnJGaFl0V3FSVUxxSTZXMXRiblRLakoweVlnTGk0T0VSRVJHRHc0TUhNMG5oTjd5dlZnNEU1T1RrUUNBUktEVnhVTldUeDh2TFNPaWQ5bUppWTRJTVB0Syt5Q1FnSWdFQWdnSk9URXhZc1dJQWVQWHJvblczZnRHbFRyRnUzVHVNWWMzTnpyV05rWHIxNnhUVDRrVkcxWEx5Nnk1Y3ZZKzNhdFNwTEhsUVhIeDhQUzB0TGxaM1NDYWxONzMwQWtoQ2ltdzgrK0FEUG5qMURkblkySEIwZDYzczYveXF5WUtPdHJTMThmSHhRV0ZpSUZ5OWU0TVdMRjdoMzd4N3UzYnNIWTJOakpoalpxRkVqeWtRaDVGOUVMQllyMU5lNmZ2MTZndzFBcXFwSGxwQ1FBSUZBQUI4Zkg5amIyeXZzazlXSTFBZVB4OE9jT1hOUVVsSUNHeHNiV0Z0Ync5cmFHbFpXVmtydmZZY09IY0xPblRzaGtVZ2dGQXFaRzczS3lrcVZON1l2WDc0RUFLWGZZN0xza3Jxa0xyTkdJQkJnOU9qUllMUFpPSHIwNkRzTER1M2J0dzhBTUhEZ1FMWEJSNkRxOVFtQWZ1L29RQ3FWb25mdjN2VjIvZDkvL3gwQ2dRQ2ZmLzY1d212YzFOUVVYMy85TlRadDJvUlZxMVloTUREd3ZhN1ZwcW41a2p4L2YzK0lSQ0w0K1BoZzBxUko2TktsQy9POHE3OVhxZUxnNElEUFB2c014NDRkUTdkdTNkQzhlWE9zWHIwYVRrNU9HRGx5cE1walNrcEtzSERoUXR5L2Z4K1RKMDlHdTNidDFKN2YyTmdZZ1lHQm1EWnRHbjc4OFVjc1dMQkFvZUdIdkVhTkdxbjh2V0JuWjFmajN4Y0NnUUFyVjY1RVNrb0tmdm5sRjRoRUlvU0ZoZUdMTDc1QWt5Wk5NSC8rZkl3ZVBScGp4b3g1NjU5L1kyTmovUHJycjNCd2NBQ2J6V1lhdWVpelpQZjA2ZE00ZlBndzAyQ3JJYksydHNhRUNSUFFvMGNQcFhJcSsvZnZoNk9qbzlZZ2ZHWm1wc0lIYndDWXZ4RlVaUXhyTzkvbXpadXhlZk5tWGFhdm9LQ2dRQ2w0THZ1UXNWbXpadGkwYVJNT0hUcUUwdEpTaElXRlFTZ1VZdEtrU1pnM2J4NmFOMitPUTRjTzZYMU5RclNodjBRSStZOW8xS2dSdUZ3dU1qSXlLQUJaeDZ5c3JHQmxaUVZQVDArVWw1Zmo1Y3VYZVBueUpUSXpNL0gwNlZPdzJXencrWHdtSUdsdWJsN2ZVeWFFdklYNzkrK2pwS1NFdVRHT2pvN0doQWtUR21TQW9IcU54NnlzTEVSRlJRR28rakJseElnUk9pM2IwMFpXMkYrYjRjT0h3OGZIQjgyYk53ZFFWUU1zTXpNVHAwNmRRdi8rL1ptTWZhbFVpdFRVVkVSSFJ3TUFzNnhOUnRaOHdjTENRbTFHamxnczFpbHJSRit4c2JFQXFySkYzMVh3OGM2ZE80aUppWUdwcWFuYXBiRXlzZ0NrcXFXU1JKRzV1WG05TExzR2dORFFVRnk0Y0FGT1RrNHFzd0VIRHg2TXFLZ294TVhGWWZQbXpaZzZkZW83bitPcVZhdXdhdFdxdHo1UDlVeHJkWVlORzRaUFAvMVVJV0M1YWRNbXRHblRCbDI2NkxiNkxTQWdBTmV1WGNQeTVjdmg3T3lNdkx3OHJGKy9YdVg3UkZaV0ZoWXVYSWlNakF5TUhqMWFwL3FWam82T1dMMTZOZWJPbll1RkN4ZGk1TWlSQ0FnSXFOT01ZNmxVaWxPblRtSDM3dDB3TmpiRyt2WHIwYXhaTTF5N2RvMFpJK3RRdm1uVEprUkhSK083Nzc1RCsvYnQzK3E2OHUrN1pXVmxBUFFMUUJZWEZ6ZjR2M2sxQmZyaTR1SlFWbGFtTVdBb0ZBcVJrSkNBalJzM3F0eXY2dWRIV3dDeWVpMVFlWnF5T3RQUzBsQlVWS1N3MUZwVy85TFEwQkJzTmhzOEhnOUxseTZGV0N6R24zLytpWDM3OXVHSEgzN0FtREZqYWxST2hCQnRLQUJKeUg4RW04MkdrNU1UTWpJeUlCYUxxUlBtTzhMajhlRGk0Z0lYRnhkSXBWTGs1ZVV4MlpHSmlZbElURXlFbVprWkhCd2M0T0RnQUQ2ZlQxa3FoTHhucmw2OUNnRHc4UENBa1pFUkVoTVRjZWZPblFhYkJTbFRXRmlJcFV1WG9yS3lFaXdXQ3drSkNaZzBhUkw2OWV1SGI3NzVSaW1yTGpjM1YrZkFBYUI3a0VFK3M3Qjc5KzRJQ1FuQnpwMDdzWFBuVHBYam5aMmRsWmJ3eVpiQXIxaXhnZ2xtVnZmOCtYTjgvLzMzTURJeTBtbGV1cnA4K1RJQW9FZVBIclY2WGsxTVRFelFwazBiK1ByNndzek1ES1dscFdvRFo3Sm1FZlM3UmJ2NkNqNmVPblVLZi96eEI5TzBTVlZRaDhWaVljR0NCWmc4ZVRMQ3dzSlFYbDZPR1RObXZOUC8xNGtUSjZKVHAwNWF4MFZFUkdqTW5sTFZCRVJWMDR3SkV5WW9iWXVOalVWeGNiSE9BVWdURXhOTW1qUUppeGN2UmxKU0VzYU9IYXV5dG1COGZEd0NBd05SVWxLQ3NXUEhxZ3dDcStQbTVvYjE2OWRqd1lJRk9IVG9FQklURXhFY0hGeWpENkZrUzJEVkhYdnYzajFzMzc0ZHljbko2TkNoQStiTW1hTTJBM3JBZ0FGbzNydzUxcXhaZzU5Ly9obmUzdDc0L1BQUDBhbFRwN2N1eHlUclBxN1ArK21EQncvQVpyTVJFeE9EanovKytMMXJlSktUazZPMHpGNjJGUDNpeFlzSUN3dURRQ0RBNGNPSGxSb2ZWYThCcVFzdWw0dXZ2LzRhWGJwMDBhc0dwVXhpWWlJa0Vna1dMMTZNNmRPbkEzalRNS3UwdEJTblRwM0NnUU1IVUZaV2hwVXJWOExlM2g2elo4K0dqNDhQTm16WWdOdTNiMlBod29WcVN4QVFVaFAwbHdnaC95SE96czU0K3ZRcFhyNThxYkw3SnFsYkxCWUxkbloyc0xPelE2dFdyU0FVQ3ZIeTVVdThlUEVDVDU4K3hlUEhqOEZpQVNDUFdBQUFJQUJKUkVGVXNXQnRiUTArbnc5N2UzdlkyZG5SVFNNaERaaFVLbVV5NERwMzdnd3pNek1rSmliaTNMbHpEVG9BZWYvK2ZRUUZCU0V6TXhQVzF0Wll0MjRkWW1OajhYLy85Mzg0ZS9Zc3JseTVnb2tUSjZKZnYzN01qVENQeDFNWlpJdU9qbWF5WVZTcEhpeVVuME4xQVFFQk1EWTJ4bzBiTjVqbU9ETG01dVpvM3J3NS9QMzlGVzZleFdJeDB0UFR3V0t4Tk42a09UazVxYXg5K1RheXM3Tng1ODRkQU1EaHc0Y1JGaGFtODdHdXJxNVl2SGh4amE3cjd1Nk9OV3ZXSURzN0d6Tm56b1M1dVRtV0wxK3VGRlNRU3FWTVFJTnFRR3IzcmorY0ZZdkYyTDE3Tnc0ZlBneERRME1zVzdaTUtidFhIcC9QeC9MbHl6RnYzanljTzNjT3FhbXBtRHQzTGx4ZFhYSDA2RkdsSmtXcUZCVVY0YzgvLzlRNFp0eTRjU3EzMjlyYTZ0VHhXMU5KQUVCNzEzRFplNDVFSWxGNFRVc2tFaFFVRktCUm8wWmE1d0JVZlgvRHc4T3hlL2R1bUpxYXd0RFFFQWNPSEVCUlVSSEdqaDJyRUZocDNMZ3hPQndPWnN5WW9SUTgwb1dMaXdzMmI5Nk1vS0FnK1B2NzZ4VjhGQWdFVEFCYVZ1dXZldENucUtnSXExZXZ4bzBiTjJCbVpxYlFzRVVUZDNkM2JObXlCU2RPbk1DQkF3ZXdkT2xTT0RrNVlkdTJiUUNxR2xuSm1sbnBJeVVsQllEcWhsbWZmdm9wT25ic3lEd1dpOFg0NjYrLzhPVEpFOWpZMkRCQjluYnQycUZyMTY3dzlmWEZuajE3NnJWZXV1eHY3WktTRXBXWjdBS0JBUG41K1V6RzRlN2R1M0hyMWkwbSsvN1JvMGZ3OGZIUjZmOUVuem1OR1ROR3A3R3lUSGZaNis3V3JWdkl6czdHckZtekVCSVNvbEJqR1FDdVhidUc0T0JndEduVEJqTm56b1NEZ3dPeno4L1BEMDJiTnNYS2xTdFJYRnhNQVVoU3EraXVscEQvRUh0N2UvQjRQRHg3OW93Q2tBMkFpWWtKUHZ6d1EzejQ0WWNRaThYSXo4K0hRQ0JBVGs0T1VsSlM4UERoUXlZZ2FXOXZEejZmVHdGSlFocVlHemR1SUNzckN3RFFyVnMzbUp1YlkrdldyZmo3Nzc4eGZ2eDQ4UG44ZXA2aG92VDBkSVNHaGlJaUlnSlNxUlQyOXZiTTBrUi9mMzhNSERnUWYvMzFGOExEdzdGKy9YcVltcHFpZS9mdWFOMjZOYXlzckpTV2NBTlZHU0N5SmhYVnNkbHN0VTFzUHZua0U2V0M5OG5KeVdqZHVqVkdqUnFsODNQS3lNaEFaV1VsSEIwZDMzbEdqZXo3Q0ZSbHgraWpOakl4VFV4TWtKK2ZqK1RrWk96WXNRT1RKazFTMkMvTGZnUm9DWFpEazVhV2h2WHIxeU1wS1FsbVptWllzbVFKZkh4OHRCNG55MmhidkhneFVsSlM4TzIzMzJMNjlPa0lEdzluM29zMEtTNHV4c0dEQnpXT1VSZUF6TXZMVTFqT3FVNVJVWkhXTVFEdytQRmpHQmtaTVJuTXN0ZW9MT0J4NU1nUmhlN1NDUWtKRUlsRWFOYXNHVk9EVVBiZUl4ODhGb2xFaUlxS1FraElDREl5TXVEbDVZWDU4K2ZEME5BUXExZXZ4c21USnhFUkVZR2VQWHVpZi8vKzhQTHlnb09EQS9iczJRTVRFeE9kNXE2S3BhVWxsaTlmcnZkeDF0Yld5TTNOaFZnc0Jwdk54cUJCZzVUcTlWcGFXc0xhMmhxZmZQSUpKa3lZb0Zld2pzUGhZTVNJRWVqZnZ6L0N3OFBCNS9PWjkwcHZiMitGWUNFQTdOcTFTK0h4a1NOSElCQUltTEpCQW9FQWh3NGRBb2ZEVVpseGJtMXREUzZYaTl1M2J5TStQaDZYTGwxQ1RrNE9rMW42K1BGanhNYkdJam82R212V3JJR0JnUUhhdEdtRDd0MjdvMXUzYmhwTFdmend3dzhxUDd5U1VaVjVyMHZXb2V6RHF3VUxGcUJkdTNZS3I2Znk4bkptcFlPc0ptaE9UZzVZTEJaR2pSb0ZYMTlmdEdqUkFpd1dDNUdSa1lpTWpGUTZ2NndtcEtwOW5wNmVPZ1gyNVZWV1ZxSzh2QnhHUmtaZ3M5bjQrKysvQVZTOVRpb3JLN0Z0MnphWW1KaWdWNjllK1Bqamp4RVlHSWlrcENSTW1qUUpiZHUyaGIyOVBVYVBIbzJtVFpzaU5UVVZxYW1wa0Vna0VJdkZFSWxFcUt5c1JQLysvWEh0MmpYWTJkbTlzL0lpNU4rUDdtSUorUTloc1ZoTUZxUklKS0pBVmdOaVlHQUFQcDhQUHA4UEx5OHZKaUFwNnhqNDZORWpKQ2NuZzhWaXdjYkdoaGxMQVVsQzZ0ZXhZOGNBQUsxYnQyWnVJTHAxNjRhb3FDZ2NPblNvWHVxMHFYUDkrblVzV0xDQWVkeWpSdzlNblRwVjRVYlcxTlFVVTZaTVFkKytmWEg1OG1WMDc5NGRBRFIyNjVRLzU5dWFPWE1tdUZ3dXpwdzVvM0ovVGs0T0VoTVRGVzR5WlJrb05WbWk5allxS3l1WmpNb2hRNFlnTEN3TWd3Y1B4clJwMHpRZXQzVHBVc1RFeEtCVnExWnF4OGgzdTliRTNOd2NDeGN1eEt4WnN4QWFHZ3AzZDNlRmVtSVVnR3k0aEVJaEhqOStEQThQRC96ODg4OTZmVERzNGVHQkxWdTJZTjI2ZGNqSnlVSFBuajFybExXbnJ4MDdkbURIamgyMWRyN0F3RUFtYU1waXNaaU96WDM2OUVGc2JDeDI3ZHJGQlBpQnFxQjkzNzU5MGJselo4VEh4eXU4OThpV3hvYUhoMlAvL3Ywb0tDaUFoWVVGcGs2ZGlzR0RCek9aWWF0WHI4YUZDeGV3ZS9kdVJFUkVJQ0lpQW01dWJsaTdkbTJkQlZtMEJjQTRIQTQyYk5pZzlUeXFQZ0RTaDZtcHFkS0hPeDRlSHZqaWl5OFV0bFVQUUphWGx5dGxTZko0UEV5ZE9oWFcxdFlBcWpJSFY2eFlnYnk4UE9UbTVqTFp1TWJHeHVqWXNTTVdMMTdNTEgxM2QzZUh1N3M3QWdJQ2tKYVdoa3VYTHVIQ2hRdFl2MzQ5Z29PREVSd2NyTGFqK0xCaHc1amZTN1dwVjY5ZXVIdjNMbUppWXBDVWxLVHd1cE90WUFvSUNHQUNrUFBtelZPWjVSb1VGS1R4T3FyMno1Z3hRKzhBWkVaR2h0SUhUa1pHUnVqV3JSczRIQTY0WEM0Ky9mUlQ4SGc4OFBsOGJOeTRFYkd4c2JoMDZSSmlZbUtRbjUvUEJQRTE0ZlA1V3VzTUU2SVB1bXNsNUQvRzJka1pqeDgvUmxaV2xzYkN4YVIreVFja0FlZ1VrTFMxdFlXTmpVMnQxemNqaEtpV2twS0NXN2R1QVFBR0RSckViQjh5WkFpaW9xSnc5dXhaREI4K3ZNRTAvbXJmdmoxOGZIekE0WEF3YXRRb3RHN2RXbXVkeHBDUUVJMzdHelZxaFAzNzk2dmRMNUZJOUtvYnFZNUFJTURCZ3dkeDd0dzVpTVZpOFBsOEpsdE1sajExOWVwVm5hKzFkKy9ldC81L09YLytQQW9MQzlHa1NSTk1uandaTjIvZXhJVUxGekJ1M0RpMWdZelUxRlRFeHNhQ3crSGc4ODgvVjN0dUp5Y25wWnRicVZTSzU4K2ZLNDMxOVBURU45OThnKzNidDJQRGhnMXdkM2RubHZGV1ZsWXk0K2pEcW9iRnk4c0xHemR1aEp1Ylc0M3E4ZG5ZMk9EWFgzK0ZVQ2g4cTZ3OVhmQjRQUFR0MnhjREJneUFsNWVYMXZFM2J0eGdNckxrdFd6WkVpTkdqR0FlVDVreUJYbDVlZUJ3T0dqV3JCbnpJWUtabVJtQ2dvSVVTZ2dBaWxtTzd1N3VHRGx5SkZnc0ZqdzhQSmp1MDUwNmRjSzVjK2N3ZVBCZ0RCMDZGS2FtcGtyejZOMjdOM3IwNklISXlFZ2tKQ1JneXBRcE9nVWZCdzBhOU5hTlhPUU5IVHEwVmt0MU5HL2VIRXVYTGxWWVRxdkppaFVyVkk3ZHMyZVB3dmR0MkxCaDZOcTFLOHJMeTVrRUJtZG5aNFhYblptWkdUNzY2Q1BjdVhNSDN0N2VjSFoyUnJObXpkQzhlWE9OSDM2NHVycGkvUGp4R0RkdUhHN2N1SUc0dURpNHU3c3JqT25mdno4OFBUMEJvRmFDajM1K2ZrcVpteHdPQjdObno4YnMyYk4xT29lNkpmYjYxSGlzcmsrZlBzenoxTWJGeFFYang0K0hXQ3lHVkNvRmo4ZERseTVkbVBJRVU2Wk1VUWhxc2xnc2RPblNSYUYyYW1WbEpjckt5bEJaV2NtY0I2aGF1Y0JtczhIaGNNRGo4UnBrUXozeS9xSy9SQWo1ajdHMXRZV3hzVEdlUFh0R0FjajNpS3FBWkY1ZUhnUUNBUk9RbFAyUmJtSmlBaHNiRythZnRiVTEzWGdTVXN1a1VpbUNnNE1CVkgyd0kzOVQ1TzN0RFI4Zkg5eStmUnZCd2NGWXVYSmxmVTFUQVl2RndxcFZxNVRxM0JrWkdkWG9wazdWVWpKVjExUzNuRG9rSkVRaHkwU1ZwMCtmSWl3c0RKR1JrVXl6bkI0OWVpalVwTXJOeldXeWNMU1JkY0hXVnFOT204cktTaHc0Y0FBQU1HTEVDTERaYlBqNysyUDkrdlhZdFdzWFpzeVlvWFNNV0N6R3VuWHJJSlZLTVdMRUNOaloyYWs5Ly9idDI1VnFObFpVVktqTmpCdytmRGhpWTJOeDkrNWRCQVlHWXZQbXplRHhlQW9OYU9nbXN1RlJsK1dsajdvT1BnSlZtWFA2Wk4rMWI5OWVaYUN1K25aWjBGQWRGb3VsdGk2bmpZME5KazZjcUxTZHorZGp5NVl0V3VmSTVYSXhZTUFBbmJPTmdhcjNlbjB6MVRTWlBIbHlyWjBMcUZyNnJHdHpIZ0JxZzZueVhjZUJxdGVZTGhubS92NytOYzZXWTdGWThQWDFWZm1hbURWclZvM09xYzVQUC8xVXErZXJMYkttbGJvd01ERFFXS3BFWGUxbGVWd3VsekxqeVR0SGQ2U0UvTWV3V0N5NHVMamc0Y09IS0Nzcm8yeTU5NVNCZ1FIczdlMWhiMjhQb0NyTHFMQ3dFUG41K2NqUHowZGVYaDZUS2NOaXNXQmhZY0ZrU05yWTJNREN3b0p1UmdsNUM2ZFBuMlpxT24zMTFWZEtHVXpqeG8zRGpCa3pjUFBtVFVSR1JpclY4Nm92cW03bUxTMHRhN1MwVDljQXBMcDZjdi8zZi8rbk1nQXBsVW9SRlJXRmt5ZFA0dTdkdXdDcTV0MjNiMStNR2pVS1RrNU9DdVBuejUrdjAzeHpjbkl3WnN3WWNEaWN0dzdhaElXRklTY25CM3crbjhtNjdOZXZIMDZjT0lIVHAwK2pZOGVPNk5DaGc4SXhPM2Z1UkVwS0NobzNib3d2di96eXJhNWZIWXZGd284Ly9vaHZ2LzBXTDE2OFFGSlNFbng4ZkpnbGR1OWJ0MWxDQ0NHRS9QdFFBSktRL3lCWFYxY2tKeWNqTFMxTm9iZzNlWCt4Mld3bXVDZ2phd3doKzVlWm1ja3NWZVJ3T0xDMnRtYU9rV1hHRWtLMFMwOVBaK3FnK2ZqNHFPd003ZVhsQlQ4L1AxeThlQkhCd2NGd2MzT0RtNXZidTU3cWUwa2tFbUhGaWhVQUFDc3JLL1RyMXc4REJ3N1V1Zk90T3JKYWM2cTZ0dXBESUJCZzc5NjlBSUNKRXljeXdUMFdpNFc1YytkaSt2VHBXTDU4T1lLQ2dwamZzU2RPbkVCb2FDaU1qSXl3Wk1tU091bEkzYmh4WTh5Wk13ZE5telpsVmpoUUFKSVFRZ2doRFFVRklBbjVEekkzTjRlZG5SMEZJUC9sREEwTjRlRGdvRkRmNS9YcjEweUdaSDUrUGxKU1VwaWwyMFpHUnJDMHRJU2xwU1dzckt4Z2FXa0pDd3VMR3RXbUl1VGZxcmk0R0lzV0xZSlFLQVNQeDhQTW1UUFZqdjMrKys5eDgrWk5GQlVWWWNtU0pkaXdZVU9ENjRvTkFLOWV2Y0x2di85ZUorZXVhUTNJVnExYVlkQ2dRVXhCZlptSER4OGlOallXdlh2MzFuc3A1TE5uendCQXIrNngxVW1sVXZ6MjIyOG9MUzFGcTFhdDBMTm5UNFg5Ym01dW1ENTlPdGF1WFlzNWMrWmd3WUlGU0V0THc2NWR1MkJnWUlENTgrZmp3dzgvclBIMXRha2VEQzhyS3dPQU9nbDRFa0lJSVlUb2d3S1FoUHhITlczYUZEZHUzRUJ1YnE3R09sVGszOFhVMUJTbXBxYk1qYnRFSWtGUlVSSHk4L05SVUZDQW9xSWlwS2FtUWl3V0E2aks2REUzTjFjSVNscGFXcjZUbWxPRU5EUkNvUkJMbHk3Rml4Y3ZBRlIxYks1ZUswdWVwZVgvWisrK3c1bzh2LytCdjdNSVlZdHNSVVVFUlJ5QUU2MWF4ZkhWcXArNnJlS3NWcXRXcTYwYkIrTEF2YWlqanJidVJhMm9kWStLdUFFVmthRW9pS0NBZ0VFSUsrUDNCMWVlSHlHREJJR2dudGQxNVpJODh3NlE0SE9lYzU5ampqbHo1c0RQenc5cGFXbVlOV3NXMXExYjk5R1pmSlZOSkJJaEpDU2tTbzVka1JxUVBCNFBHelpzVUxuUDI3ZHZjZWpRSVNRbkoyUHg0c1U2alVYZUxmdGovdVlGQndmajNyMTdNREF3d1BUcDAxVnUwNnRYTHhRVUZDQW9LQWlMRnkrR1RDWURqOGVEbjU4Zk9uVG9VT0Z6VjBSK2ZqNEFVTGtWUWdnaGhPZ2RCU0FKK1VMVnJWc1hrWkdSZVBueUpRVWd2MkJzTmh1MWF0VlNhT0FnazhtUWw1Y0hvVkNJOSsvZlF5Z1VJanM3RzhuSnljdzJQQjVQS1NocGJtNU96VzdJWnlzN094c0xGaXpBOCtmUEFaUTBIdkh4OFNsM3Y3WnQyMkxzMkxINDQ0OC84UGJ0VzB5ZlBoM3o1ODluT2pqWEJPVjFzbFpIbTh6R2l0U0ExRVFvRkFLb1dCQXhKaWFtd3ZzQ1FIaDRPSGJ2M2cyZ3BIbUV1cVlNRW9rRUJnWUdNRFkyUmw1ZUhvQ1NZTFQ4eGs1MSt2RGhBd0FLUUJKQ0NDRkUvK2hLa1pBdkZKZkxoYU9qSTE2OWVnVlBUMDhLSEJFR2k4V0NpWWtKVEV4TVVLZE9IV2E1V0N4R1RrNE9FNVFVQ29WSVNrcENjWEV4czQyeHNUSE16YzJaL1UxTlRXRmlZZ0tCUUVCTmI4Z25LeUVoQWY3Ky9rem1ZKy9ldmZIRER6OW92ZitJRVNPUWs1T0Q0T0JnWkdWbFljNmNPUmcrZkRoR2pCanhSUWVHVkFVZldTd1d4R0l4cEZLcHl2SVA4cCtCdmIyOVR1ZDY5KzRkRWhNVEFhQkNYV3pqNHVLd2JOa3lTQ1FTZE8zYVZXWG4zUGZ2MytQOCtmTTRjK1lNMHRMU0FBQ2RPM2RHVGs0T0hqNThpR1hMbHNIRnhRWGZmdnN0dnY3NmE0M1Rvblhwekt2Snh3WmRDU0dFRUVJcUMwVWNDUG1DT1RrNTRlWExsMGhPVG9hVGs1TytoME5xT0M2WHE5VG9CaWlaNGxjNktKbVRrNFAwOUhTSXhXSm1HdzZIb3hTVWxQLzdKUWRnU00wbUZvdHg2TkFoSEQ1OG1QbDkvdC8vL29lcFU2ZnFIRkNmUEhreURBd01tR25IaHc4ZnhvVUxGekJuemh4RVIwZGovLzc5T285UGw5cUtseTVkMHZuNGxTMHZMdzlzTmh0OFBoOFBIejZFVENhRHNiR3h3alkyTmpaSVMwdkRzV1BIMEtGREI0WHZjM3A2T3E1Y3VRSUFjSFYxVlRwK2JHd3MzcjkvRDFOVFV4Z1pHWUhINDRITlppTTFOUlY3OSs1bEFwN05temZYYWR4djNyekIzTGx6SVJLSjBMUnBVOHlhTll0Wkp4UUtjZXZXTGZ6MzMzOTQrUEFoaytYbzd1Nk9jZVBHb1dYTGxnQ0FHemR1TUYydzE2NWRpMjNidHFGOSsvYm8wS0VEbWpkdnJwQ0ZEa0RwdVZ4MmRyYlNzdVRrWktTbXBzTE96ZzRXRmhZUUNBU1FTQ1M0Zi84K1RwOCtEUUJ3Y1hIUjZUVVRRZ2doaEZRMkNrQVM4Z1dyWGJzMnpNek04UExsU3dwQWtnb1RDQVFRQ0FSS0dVbjUrZm5JemMxRmJtNHVQbno0d1B6NzVzMGJwdkVOVUJMWUxCdVVsUDlMalJPSVBqMTQ4SUFKREhLNVhFeWRPaFY5Ky9hdDhQSEdqeDhQSnljbmJOeTRFZm41K1RBMk5vYXJxeXRpWW1MMDJ1d3BMUzJ0UW8xaWRIWHExQ244OGNjZkNzdmtBVHE1dm4zN1lzK2VQY3hERlhkM2R6UnQybFJwZVh4OGZMbk5kRHAyN0lqR2pSdnJORzQ3T3p1NHU3c2pNek1USzFhc2dLR2hJWTRlUFlyUTBGREV4OGN6Z1UwMm13MXZiMjhNR2pSSTZYVjE3dHdaSFRwMHdQbno1M0hreUJHa3BhWGh5cFVyVEVCMXhJZ1JDbFBWRHh3NG9QVDVWMVJVcERJek1pTWpBMzUrZm1ySGIyNXVYbWtabFlRUVFnZ2hGVVVCU0VLK2NFNU9UbmowNkJGeWNuSmdabWFtNytHUXo0ZzhNRm0yNjY5TUpvTklKRklLVG1ablorUDE2OWNLMHpJTkRBeGdaR1NrOEJBSUJBcGYwOVJ1VWxYYXQyOFBYMTlmM0xsekI3Tm56NjZVN3NWZHUzWkZzMmJOc0d2WExvd2RPeGFtcHFidzlmV0ZyNjl2Sll5NFlnd05EZEc1YzJlZDk3dDQ4YUpPMnpkdjNod3VMaTVnczluZ2NybHdjbkxDbURGakZMWVpQbnc0R2pSb2dDZFBuakQxRTB1UDA4bkpDVjI2ZEZINXZuZHpjd09mejBkUlVaSEM1d2lMeFlLVmxSVzZkKyt1dGlHT0ppd1dDM1Buem9WTUpvT0ppUWtBb0g3OSt0aXpadzlrTWhucTFhdUhidDI2b1ZldlhocW5Pbk81WFBUdDJ4ZDkrdlRCelpzM2NmcjBhVHg2OUFoTm16YkZxRkdqdEJwSDJZeFIrVmhNVEV5UW41K3ZVR2ZTMk5nWXpabzF3OFNKRTJGdWJxN3o2eWFFRUVJSXFVd3NtYTdWdndraG41WEN3a0tjUG4wYUxpNHVTaGtiaEZRM3FWUUtrVWpFQkNWemMzTWhFb21ZUjFGUmtjTDJMQmFMQ1hTV0RWVEtINVJGV2ZOY3Zud1ozYnQzMS9jd3RDS1R5U0NWU3NIaGNQUTlsQ3F4ZS9kdW1KcWFZdGl3WWRXNmIxVVRpOFZNTFVrREE0TXFxWE1jRmhZR0J3ZUhqNXBCa0phV0JqNmZEd3NMQ3dBbDJZd0FsRzdjYUVzc0ZqTjFlUVVDUVlYSHBXLzYrSXhZdjM0OTZ0YXRXeU4vbndraGhKQlBBYXVjekJES2dDVGtDOGZuOCtIZzRJQ2twQ1EwYjk1Y3I5TUFDV0d6MlV5dFNGWEVZakh5OC9NVmdwTHk1Ky9mdjBkcWFxcFNwMWtPaDZPVVFjbm44MkZvYUtqd0x3VXFpU29zRnV1ekRUNEN3SVFKRS9TeWIxWGpjcmxWM2x5dFk4ZU9IMzBNVzF0YmhlY1ZEVHpLVmNmckpvUVFRZ2lwQ1BvZkNpRUVUazVPU0VsSndaczNieFM2SGhOUzA4anJSWnFhbXFyZHByQ3dVQ2xJS1grOGZmc1dCUVVGYXJ2dnFncE15djh0Ky9YbkhKUWloQkJDQ0NHRWtNcEVBVWhDQ096czdDQVFDUERpeFFzS1FKSlBuanhBS0ovU1dKWk1Ka054Y1RFS0NncFFXRmlJd3NKQzV1dlMvMlptWnFLZ29FQ2htM2RwUEI1UEtTako0L0VVSGdZR0Jrckx1Rnd1MWEwa2hCQkNDQ0dFZkZFb0FFa0lBWXZGZ3JPek01NDhlWUlQSHo1b3pDNGo1RlBIWXJGZ1lHQ2c5WlJyaVVTaU5rZ3BEMkRtNXVZaU16TVR4Y1hGU2xQQVZTa3ZTS2xxSFpmTEJZZkRVWGhReVFSQ0NDR0VFRUxJcDRBQ2tJUVFBRUREaGczeDlPbFRQSC8rSEo2ZW52b2VEaUUxUnVrYWt0cVFTcVVvTGk1V2VoUVZGYWxkSmhLSkZKYnIwaCt1YkZCUy9sQVZzQ3p2d1dhendXS3hWRDRBcUYybjY0TVFRZ2doaEJEeVphRUFKQ0VFUU1tMDFYcjE2aUV4TVJITm1qVURqOGZUOTVBSStTU3gyV3htU25aRmljVmlwWUNsV0N5R1JDTFI2U0hQeUN6N2tFcWxsZmlLZFZlclZpMjlucDhRVXZPdFg3KysyczhwNzBKT0NDR0VrTXBIQVVoQ0NNUEZ4UVdKaVlsNCtmSWxYRjFkOVQwY1FyNVlWZDNKVmlhVHFRMU15bVF5cFlkOG44cDRBRUJLU2txVnZUWkN5T2ZoWTI3aVZFUmhZU0VFQWtHMW5wTVFRZ2o1a2xBQWtoRENzTEN3Z0pXVkZaNC9mdzRYRnhlYUtrbklaNHJGWWxWNWtGTVRDa0FTUXNvemJkcTBhajNmK3ZYcllXSmlVcTNuSklRUVFyNGtWTDJlRUtMQXhjVUZlWGw1ZVBQbWpiNkhRZ2doaEJCQ0NDR0VrTThBQlNBSklRcnExS2tESXlNalBIdjJUTjlESVlRUVFnZ2hoQkJDeUdlQUFwQ0VFQVVzRmd2T3pzNUlUMDlIVGs2T3ZvZERDQ0dFRUVJSUlZU1FUeHdGSUFraFNobzJiQWdPaDBOWmtJUVFRZ2doaEJCQ0NQbG9GSUFraENneE1EQkEvZnIxa1pTVWhLS2lJbjBQaHhCQ0NDR0VFRUlJSVo4d0NrQVNRbFJxMUtnUkpCSUpYcjU4cWUraEVFSUlJWVFRUWdnaDVCTkdBVWhDaUVybTV1YXdzYkhCOCtmUElaUEo5RDBjUWdnaGhCQkNDQ0dFZktJb0FFa0lVY3ZGeFFVaWtRaXZYNy9XOTFBSUlhUkdLaXdzckxKakZ4Y1hWOW14cTlQVnExY2hGQXIxUFl6UDJzZk9WbGkyYkJtQ2dvSXFhVFNFRUVJSUljcTQraDRBSWFUbXNyZTNoNW1aR1dKaVlsQzNibDJ3V0N4OUQ0a1FRdlJDSXBFZ0l5TUR5Y25KaUkrUFIzeDhQT0xpNG1Cblo0ZE5telpoMnJScEVJbEVPaDF6Nzk2OUd0ZFBtVElGbHBhV0dEOStQQm8zYnF4eW01Q1FFT3pkdXhkc05odS8vLzQ3ckt5c2RCcERWUXNKQ2NIV3JWdmg2T2lJMWF0WHc5cmF1dExQc1h2M2JvM3JMU3dzTUhqdzRFby9iM1c3Y09FQ0hqOStqSEhqeGpFL1o1bE1obDkrK1FWUG5qekJybDI3VUw5Ky9Rb2RPelEwRkE0T0RscHRXMWhZaVB6OGZBaUZRcVNscGVIdDI3ZElUMC9IMjdkdmtaYVdocSsvL2hxREJnMnEwRGdJSVlRUTh2bWlBQ1FoUkMwV2l3VTNOemZjdlhzWGI5NjgwZnJpaEJCQ3FrTlZOTWxpczluZ2NrditlMVJjWEl5RkN4Y2lOVFVWR1JrWmtFcWxTdHZ6K1h4SUpCSzhmdjBhZVhsNWxUYU9oSVFFSkNZbUlqRXhFVC8rK0tQS2JUSXpNN0Zueng0bThCa2FHb29CQXdaODlMbDc5T2loOHo2MnRyWTRjT0NBMHZKdTNicmgwcVZMaUkyTnhjeVpNN0Z1M1RyWTJkbmhqei8rd0tGRGh5bzB2a3VYTGlrOFAzcjBxTWJ0SFIwZE1YandZSjFmVjRzV0xiQisvWG9Bd09iTm14RVdGcWJiUU5VNGR1eVl6dnRrWldWaHg0NGR5TTNOUmVQR2pkRy9mMzhBSlgrbm16VnJocWlvS0J3NGNBQUxGeTZzbERHVzlzTVBQMEFrRWpFUGlVU2ljZnZzN0d3TUhEaVFibG9TUWdnaFJBRUZJQWtoR2prNk9pSTZPaG94TVRFVWdDU0UxQ2pmZlBOTnBSK3paOCtlbUQxN05nQ0F4K05CSnBNaE16TVQxdGJXc0xXMXhlUEhqMUdyVmkzODhzc3ZjSEZ4Z2FXbHBjTCtaWU5qcWd3YU5BZzVPVGthdDdsNjlTb0FvR25UcG1qUW9JSEtiWUtDZ2lBU2lWQ3ZYajI4ZnYwYWUvYnNRZXZXcmVIbzZLaHkremx6NWlBeU1sTGplZVhqNTNBNFNwLzV5Y25KYXBlclkySmlndFdyVjJQQmdnV0lqbzdHckZtenNHN2RPaGdaR2FGV3JWb2F4MUpXZG5hMjJuV09qbzRxTTBwTEJ4MTlmSHdVMWhVV0Z1TG16WnZnOC9uNDZxdXZsUGF0VjY4ZTgzVnVicTdHODFlMW9LQWc1T2Jtd3MzTkRmMzY5Vk5ZTjJUSUVKdzZkUXJYcjE5SC8vNzkwYng1ODBvOWQ5bnAzWHcrSDJabVpqQTFOV1hxUmR2WjJjSGUzcDc1bDRLUGhCQkNDQ21MQXBDRUVJMVlMQmFhTkdtQ0J3OGVJQzB0RGJhMnR2b2VFaUdFVkp1QWdBRHcrWHdtb05LalJ3K1ltSmlnWGJ0MlZYWk9pVVRDQkNEVkJWa1BIanlJbXpkdnd0RFFFQUVCQVRoLy9qd09IejZNWmN1V1llUEdqVEF4TVZIYXg4YkdSaUU0cVM2Z0NBQldWbFpLQWIwZVBYcW9YYTZKa1pFUlZxMWFoZm56NTBNaWtVQW1rMkhZc0dFWU5teVl4djNLNnRPbnowZlZ4WnczYjU3Qzg0U0VCTnk4ZVJPdXJxNUs2OHBhdUhDaFVuYmgwS0ZEa1oyZGplM2J0Nk5SbzBZYTk5KzBhUlBPbmoyTFpzMmE2VHp1aXhjdklqUTBGRnd1RjdObXpWSUs3cG1hbW1MUW9FSFl2MzgvMXExYmh4MDdka0FnRU9oOEhrMzRmRDcrK3Vzdm1KbVpnY2ZqVmVxeENTR0VFUEpsb0FBa0lhUmM5ZXZYWjdJZ0tRQkpDS2twdE1rMlRFNU94dmp4NDdYZXZpeERRME9kOS9sWW9hR2hlUGZ1SFdyVnFvV3VYYnNxcmYvdnYvL3cxMTkvQVFBbVRab0VCd2NIakI0OUd1SGg0WWlQajhlaVJZc1FHQmdJUHArdnNOK3Z2LzZxOEZ4ZFFMR3lEQjA2RkJ3T0I0Y1BINFpBSUVCZ1lDQU1EQXpBWmxkK0QwU2hVSWg5Ky9icHRFOUtTZ29BcUsydldSNTVBeUlEQXdPTjI2V2xwZUhDaFFzQWdERmp4dWgwam1mUG5tSHo1czBBQUY5Zlg3WFpzTU9IRDBkWVdCaGV2SGlCZGV2V3djL1ByMUt6RUZrc0ZtclhybDFweHlPRUVFTElsNGNDa0lTUWNySFpiRFJwMGdTUmtaRjQ5KzVkald0eVFBZ2huNU4vL3ZrSEFOQy9mMytsYkxOTGx5NWh3NFlOa01sa0dEaHdJUHIyN1FzQTRISzVDQWdJd1BUcDAvSGt5UlA0K2ZsaHlaSWxLak1ocTB0MmRyWkNzTEVxZzdrNU9Ubll2MzkvdWRzRkJnWXlYOHVuamo5NThrUmhPUURVcmwwYkV5ZE8xSGlzZ29JQ0FHQnFocXB6OE9CQmlNVmlORy9lSEI0ZUh1V09VVTRvRkdMcDBxVW9LaXBDMjdadE1XTEVDTFhiR2hnWXdNL1BEMU9tVE1HTkd6ZXdjK2RPVEo0OFdlVzJSVVZGS2pOclUxTlRGYkpaS3hLd0o0UVFRZ2hSaHdLUWhCQ3RPRGs1NGVuVHA0aUppVUduVHAzMFBSeENDS21SNU5tV211VG01cXBkRnhzYmkram9hQUJRcXZWMytQQmhKbHV4YTlldVNnRW1TMHRMckZxMUNqTm56c1REaHc4eGRlcFUrUHY3cTgyYTB5UXRMVTNsMUdwMXkvVk5teHFRQUhEbHloV2xiV0pqWXhFYkc2dDBQRTBCeU1MQ1FxWXAwZDI3ZDlVMi8zbno1ZzB1WHJ3SVFMZnN4NXljSE15Wk13ZnA2ZW13dGJYRnZIbnp5czFvZEhSMHhJd1pNN0I2OVdvRUJ3ZWp1TGdZMDZaTlU5cVB6V1lyVE1XWFNDUklUVTBGbDh1RnZiMjkxbU1raEJCQ0NORUZCU0FKSVZyaGNEaG8zTGd4SGo5K2pPenNiSjJiQnhCQ3lLY21MQ3dNUzVjdVZWckdtRGRRQUFBZ0FFbEVRVlNlbkp5c05sTk1VME1XYlpRT29wbWJtd01vNllDOGNlTkczTGx6QndEUXQyOWZUSjgrWFdWQXl0SFJFWnMyYmNLOGVmT1FtcHFLcVZPbll1alFvUmcrZkxqU2xHeE5LcXNKalNxK3ZyNWFiV2R2YjQrMWE5ZnFkR3h0cUF0V3lta1RZQzNkUkNna0pBVGZmdnV0eXAvSGdRTUhJSkZJMEtKRkM3UnMyVktyOFgzNDhBRno1c3pCaXhjdllHSmlnbVhMbHNIVTFGU3JmYnQzNzQ3Mzc5OWo1ODZkQ0FrSlFVcEtDaFlzV0FBek16Tm1HeTZYcS9ENjc5eTVnMFdMRnNIR3hxYktwdU9UaW9tTmpVVm1aaVk2ZE9pZzE4WStZV0ZoaUl5TXhPVEprOHZOK05XR1RDWkRVRkFRR2pkdWpKNDlleXF0ajRxS1FtUmtKRWFPSEFrT2gxUHU4ZjcrKzIrNHVibkJ6YzFON1RaaFlXRjQ5T2dScGt5WlV1RnhiOXUyRFNkUG5tUSs4eDgvZmd5eFdBd3ZMNjhLSDdPcVJFWkdRaXFWb2xXclZ0VjYzb1NFQkd6YnRnMi8vUEtMMnVhVlVWRlJDQW9Ld3N5Wk05R2tTUk90anB1UmtZR2twQ1I0ZVhtcExPTng0OFlOU0NRU2ZQMzExOVg2WHBISlpEaC8vang2OU9oUktlOE5RajUzOUM0aGhHak4yZGtac2JHeGlJbUpRWWNPSGZROUhFSUlxVkpHUmtZS21XSTVPVGtRQ29VcU04VTRIQTdZYkRaVDYwK1RvVU9IUWlnVUtpMFBEdzlYNmxJZEhoNk9GU3RXNE1PSEQyQ3hXQmc5ZW5TNUFieTZkZXRpeTVZdFdMeDRNZUxpNG5EZ3dBRkVSVVZoM2JwMTVZNU5yaktiMEpTVmxwYW0xWGJsMVZZc3JXeFFXRnZqeDQ5SGNuS3l6dE9OU3djZ1g3OStqWWlJQ0pVWCtwY3ZYd1pRRXFnb083NjllL2NxZFN4UFRVM0ZraVZMa0ppWUNJRkFnRldyVnFGaHc0WTZqVzN3NE1IZzgvbll1blVyd3NQRE1YSGlSRXliTmszdDdBVjV3eU9nSk5oZHRyTTcwWjgvLy93VGp4NDl3cmx6NS9RMkJwbE1oZ01IRHNERXhLVFNBaXpuenAxRFNFZ0lKa3lZb0hMOTQ4ZVBzWC8vZmd3ZlBsd2hBUG53NFVPa3BLUW9sUkRZdm4wN1JvMGFwVEVBK2VqUkk1dzhlZktqQXBDbHlXUXliTisrSFFrSkNSZzllalJHamh5cE52QjE3ZHExQ3AyamRBMWdvVkNJVzdkdWxidFA3OTY5QVFENzl1MERsOHV0Y0FBeVBEd2M3OSsvMTJwYkh4OGY1dXZjM0Z3OGZ2d1krZm41YXJkdjBLQUIzcjE3aDk5Ly94MGJObXpRNmh6bno1L0h2bjM3TUgvK2ZIVHIxazFoM2ExYnR4QVFFQUFURXhPMGF0Vks0WWFMTmdvTEM1R2VucTdWdHJWcjE0YVJrUkh6UERJeUVoczNic1N0Vzdld2VQRmk4SGc4UkVWRjRjMmJOMW9kejhuSkNTNHVMZ0JLZm1icVNvbWNQMzllcXhrVzllclZRMEJBZ0ZibkprUWZLQUJKQ05FYWw4dUZpNHNMb3FPaklSUUttZXdjUWdqNUhIbDZlaW9FMjFhc1dJSHIxNi9EM3Q1ZUtRZ1hIQnlzOVhHUEhUdW10RXdpa1dEWHJsMUt5NTJjbkdCa1pBUTJtNDI1YytkQ0lCRGd5Wk1uNVhaVHRyUzB4S1pObTdCMzcxNkVoSVJVMmtWM1phbU1MTVRTVEUxTjBhZFBINlhsUjQ4ZTFYbHMyc2pLeWdKUUVpUXRLaXJDMGFOSFZWN29sLzA3S1pWS21lQnoyU3llKy9mdlkrWEtsY2pOeldXNm0ydWJIVlJXdjM3OVlHUmtoSTBiTnlJckt3dkxsaTFEeTVZdE1XWEtGSVdBWms1T0RoUFV5TXJLd3VqUm96RjE2bFFtaUNGWFVGQ2c4OCtFYWtoK3ZKeWNISjJDS1lHQmdTckxET2lpN00vdDMzLy94ZlBuejJGdGJhM3ljMlRtekptSWlvckM5dTNidFRwbWFtb3FkdTdjaWJadDJ6STNZL2JzMllOaHc0YWhUcDA2S3ZlUGpvN0d2bjM3RUJFUkFRc0xDM1RwMGtXdjlXMkJrc1pNZ1lHQldMWnNHZjc2NnkrOGZQa1NjK2JNVVpscHZuTGx5Z3FkbzNRQU1qVTFWYXRnWGUvZXZaR1dsb2JvNkdqTW1UTkg3WFlpa1VqaDVrTnB0V3ZYeHRHalI1bHlJT1VwSFlCVVJkMW5SMVJVbE5JNkh4OGZ6SnMzVDJuYmE5ZXV3ZFRVRkY5OTlaWEM4cHljSEd6WnNnWFcxdGJJeWNuQjVzMmJzV2pSSXFYOTU4K2Zqd2NQSHFnY3g4YU5HekZ6NWt5TnIwRnUzcng1Q3EvWHk4c0wwNmRQeCtiTm0rSHY3NCtsUzVmaTdObXpXcjhQaHcwYnhnUWdnWkxnN01LRkM1bm42ZW5welBNaFE0WXd5MU5TVW5EaXhBbE1talJKb2I2eXJzRlhRcW9iQlNBSklUcHAxS2dSNHVMaUVCc2JpM2J0MnVsN09JUVFVaTBLQ3d1WktkQlY0Zmp4NDBoSVNJQ1ptWmxDZHAybHBTWDgvZjFoWVdFQlUxTlRKdk5IVTNEbjFhdFh1SG56SmthTUdJRWZmdmdCZ3djUGhxV2xKZTdmdjQ4RkN4WW9iRnUycHVPbkdEUmF0MjRkK0h5K3ltQmRtelp0ZEpwNnJpMTVGcWVIaHdleXM3TVJHUm1KZS9mdW9XM2J0Z3JibFEwMlg3dDJEU3RYcmtTOWV2V1VwaWVlT1hNR3VibTVzTGEyUmtCQUFKeWRuVDlxakQ0K1BuQnpjOFBxMWF2eDlPbFR2SG56UnVuaU5DUWtoT25tTFJBSXdHS3hzR1hMRmpnNk9pb0V1VmtzbHNyNmtHL2V2SUZNSmxNNzFaSjhuSGZ2M3NIR3hrYnI3ZHUwYWFNeEFISHk1RW1ZbUpob0hVeCsrdlFwdG0zYmhrNmRPc0hOelEyUEh6L0duVHQzTUhIaVJDYmJ6OExDZ3RtK2JKYjFqUnMzRUJJU3dqd3ZMQ3pFaWhVcllHRmhnYmx6NXpMSHVIdjNMcDQ5ZTRZdFc3WW9OTjY2ZnYwNlRwOCtqZGpZV0ZoWVdHRENoQWxNY0wwOHAwNmRVbmorNHNVTGxjdUJrZ3gyZVVNdlhaaWJtMlAxNnRWWXMyWU5FaElTSUJhTDFYN2VqQm8xQ3FOSGo5YnF1S295NGR6YzNKalA1eXRYcmlBd01CQmJ0MjVWK2JsMy92eDVHQmdZb0Y2OWVraE1URlJhYjJWbHhRVHJWR25Sb2dYOC9mMVJWRlRFTER0eTVBaENRa0t3ZmZ0Mm5STVE1RGViVHA4K2pkYXRXeXQ5bHB3NGNRSjkrdlNCa1pFUmpJMk5sZmFQam81R2NuSXlCZzhlckpBWkx4YUxzWHo1Y21SbFpTRXdNQkFwS1NuWXNtVUxqaDQ5aW1IRGhpa2NZOWl3WWVqZXZUdnk4L094ZWZObWZQUE5OMmpldkxuQ05sdTJiR0d5YVAvKysyOXMzNzZkK1o1blpXVXBIVk91YjkrK0tDZ293T1hMbDVHVmxZVVpNMmJneHg5L0xQZjdNbmp3WUtWbFBCNVBvVzV6NmRkYituZjB4bzBiTURRMFZIa01RbW95Q2tBU1FuUmlZR0RBQkNIZDNkMzFmZ2VhRUVLcXc2MWJ0NWl1eDBESlZFQjNkM2Z3ZUR4TW1USUZ6NTQ5cTlCeEwxMjZoTmV2WHpNWG01TW1UVktxZXlnUFJKVytHRlRuK3ZYcjJMaHhJMFFpRVFRQ0FRWU1HTUJNcVJVSUJBcFRmdFhWZEFSS0FoK3FwbnVwVzY0UDY5YXR3OU9uVDdYZVhsWEdwVVFpcWRDMDB0VFVWQUFsZFNwNzlPaUJGU3RXWVBmdTNXalRwbzNHK21NblRwd0FBQXdjT0ZCcHV3VUxGbUR6NXMyWU1HRUNEaDQ4cUJDNHFZakZpeGVqVTZkTzJMaHhJNDRmUDQ0MmJkckF5c3FLV1M4U2lmRFBQLytnZHUzYXlNek1oRUFnd0E4Ly9JQ2xTNWNpSUNBQTI3ZHZaK285R3hvYTRxKy8vbEk2Ujc5Ky9WQlFVS0J5M2FlbzlIdGMzMFFpRWJLenM5RzBhVk90OS9IeDhkR1lqWGJ5NUVuVXFsVkxxNHhvcVZTSzVjdVh3OTdlSG5QbnpnV2Z6MGRCUVFFaUlpSXdkT2hRbGZ1VXJYT2FrSkRBZkoyYm00dGx5NWJoOWV2WDJMSmxDeE1vNWZGNDhQWDF4Wll0VzdCcjF5NkZzYTFkdXhaT1RrNllPWE1tZkh4OHdPZnpjZTNhTlhoNmVrSWtFaUVtSm9iWjlzV0xGMHpXbVkrUEQ0S0NnbFNPVWRWeUhvOVhvUUFrVURJN2FQNzgrY2pKeVZFWlBLdHNNcGtNUjQ0Y1FmdjI3ZEdrU1JPRWhvYml6WnMzek0ra3VMZ1kvLzc3THdvTEN6RjE2bFNWeDVnMWF4WjY5KzdOQk5kMjd0eUpFeWRPYUx3QjllVEpFelJzMkJDTkdqWFNlY3lPam81SVMwdkR1WFBuRUI4Zmo0MGJOektmZnpFeE1majMzMzlSdjM1OURCdzRVT1grSjArZUJKZkxWVmd2Rm91eGF0VXFSRVpHWXZUbzBmRHk4b0tYbHhlaW9xS3daODhlQ0FRQzlPL2ZuOW5ldzhNRFFNbFU5czJiTjZOcDA2Yk1lK1hKa3ljNnZ5WUEyTDE3TjQ0ZVBZcExseTVoOE9EQkdEaHdJSlBaTGhBSUtuVE1aOCtlcWIxQklKUEprSmVYQjZEa1JxT2RuWjFTVXp1NkxpTTFIUVVnQ1NFNmMzRnh3Yk5uei9EMDZWT2xiQTlDQ1BrY25UcDFDbHd1RjJLeEdCa1pHWmcvZno2Kyt1b3JMRml3QUhaMmRpb0RGektaREs5ZnZ3WUFwVnAvcGVYbDVhR29xQWh0MjdiRjExOS9YYUhHSzluWjJkaTZkU3RDUTBNQkFFMmFORkhLVW0vV3JKbENFRTVkVFVlZ0pEQ25xcm1NdXVYNmtKNmUvdEZqS1Nnb3FGRFFRSjVWVks5ZVBYVHUzQm1IRHgvR2l4Y3ZjUExrU2JVWDBUZHUzRUI4ZkR5c3JhM1J2WHQzcGZWOFBwK1pNbWxtWmdaYlcxdUY5ZS9mdjBkaFlTSE16TXcwWHR4bVptWXFaR0t4Mld5Vm1UdUhEaDJDVUNqRW1ERmptQUJpeDQ0ZDBibHpaOXk0Y1FOcjE2N0YvUG56QVVBaEsrMXpKcis0cndsZXZud0pBSGorL0xsZXpzOW1zOUd2WHo4NE96c3o5ZkdTa3BKZ1pHU2s4TDdUOW5mai9QbnppSXlNaExtNU9mejkvZkhod3dmazV1WkNMQll6Mi96enp6OEt0VW9EQXdPVlNodnMyTEVESGg0ZThQRHdVSmlTSEJZV2hyQ3dNQUFsQWNpeXdiU3lEV1JVMFRZenRMenQrdmJ0aXhrelppZ3MyNzkvdjlyNmZwb2tKU1doWHIxNlRNRHU2dFdyZVBYcUZUTXROelUxRlgvKytTZTZkT2tDVzF0YlhMcDBDVmxaV2ZqKysrOFZBc0p6NTg1Rm16WnRNSGp3WUowemxwT1RrL0hpeFFzTUh6NWM3VFl2WHJ4QVhGd2M4N3R4OCtaTnhNZkg0NnV2dm9LcHFTbHNiVzB4YmRvMGJOaXdBZmZ2MzJldUgzYnQyb1ZHalJvcEJBdExTMDlQeDgyYk4vSFZWMS9CMnRvYVFFa3dlL255NVFnUEQwZmZ2bjB4YXRRb1p2czVjK1pBS0JSaTY5YXRlUFBtRFNaTW1LQlZJeU9nSkxOZEhzQ1QxNytVdng1VmRadkxVdFVjUjFjTkdqU0F2NzgvOHp3OVBSMnpaODhHVUZKdnVPd053QUVEQmlnOC94Um5NWkF2Q3dVZ0NTRTZNelEwWkxJZ0d6ZHVUTFVnQ1NHZnRiaTRPRVJIUnpPQkdRc0xDOVNxVlF2WHIxOUgvZnIxc1hqeFlwWDdGUlVWTVZPbU5kVTdiTnk0TVZ4ZFhmSExMNy9vUExhaW9pSUVCd2ZqeUpFakVJbEU0SEs1R0Q1OE9IeDlmYlcrNkZMRjF0WVdCdzRjVUZqV28wY1B0Y3YxWWMyYU5TcVg5K2pSbzl3YWswQkpCczM3OSsvVjFwMVRSeWFUSVM0dURrQkpkaXFiemNiVXFWUHh5eSsvWVBmdTNmRHc4RkJxSEpPZm40OGRPM1lBQU1hTkcxZnV0UEF4WThaZ3pKZ3hDc3RtelpxRnFLZ296Sm8xQ3gwN2RsUzc3OFNKRTVHWW1LaFFGNnlzcEtRa0JBY0hReUFRb0YrL2Znb1pqRC8rK0NNU0V4TXhZTUFBcGh4QVZVeGpyNG55OC9NUkh4OFBWMWRYZlErRnllNUxTMHREVWxJUzZ0ZXZYKzFqVVBjZUtoMEVhZENnZ1ZMTlVGVzZkZXVHaHc4Zm9sYXRXakEzTjRlRmhRWE16TXlZOGhJOEhnK3paOC9Hd1lNSDBhSkZDd0JRcW5VckZvdVJuWjBOZTN0NzlPN2Rtemx2ang0OWRKcmlySTZtYWJNUkVSRzRlL2N1Z0pLYXM1cWFnYWxxSE5XcFV5ZTFqYURLQ2cwTlpXNG0rZnY3dzlYVkZmUG16VU5lWGg1MjdkcUZQbjM2TU5OMCsvZnZqNk5IajJMLy92MllNV01HRGg0OENLQmthbnpwcGp4RlJVV29VNmVPeGtZOTZzZ3pTenQzN3F4Mm0zdjM3bUhQbmozTWMvbmZpVzNidGluZG9DdGQ0MUN1OU85UTZTRGEvdjM3SVpGSW1FeitxS2dvckY2OUdtbHBhUmc4ZURCKytPRUhoZU53dVZ3RUJBUWdNREFRSjA2Y1FHUmtKSDc2NlNlNHU3dVgrenBYckZpaHRFeVhqSCt4V0l5VEowOXEzS1pyMTY0S21laGw4WGk4Y2dQRXFtb2JwNmFtYWwzSGtoQjlvZ0FrSWFSQ21qUnBnaGN2WGlBcUtrcXBJRFFoaEh4TzVCZmhmZnYyeFkwYk44RGo4YkIwNlZMOCtPT1AyTGR2SDFxM2JsM2haaUZ5cTFhdGdwbVptVmJUcklHU1dtci8vdnN2amg4L2pveU1EQUFsVTh5bVQ1K3VNZHRTRzJYcnNGWDI5cFZ0OWVyVk1ESXl3azgvL2FUVGZxOWV2WUpVS2xWb0FLQ051TGc0NU9Ua3dNREFnTm0zUllzVzZOR2pCeTVkdW9TVksxZml0OTkrVXdqYWJkeTRFUmtaR1hCemMxT1ovYWdOK2M5Wm5nV2tqcnltbzdxZ29YenFvbGdzeHBBaFE1UnVJbHBaV1dIMzd0MWdzVmhNRU94TDZZeGR1M1p0WEw1OEdSWVdGanJWWHF3S0VSRVJZTFBaNFBGNENBME4xVXNBc25RZzZONjllMWk0Y0NIYzNkMHhlL1pzaGNEOTMzLy9EUUJLR2NtbHV5aGJXbHBpMGFKRkdxZTVMMXEwQ083dTdreHpsT3ZYcjhQTHl3dEFTZUQvMnJWcmtNbGtPbmVHMTVhNjdPWDgvSHdjUDM0Y3RXclZRbloyTnRoc051enM3TkNoUXdldGoxMi9mbjJGcGpLYUNBUUNtSnViUXlRUzRmWHIxK2pXclJ2eTh2TGc1K2VIek14TUpDVWxZZmJzMmNqTHkwTmVYaDVUZjlEVDB4TkNvUkNXbHBaNDkrNGRjN3pjM0Z4SUpCS21wSUxjbVRObkFQei8rcGp5NTFaV1ZtamZ2ajJBa3F6MzgrZlB3OXJhR3JWcjExWTc1dUhEaDJQNDhPRjQ5T2dSZnYzMVYrellzWVBKbnBWL0p1a3FPVGtaRnk5ZVpKNm5wYVZoL3Z6NWtFcWxtRGx6cHNyR1kwQkp1YWhGaXhaaDM3NTlPSFRvRUU2ZE9xVlZBTEtpTlNEbGlvdUw4ZnZ2djJ2Y3hzM05UV01BVXRNVWJEbjU1M0dQSGoyd2QrOWVPRG82MXFqc2JVSTBvUUFrSWFSQ0RBd01tSUxrR1JrWjVWNFFFVUxJcHlnOFBCd1JFUkZ3Y1hHQnA2Y25zOXpTMGhKK2ZuNTQ4dVFKR2pkdS9OSG4wYlZ6NWNpUkk1a3BZVTVPVGhnM2JoeTh2YjAvZWh3QWRNNlFxVWhHVFdXUlNxVzRjdVVLNnRhdHEvTys5Ky9mQjFEU1lFVW1rMm1zM1ZqYXRXdlhBSlFFSFVzM0NKZzJiUnFpbzZPUmxKU0VKVXVXSUNBZ0FEd2VEOEhCd2JoMjdSb01EUTBWR20vb0lqYzNGMmxwYVdDeFdLaFhyNTdHYmVVWCsrb3lJSjgrZllxRWhBUllXMXZqdSsrK1U3bU5mSXp5YWNCMmRuWTZqL2xUMUxCaFE3eDY5UW9IRHg1RTY5YXQwYkJoUTFoYld5djhuS3REWGw0ZUlpTWo0ZTd1RGdzTEMxeTRjQUVqUjQ2czBPOU9aWGoyN0JuV3JGa0RPenM3RkJZV1l2ejQ4ZWpldlR2R2poMnI4UCsvOHJMRkRoMDZoRU9IRHFsZFAyTEVDSGg1ZWFGTGx5NjRmUG15VWxNYk5wdU56cDA3cXczOGljVmlKQ1FrWU0rZVBZaU1qRlM1VGRuZ2pqWlRWbmZ2M2cwREF3TzBidDBhSVNFaEdEcDBLTFp0MndZdkx5K05tY1p5UmtaR0NBOFB4NEFCQTdUNnJHL2Z2ajFhdG15Snc0Y1BReWFUb1hYcjF1RHorY2pLeW1JQzQyWm1acWhmdno0c0xDeGdZbUtDblR0MzR1blRwOWk2ZFN2Mjd0MkxsSlFVNW5qeUtmUmx5enFVYlVJamYrN3A2Y2tFSUVORFE1R1ptUWt6TXpNTUd6WU11M2J0d29NSEQ3UnVmbUpqWThNMDdkS0dmSXd5bVF5Yk5tMENqOGRqUHROc2JXMHhiOTQ4T0RnNElEUTBGRU9IRGxWcTlBV1VCQUlqSXlNeFpzd1l0RzNiRmcwYU5NQ0xGeS93OHVWTDVPZm5BeWo1SE9Sd09EQTJOcTcwdW9sbE8yVURKV1U3Sms2Y3FIRy9GaTFhWVBMa3lRcmxyZkx6OHhFV0ZsWXAwN3NKcVFrb0FFa0lxYkJHalJyaCtmUG5lUHo0c2NhaTU0UVE4aW5LejgvSHBrMmJBRURsMUw3bXpac3pYVFRMeTFoUXRYN0FnQUZhTllOUVJTZ1Vva21USmhnOGVEQTZkKzZzTWpCeC8vNTljTGxjdEd6WlV1dUxsMFdMRmlsY3VKYWxxUWxOZVZPZVMwdE9UcTZVcWRzZlBueUFUQ1pUbW01ZTl2akd4c2I0NTU5L2NPREFBWEE0SElqRllwdytmUnBBeWZUQ3pNeE16SnMzRDdWcjEyYTJVYVc0dUJqWHIxOEhBS1ZzSmlNakl5eGF0QWd6Wjg1RWVIZzRsaTlmam5idDJtSG56cDBBU2dLVXVrNzNsb3VNaklSTUpvT1RrMU81QVEvNUJiYTZUc0hObXplSG82TWpmdnp4eDNJYkpUeCsvQmdBS3RSNDRsUEU1WEl4WXNRSTNMMTdGM2Z1M01HOWUvZTAycy9iMjF1bmJManlYTHQyRFdLeEdKMDZkVUx0MnJVUkdocUtlL2Z1S2RWMXJXb2lrUWpCd2NFNGZQZ3dMQ3dzc0hMbFN0U3RXeGMzYnR6QXJsMjdNRzdjT1B6eXl5OWdzVmhnczltNGNPR0N3djRuVDU1a1NnK1Vkdjc4ZWFWbC8vZC8vOGQ4TFJBSXNHYk5HaFFWRlRGWjRTd1dDMFpHUmtwTm8rUk5PQzVldklqZzRHRHdlRHhzMzc0ZER4OCt4Sm8xYXpCanhneWw1amdBc0d6Wk1xMitCL2Z2MzhmcDA2ZXhaTWtTUEhyMENBRHd2Ly85RHlFaElkaTFhNWRXbWRmOSsvZkhrU05ITUdqUUlLM09XVnEzYnQyWURQdmZmLytkeVd5K2V2VXEvdnZ2UDB5Yk5nMEE4UGJ0VzlqYTJzTEp5UWwxNjliRmd3Y1BtR1BJTTFQTDNyelFwZ25Oa1NOSFlHNXVqaTVkdWlBa0pBUUpDUW5ZdVhNbjdPM3ROWmFDS0UzVGRQV3k1R080ZVBFaUhqOStqUEhqeHl2OGJaSFB1anAvL2p5eXM3T1Y5azlKU2NHcVZhc1FIeCtQOWV2WE0zK2ovL3Z2UDRYZzk5bXpaM0gyN0ZrNE9qcGkxcXhaQUQ2K0J1VEhTRTVPUnUzYXRaV3lUQVVDQWJwMzc4N1VrNWFUeVdRQW9MZWJFb1JVRkFVZ0NTRVZ4dUZ3NE83dWp2djM3K1AxNjljVnlrQWhoSkNhNnA5Ly9zSGJ0Mi9ScGswYkpodEVIVlhUbnN0clFsTjJPcHd1Tm0zYVZPNlVzanQzN2lBa0pBVGZmZmVkVm5Xc2hFSWgzcjU5cTdHeFMyVTFvZUZ3T0Jxbm9RSFFPTjFQVHY3OWxRZmQ1TGhjTHV6dDdabm44bUNjUEx0bTY5YXRTRXRMUTd0MjdmRGh3d2M4ZlBnUWt5Wk53dno1ODVXYVhwUjI5dXhaWkdWbHdjaklTR1g1a1VhTkdtSHAwcVh3OC9QRHJWdTNjT3ZXTFFEQWQ5OTloMTY5ZXBYN2V0UzVmUGt5QUpUN2V5aVZTcG52aGJybU9pd1dDeXRXckZENC9xZ2o3dzVidGhiZjU0ek5ac1BiMnhzZUhoNTQrZklsaEVJaGM3R3Z6c2VXUFNoTkpwUGhuMy8rQVkvSGc0K1BENHlNakZDclZpMGNQSGl3V2dPUXljbkptRFp0R2tRaUVUcDM3b3h2di8wV1FNbDdybUhEaGxpeVpBbUNnNE5oYlcyTlJvMGFZZmZ1M1VxZkRRTUdERkJxa3FHTlBYdjJNTjJGU3dmSlpUSVp3c0xDNE8zdGpZaUlDSnc4ZVJJUkVSRUFTbW9jK3ZqNG9FT0hEckMydGtiWHJsMnhiZHMyeE1YRktYVzRUazVPUm1KaUlpWk5tcVJ4SEdscGFWaTllalhhdFd1SGpoMDdNZ0ZJUHArUGFkT21ZZEdpUldqWnNxWEcyb2dBOFAzMzM2TlRwMDVJU1VtQlZDclZ1RzFZV0JqczdPemc2dXFLdW5YcktnVC9TNWRWU0VwS1lqNWZBR0R5NU1uTTE4MmFOVU53Y0RCeWNuSmdabWFHdUxnNG1KaVk2SHdESkRRMEZBa0pDUmc3ZGl3VDZQWHg4Y0hWcTFleFljTUd1TG01YVYyZVljR0NCUnFub0YrN2RnMHJWNjVrbmdzRUFqZzdPMlBJa0NGYTNkeVMxME0rZVBBZ0pCSUp2di8rZTRYUHJYSGp4bUhjdUhFUUNvVVlQSGd3WnMrZWpaNDlld0w0LzU5ekgxc0Q4bU5vYzU1ZHUzWXhYNHRFSWdCZlRuMWU4dm1nQUNRaDVLUFVyMThmY1hGeGlJcUtnb09EQTAwUklJUjhOdHExYTRlalI0OHFkVE5WUmRVRmtyWk5hQ3BDbTNwVzhnd09UUmVJeGNYRkNBa0pRV2hvS0I0L2ZveGp4NDZwYlN5bXJnbU5yanc5UFdGalk0TmZmLzMxbzQ0RC9QL2FaV2xwYWJoNDhTSnpRV2x2YjYveWUxNVFVSUNnb0NCY3VIQUJkbloybURkdkhveU5qWEhreUJIczI3Y1A4K2ZQeDZoUm8rRHI2NnVVV1NJU2lYRDQ4R0VBSlJsUTZqSU0zZDNkNGVibWhxaW9LQUFsVFFYa2Rld3E0dG16WjdoOSt6WllMRmE1V2FQeUlBR0x4ZEtZM2FoTjhERWlJZ0pwYVdrd056Zlg2dmZ0Y3lNUUNOQzBhZE5xUCsvMTY5ZVJsSlNFbmoxN010TjErL1hyaDMzNzl1SEdqUnZsQnJzcWk2T2pJeFBFc2JDd1VGdi9UdDZnUkJWMTA1dExaenRxUXlxVk1obHNpWW1KK09tbm41Q1dsb2JvNkdqODMvLzlIODZjT1lPK2Zmc3FaS3B6dVZ6MDZORURaOCtleGZqeDR4VnUrQnc4ZUJER3hzWWF4NUdYbDRkRml4WUJnTXJtSHUzYnQwZVBIajJ3WnMwYTJOallsRnNIMk5YVlZhdm1Sb0dCZ2VqYnR5KysvdnBycGUrQi9ETUZBRE90V1I0VUJVcHVPalJxMUlqSmVyOTkrelo2OWVxRjhQQndlSHA2NnBRdEp4YUxzWGZ2WHRTcVZRc0RCdzdFdm4zN21IVS8vL3d6Smt5WWdQWHIxNnNNMnFteWN1VktoUUJqZVZxM2JvMEdEUm9vWmJ5cUd1ZWxTNWR3OE9CQnBLV2xvWG56NXBnK2ZUclRwRWNieHNiR2FOR2lCYVpQbjg3VVdpMWJBL0xEaHc5WXVuUXBMQ3dzdEQ2dUxpNWR1b1RDd2tMazVPVEEydG9heWNuSkdEOSt2TUo3cUhTQVB6VTFGU3dXcThyR1EwaFZvUUFrSWVTanNGZ3N0R2pSQWpkdjNzVExseS9oN095czd5RVJRa2lsYU5pd0lUWnMyS0JVTit0VElaOUtYYnArWDM1K1BxS2lvdkR3NFVNQUpZWDF0MjdkeXF5WEI1eXFrcnJ1MVJVaGZ4MWNMaGZidG0xVGU5R1puNStQSzFldTRNQ0JBOGpNeklTam95TldyVnJGVExmNzdydnY0T1hsaGVYTGwyUGZ2bjJJajQvSC9QbnpGWUtNTzNmdVpMSWZod3dab3ZJOFVWRlJXTGR1SFhOeGFHUmtoTHk4UE15ZVBSdTlldlhDbURGamRLcVpuSmVYaCtYTGwwTW1rK0hycjc4dU45Tk9IcFF3TVRINTZLbDU4bUJycjE2OWFKcGZOUkdKUk5pMWF4YzRISTdDdE5XQkF3Zmk3Ny8veG0rLy9RWXZMNjlLcjFtblR2LysvUUdVZkU0QXFtdmJxWEw4K0hHTnpUaEtkMTJYSzl2MUhTZ0orbHk4ZUpISlJuZDBkTVRzMmJQaDQrT0R6TXhNakI0OUdudytuMm1lVXRiQWdRTVJFaEtDdi83NkN6Ly8vRE9Ba3RwL1Y2OWV4ZWpSbzlWK0h3c0tDdURuNTRmRXhFU3NXclZLN1UyY24zNzZpZm1zV0xObWpVSkRxNlNrSk1URnhhbjlIbWhTdHZrS1VOSkZXOVZObTlMTDNOM2RzV25USnBpWW1LQmR1M1k0YytZTVhGMWQ4ZUxGQzR3Y09WS3JjNmVucDBNb0ZPTEJnd2Q0L2ZvMVpzeVlvWFF6dzlyYUd0OS8vejIyYnQySzgrZlBheFZRbmpGamhzWXlCYmR1M1ZLb1NXbGtaRlJ1dlZ1Z3BEeEtSa1lHNnRhdGk0VUxGNkpMbHk0NmYxNDVPVGxoL2ZyMUdyY3hOVFV0ZHh1NUR4OCtNRTNENUZSTkZ5OHJORFFVNjlhdFUxbWlvS3lJaUFpWW01dVhtMUZMU0UxREFVaEN5RWV6dDdlSGxaVVZuajU5aXZyMTY1ZDd0NUlRUWo0VlZkVnR0U0pLMXlVc0xDelVPUFdxcUtpSXlaWndkSFNFVkNyRjdObXpFUjBkRFlsRW9uQk1kM2QzcG9hZGc0TkQxYjJBanlBV2l5RVdpeFgrdnVUbjUrUHUzYnNBU3JxSWI5eTRFWFBtekZHNS81a3paL0Q3NzcrRHkrVmkwS0JCR0R0MnJGSXR4Y2FORzJQNzl1MElEQXhFZkh3OGNuTnptUURrdlh2MzhPKy8vd0lBSms2Y0NGTlRVNFY5VTFOVHNXZlBIdHk0Y1FOQVNkYnBuRGx6NE96c2pQWHIxK1BPblR1NGNPRUNybHk1Z2w2OWVxRnYzNzdsMWxYTXpzNkduNThmVWxOVFVhdFdMYWJXbXlieXhqb2ZXeElsSWlJQ0R4OCtoSUdCQVRQMWxsUzlyVnUzSWlNakEwT0dERkhJVWpVMk5zYllzV01SRkJTRXdNQkFCQVFFZk5KQllXMC9aNFlOR3dheFdBd1BEdzlNbWpRSkhUdDJaRjYzTmwzSzdlenM4TzIzMytMdnYvOUdwMDZkMExoeFk2eGV2UnAxNjliRjBLRkRWZTZUbTVzTFB6OC9SRWRIWThxVUtScExNZ2dFQWdRRUJPQ25uMzdDcjcvK2lvVUxGeklOUk1MRHc3RjkrM2F0WG1kWmp4NDlVc2hzQkVveTBFc0hib09EZzVuZ3FsenBaa2tEQmd6QTdObXpzV3paTWxoYlc2c04vdVhsNVRFZHM4ZU9IWXVVbEJSNGVIamc2ZE9uYU5La0NaUEZYMWJmdm4xeDl1eFo3Tml4QTIzYnRsVVpwSDMrL0RsVEVrSXNGcU80dUZqdGF4YUx4V3JYYVZLclZpMU1tREFCWGJwMFVhcmRlK0RBQWRqYjI1Y2JORTlKU2ROUWN0OEFBQ0FBU1VSQlZFRnNiS3pDc3ZqNGVBQ3FNM3pMTzk1dnYvMkczMzc3VFp2aEs4ak96bGI2UHNxejNsMWNYQkFVRklTalI0OGlQejhmcDA2ZGdrZ2t3cVJKa3pCMzdsdzBidHdZUjQ4ZTFmbWNoRlEzaWhJUVFpcEZpeFl0Y1BYcVZjVEh4K3RseWhJaDVNdXhiOTgrN04rL1grZjlkR2w2b2sxblZLQWtTMHpkdHFYcnhtbXE3NlR0OUd3T2h3TnpjM01JaFVJY09IQUF3NGNQVjZyeko1UEprSjJkamNPSEQ2T29xQWhtWm1ad2NIQUFpOFdDdGJVMUpCSUplRHdlV3JWcWhjNmRPOFBiMjd2YXNxbTBKWlZLSVJhTEZTNm16NTA3QjVsTXBwQTlHQndjak1MQ1FqUm8wQUFlSGg1WXMyWU4vUDM5OGV6Wk02U25wMlB6NXMzdzlQU0VnNE1EZkh4OHdPZno0ZTN0clRJRFVTYVRRU3dXZzhWaVlkYXNXVWhKU1lGSUpFSitmajdldlh2SFRCMXMyYktsd2dWNWRIUTBnb09EY2ZQbVRhYVQ5amZmZklQeDQ4Y3pRY3FBZ0FDRWhZVmh6NTQ5U0U1T1pwb2ZOR2pRQU43ZTNtalJvb1ZTUisxNzkrNWg4K2JOU0U5UGg1R1JFWllzV2NKa3BuNzQ4QUd2WHIyQ2xaVVZqSTJOWVdob2lLS2lJdHk5ZXhkSGpod0JVSDZ0U0UweU1qS1kxenRreUJDZE1qWkp4WjA0Y1FLWEwxOUczYnAxVldZRDl1L2ZIOWV1WGNQZHUzZngyMisvYVJXUXJteUJnWUVJREF6ODZPTm8rMWs4Y09CQTlPblRSeUZnR1JRVUJFOVBUNjBib0l3ZVBScDM3dHpCOHVYTDRlam9pTXpNVEd6WXNFRmxaL1BVMUZUNCtma2hPVGtaSTBhTTBLcCtwYjI5UFZhdlhvMDVjK2JBejg4UFE0Y094ZWpSb3pGdzRFQU1IRGlRMlM0K1BoNjdkKy9HOU9uVE5kNGc2TkdqQi9yMjdhdXk5RWZwNzRQOGMxdGRNTmZEd3dPdFdyVkNlSGc0cGsyYnBwUWM4T3paTTJ6YnRnMHhNVEdRU0NRd01UR0JtNXNieG8wYmgvMzc5ME1xbFRJTmhsUmhzOW1ZTm0wYVpzMmFoVC8vL0JPelpzMUNkblkyTTAzODExOS9SVzV1THBORlc5R2dYSGswSGZQdTNic29LQ2pRR0RBVWlVU0lqSXhVNmdndXArcjN2YndBNUlBQkE5VFd6ZFdVMVptWW1BaWhVS2d3MVZyKy93TURBd093Mld6dytYd3NYYm9VRW9rRWYvenhCL2J2MzQrZmYvNFpJMGVPMUtuWkR5SDZRZ0ZJUWtpbHFGMjdOdXJVcVlPNHVEZzRPenRUVVdSQ1NKVmhzOWsxcHQ1c2RuYTJWazFaS3FOeEN3Q21FK21SSTBlWVlKTW0vZnIxWXk0Z2h3MGJoclp0MjZKOSsvWks5UXNsRW9sVzAralMwdEkwQmc5bXpKaWgxUEJCVjdtNXVSZzBhQkI0UEI0TURBd1VHcXVVRGpySXN4L2w0N0cxdFVWUVVCQk9uanlKa3lkUDRzeVpNMHBUTTRPQ2dzRGhjSmhNR2FsVUNxbFVxcEFWS3NmaGNIRDgrSEdjT0hFQ2VYbDVzTEN3d055NWM4RmlzZkR2di8vaTZOR2pTRTFOQlZCU2pzVGIyeHRqeDQ1Vm1UWGJzV05IdEcvZkh0ZXZYMGR3Y0RDZVBYdUd4TVJFSkNZbTR1clZxMHh6Z1lpSUNBUUhCelBkbDYydHJiRjA2VktGMm5FaWtZaVpUcXFLZzRQRFIyVXQ3dDI3RjBLaEVLNnVyblJCVzAza0dib0NnUUJMbHk1VitYOG9Gb3VGaFFzWFlzcVVLVGgxNmhRS0N3c3hZOGFNYXAxMU1uSGlSSGg3ZTVlNzNZVUxGelJtWTZtNjZhTHFKczJFQ1JPVWx0MjZkUXM1T1RsYUJ5Q05qSXd3YWRJa0xGNjhHREV4TWZEMTlWVlppekVpSWdJQkFRSEl6YzJGcjYrdnlpQ3dPczdPenRpd1lRTVdMbHlJbzBlUDR0R2pSOWl5Wll0QzhNN1MwaElpa1FoVHBrekJ6ei8vakc3ZHVtbDlmRzBVRnhmajNidDNUT1pzYkd3c1ltSmlBSlRVTTVRMzV5bTlmVkpTRXJwMzc0N09uVHZEeThzTFhDNFhJU0VoU0VwS3dwUXBVOHF0bzlpOGVYTk1tREFCM2J0M3g1NDllNWkvU2JhMnRtamR1alZhdFdvRkx5OHZDQVFDZE92V0RRS0JBS05IajhiWXNXTXhjdVJJbkR0M0RoczJiTUNsUzVmdzRzVUxYTDE2RlZGUlVYQnpjNnVVMyt2MDlIU0ZhZkVBbUs3cVY2NWN3YWxUcDVDUmtZRmp4NDRwL2QwcVd3TlNHendlRDJQSGprWEhqaDExcWtFcDkralJJMGlsVWl4ZXZCalRwMDhIOFA4YlhPWG41K1BNbVRNNGVQQWdDZ29Lc0dyVkt0alkyT0NYWDM2Qmg0Y0hObTdjaUljUEg4TFB6MC9yeGtDRTZBTUZJQWtobGFaNTgrWklUVTFGVEV3TVBEdzg5RDBjUXNobnl0Zlh0OFlFUnFaTW1ZSXBVNlpVMi9rbVRab0VNek16M0xsekIxbFpXVXJUMWxnc0ZuZzhIbXh0YmRHeFkwY01IanlZV2VmazVBUW5KeWVWeDJXeFdKWFN5YmN5c2luTnpNeFFwMDRkcEtTa01GUDJqSTJOMGI1OWU0d2FOWXJaN3J2dnZrTlFVQkQrOTcvL01jdlliRFlHRFJxRVFZTUdJVFkyRmsrZVBFRjZlam95TWpJZ0ZBb2hFb2xRV0ZpSTR1SmlKdmdvMzAvKzRISzU0SEE0Y0hOemc2bXBLU1pQbm96NCtIaE1tVEtGdVlCM2NIQkFhbW9xK0h3K3VuVHBnc0dEQjZ2OTNzcHhPQno0K1BqQXg4Y0gwZEhSdUhMbENtN2N1SUVmZi93UkFvRUF1Ym01Q0FvS1FuSnlNbGdzRm5yMTZvWEpreWNyWmJuYTJOaWdYcjE2RUFxRktDd3NoRlFxWlpvUnRHM2JGbVBHakZIYklFY2JvMGFOd3ZQbnorSHY3MDhsVmFxWVJDTEIzcjE3Y2V6WU1SZ1lHTURmMzU5cGdxR0t0YlUxbGk5ZmpybHo1K0w4K2ZOSVNFakFuRGx6MEtCQkE2YnJjWG1FUWlIKytPTVBqZHVNR3pkTzVmTGF0V3RyOVRsUlhoM1o4bzRoRDl4SnBWS0ZtMDFTcVJUWjJkbGExK1dWU0NRSUNRbkIzcjE3WVd4c0RBTURBeHc4ZUJCQ29SQyt2cjRLZ1JvSEJ3ZHd1ZHdLMzBTcFg3OCtmdnZ0TjZ4ZHV4YkRoZzFUeWh5MHNyTENoZzBic0diTkdxeGR1MWJsNTNGaFlhSGE0K2ZrNU9EVnExZkl6TXhFWm1ZbU0wVjcrdlRwU0V0TFEzWjJOamdjRHM2ZE84ZDBxYTVUcHc1R2pScUZGU3RXTUYyNzVabDVqUnMzeHJGang1VGU0LzM3OTRlbHBTVysrdW9yclY2M3ZEbFIwNlpOTVg3OGVMUnYzMTdwZFUyWU1BRlNxUlFyVnF3QW04MVcyVWlwWWNPR2FOaXdJYVpNbVFKZlgxK045U0lCTU9QT3pjMVYrWGNuSXlNRFdWbFpUTWJoM3IxN0VSNGVqb1NFQkFBbEdha2VIaDdvM2J1M1ZxOVRHMXd1Vit0YW0vS2JYdkxmay9Ed2NLU2xwV0hXckZrNGZQZ3cwd0JKN3M2ZE85aXlaUXM4UFQweGMrWk1oZHJPUGo0K2NISnl3cXBWcTVDVGswTUJTRktqMGY4cUNDR1Z4dFRVRkU1T1RraElTSUNMaTR2U1JSTWhoSHpxWnMrZVhhV2ZiV3cyVzJQSFlRTURBNHdaTTBhbjdCeHR6MXZabmJwMXlSd3A2ODgvLzRSTUpvTkVJb0ZNSmdPUHgxUGF4dHZiRzZhbXBtb3o3cHMwYVZKdVoxcHRDQVFDYk5teVJXRU1IaDRlQ0FnSVFMTm16U29VZEhWM2Q0ZTd1enVtVHAzS1pHT2FtSmhnK2ZMbE9IYnNHQVlOR3FRMlNNTmlzYkJuejU2S3ZSZzFTditzSEJ3Y3NIMzdkcTJDajZkUG42N1VjWHhKRWhNVHNXSERCc1RFeE1ERXhBUkxsaXpSNnVadDQ4YU5zV2JOR2l4ZXZCalBuajNERHovOGdPblRweU1rSklUSnlOVWtKeWNIaHc0ZDByaU51Z0JrWm1hbVZ0bmNRcUd3M0cyQWtocUJob2FHVERkNytYdE1Ia0E1ZnZ5NHduczRNaklTWXJFWUxpNHVUTEJPM2lDbmRQMC9zVmlNYTlldTRmRGh3MGhPVGtiVHBrMHhmLzU4R0JnWVlQWHExVGg5K2pRdVhMaUFybDI3b25mdjNtamF0Q25zN096dzExOS9mVlR3M3R6Y0hNdVhMMWU3M3NEQUFBc1hMa1JpWWlLY25KeVFtWm1Kdlh2M3dzaklDQndPaDZsRHFLcXpjVlJVRkpZdVhjbzh0N0N3UUpNbVRXQm5ad2NQRHcvWTJkbUJ6K2RqK2ZMbCtPKy8vOUM4ZVhQNCsvdkQxTlFVSzFhc2dMKy9QMmJObW9YKy9mdkQxOWRYWS9ka2JZT1BwWGw3ZTZ2TWppMG9LTUR0MjdkeDdOZ3hKQ1FrWU5xMGFjeG5tM3dhZkZ4Y0hKeWNuSkNSa1lGWHIxNXAxZEJTbm1HNGNPRkN0R3JWU3FsRzh1M2J0d0dBcWVHWm5wNE9Gb3VGNzc3N0RtM2J0a1dUSmszQVlyRnc4ZUpGcFlZL0FKaWZoYXAxYm01dU90K3dLeTR1Um1GaElRd05EY0ZtczNIOStuVUFKYjh6eGNYRjJMRmpCNHlNak5DdFd6ZTBidDBhQVFFQmlJbUp3YVJKaytEbDVRVWJHeHVNR0RHQ3VjNUtTRWhnc3ZmbDlUVjc5KzZOTzNmdXdNcktxc2FWVmlGRWpnS1FoSkJLNWU3dWpxU2tKRVJGUlgxVURTcENDS21KZXZic1dhWEg1M0s1MkxScFU1V2U0MVBCWXJFMEJzRllMQmFhTjI5ZUxXTlJGUUN0akw5eFpac21PRGc0YUp4ZVhWMG84N0hxaVVRaVBILytISzZ1cmxpd1lBSHExS21qOWI2dXJxN1l0bTBiMXE5ZmovVDBkSFR0MnZXalN4OW9ZOWV1WFV5NWdNb1FFQkNnVU1iQXk4c0xRRWxaaFZ1M2JtSFBuajBLdFhRTkRRM1JzMmRQZE9qUUFSRVJFVmk0Y0NHelRqN1ZOaVFrQkFjT0hFQjJkamJNek13d2JkbzA5Ty9mbjhrMFc3MTZOUzVmdm95OWUvZml3b1VMdUhEaEFweWRuYkZ1M2JwcUNkcXdXQ3dtUTlEYzNCeVhMMTltTXJFNUhBNDhQRHdVc3JybFdyVnFoUlVyVnNEVzFwWUpOcGIyN3QwN2ZQLzk5OGpQejhld1ljTXdkdXhZNW4zczVlV0ZiZHUyWWZueTVUaDE2aFJzYlcweFpNaVFLbjJkWXJFWS92NytDQThQaDFnc1J0dTJiVEZqeGd5RmdMS25weWRzYkd3VTZwbjI3TmxUcXd6WGJ0MjZJU29xQ21GaFlZaUppVkg0UFdHeFdMQ3lzc0xvMGFPWkFLUzhmRVpaYTlldTFYZ2VWZXRuekppaGN3QXlPVGtaa3laTlVsaG1hR2lJVHAwNmdjdmxnc2Zqb1UrZlB1RHorYkMydHNibXpadHg2OVl0WEwxNkZXRmhZY2pLeXRLWUlTdG5iVzNOWktVU1VoT3haS1hmcllRUVVnbWlvNlB4OU9sVGRPblNSYXN1aFlTUUw4dmx5NWZSdlh0M2ZRK0RFRkpENmVNell2MzY5VXczK09yeTdOa3pPRHM3ZjFSTlc1Rkk5RkZaZTlySXk4dkR0bTNiOE0wMzMyalZhUEQrL2Z1NGZ2MDZacytlcmJROElpS0NDY1RjdTNjUG1abVo0SEs1Y0hGeFVhcWJKNVBKbU9BY29CaXd6OHJLUW5Cd01GZ3NGbHhkWFpscHZSa1pHVml5WkFrNmRPaUFBUU1HcU0xWUx5NHV4c1dMRnhFWkdZbXBVNmVpVnExYTViNnU1T1JrdkgzN0ZtM2F0Q2wzVzEzSVh5ZWJ6ZjZvN3VabnpweUJxNnVyeWhxWFFNbTAzOXUzYjFjb3czSG56cDA0Y2VLRVRwbnRkKy9lUlVaR0JqcDA2S0IyV3JCVUtrVm1aaWFrVWlrRUFnSE16TXlVdGdrTURFU2JObTNLYmY1UzNaS1NrdkQ2OVd1dDZwRktKQkljTzNhTXllcm44L25vMkxFamMrTWhPam9ham82T0tsKy9YSEZ4TVFvS0NsQmNYTXdjQjRCQytSQStuMDkxK0lsZXNjcjVFS01BSkNHazBra2tFbHk0Y0FGc05oczllL2FzTWMwaUNDRTFBd1VnQ1NHYWZDa0JTRUlJSWVSelVsNEFrcUlDaEpCS3grRnc0T25waVE4ZlBpQStQbDdmd3lHRUVFSUlJWVFRUW9nZVVRQ1NFRklsN08zdDRlRGdnS2RQbjBJa0V1bDdPSVFRUWdnaGhCQkNDTkVUQ2tBU1FxcU12SnZqdzRjUDlUd1NRZ2doaEJCQ0NDR0U2QXNGSUFraFZjYlkyQmh1Ym01SVNVbkIyN2R2OVQwY1FnZ2hoQkJDQ0NHRTZBRUZJQWtoVmFweDQ4WXdNVEZCWkdRa0pCS0p2b2REQ0NHRUVFSUlJWVNRYWtZQlNFSklsV0t6MmZEMDlFUnViaTdpNHVMMFBSeENDQ0dFRUVJSUlZUlVNd3BBRWtLcW5KMmRIZXJXcll2WTJGams1ZVhwZXppRUVFSUlJWVFRUWdpcFJoU0FKSVJVaTVZdFd3SUFJaU1qOVR3U1FnZ2hoQkJDQ0NHRVZDY0tRQkpDcW9XUmtSR2FObTJLTjIvZUlEVTFWZC9ESVlRUVFnZ2hoQkJDU0RXaEFDUWhwTnE0dXJyQzFOU1VHdElRUWdnaGhCQkNDQ0ZmRUFwQUVrS3FEWnZOaHBlWEYwUWlFV0ppWXZROUhFSUlJWVFRUWdnaGhGUURDa0FTUXFxVmpZME42dFdyaDlqWVdHUm5aK3Q3T0lRUVBlQndPSlFGVFFoUlNTS1JnTVBoNkhzWWhCQkNDS2xrRklBa2hGUTdEdzhQOFBsODNMdDNEMUtwVk4vRElZUlVNNEZBZ056Y1hIMFBneEJTQStYbTVzTEl5RWpmd3lDRUVFSklKYU1BSkNHazJ2SDVmTFJxMVFvNU9UbUlqbzdXOTNBSUlkWE0ydHFhbWxFUlFsUktUVTJGbFpXVnZvZEJDQ0dFa0VwR0FVaENpRjQ0T0RpZ1FZTUdpSXVMUTJabXByNkhRd2lwUnZYcjEwZG1aaWFWWVNDRUtNak96a1ptWmlZYU5HaWc3NkVRUWdnaHBKSlJBSklRb2pjZUhoNFFDQVM0ZCs4ZXhHS3h2b2REQ0trbVhDNFhUWnMyeFpNblR5Z0lTUWdCVUJKOGZQTGtDWm8yYlVvMUlBa2hoSkRQRUFVZ0NTRjZ3K1B4MExwMWErVG01aUlxS2tyZnd5R0VWQ05MUzB1NHU3c2pPam9hTVRFeEVBcUYxSmlHa0MrTVJDS0JVQ2hFVEV3TW9xT2o0ZTd1RGt0TFMzMFBpeEJDQ0NGVmdLdnZBUkJDdm15MnRyWndkbmJHOCtmUFVhZE9IZGpZMk9oN1NJU1FhbUpwYVluMjdkc2pLU2tKc2JHeEVJbEVGSVFrNUF2QzRYQmdaR1FFS3lzcnRHL2ZIbHd1WFpvUVFnZ2hueXY2SzA4STBic1dMVnJnN2R1M3VILy9QbnIyN0FrZWo2ZnZJUkZDcWdtWHk0V3pzek9jblozMVBSUkNDQ0dFRUVKSUZhRXAySVFRdmVOeXVXamJ0aTFFSWhFZVBYcWs3K0VRUWdnaGhCQkNDQ0drRWxFQWtoQlNJMWhaV2NIVjFSVXZYNzdFbXpkdjlEMGNRZ2doaEJCQ0NDR0VWQklLUUJKQ2FveG16WnJCek13TUR4NDhRRkZSa2I2SFF3Z2hoQkJDQ0NHRWtFcEFBVWhDU0kzQjRYRFFwazBiRkJZV0lqSXlVdC9ESVlRUVFnZ2hoQkJDU0NXZ0FDUWhwRWF4dExTRW01c2JYcjE2aGRldlgrdDdPSVFRUWdnaGhCQkNDUGxJRklBa2hOUTRibTV1c0xDd1FIaDRPUEx5OHZROUhFSUlJWVFRUWdnaGhId0VDa0FTUW1vY05wdU45dTNiUXlxVjR2YnQyNUJLcGZvZUVpR0VFRUlJSVlRUVFpcUlBcENFa0JySjFOUVViZHEwUVhaMk5oNCtmS2p2NFJCQ0NDR0VFRUlJSWFTQ0tBQkpDS214NnRhdEN4Y1hGeVFrSk9EVnExZjZIZzRoaEJCQ0NDR0VFRUlxZ0FLUWhKQWFyVVdMRnJDMHRFUjRlRGh5Y25MMFBSeENDQ0dFRUVJSUlZVG9pQUtRaEpBYWpjMW13OXZiRzJ3Mkc3ZHYzNFpZTE5iM2tBZ2hoQkJDQ0NHRUVLSURDa0FTUW1vOEl5TWp0R3ZYRGprNU9ZaUlpTkQzY0FnaGhCQkNDQ0dFRUtJRENrQVNRajRKZG5aMmNITnpRMUpTRWw2OGVLSHY0UkJDQ0NHRUVFSUlJVVJMRklBa2hId3kzTjNkWVdOamc4aklTR1JuWit0N09JUVFRZ2doaEJCQ0NORUNCU0FKSVo4TUZvdUZkdTNhd2NEQUFMZHYzMFp4Y2JHK2gwUUlJWVFRVWlWaVkyTVJGaFlHbVV5bTEzR0VoWVVoS0NpbzB1cHd5MlF5Yk4yNkZSY3ZYbFM1UGlvcUN2djI3WU5FSXRIcWVILy8vVGRpWW1JMGJoTVdGb1p0MjdicFBOYlN0bTNiaGg0OWVqRFBIejkrWEtIU1FIZnUzTUhPblR1UmxaWEZMQk9MeFhqNTh1VkhqYTh5U2FWU1hMbHlCYmR1M2FyVTR5NVpzZ1JidDI3VmViK01qQXc4ZVBBQVVxbFU1Zm9iTjI3ZzJyVnIxZjVla2Nsa09IZnVYSTJ2VVgvbzBDRkVSMGVyWEplZW5vN0RodzhqTlRXMW1rZFY5Ykt5c3BDZW5zNDhMeXdzUkhCd01LS2lvdlE0cWk4YlY5OERJSVFRWFJnYUdzTGIyeHZYcjEvSC9mdjMwYUZEQjMwUGlSQkNDQ0drMHYzNTU1OTQ5T2dSenAwN3A3Y3h5R1F5SERod0FDWW1KdUJ5SytmUzhkeTVjd2dKQ2NHRUNSTlVybi84K0RIMjc5K1A0Y09IZzhQNWYremRkMXhUOS80LzhGY0NBUUpCaG14RWNBQlZySHZQcXRWZVc3WFZPdTYxeXJWV1MyL3JxTDExNzZJVjFHclZWdHU2SjE5SGkxSnQzUk1wU0FVY2lLZ295Z1lGR1RJVDh2dURYODRsSklHZ2FCeXY1K1BoUTg3SjU1enpTVGhCZWVYeitieU5oUDB4TVRGSVNVbkJlKys5cDlaKy9mcjFHRE5tREpvMWE2YnptcGN2WDBad2NEQSsvL3p6T25rT1NxVVM2OWV2UjBKQ0FueDlmZkhSUng5QkpCSnB0UHYyMjI4aEVva3dhOVlzWVY5RVJBUU9IVHFFa1NOSEN2djI3Tm1EblR0MzRwLy8vQ2MrK3Vnam5hOTE1UUQwU1J3L2ZseXZkbVZsWmRpOGVUUEt5OHZSdm4xN21KaVkxT282UlVWRjJMaHhJOTU2NnkyOCtlYWJ3djZ3c0RDNHViblY2bHdBY09USUVXemZ2aDJ6WnMxQ256NTkxQjRMQ3d1RHY3OC9aRElaMnJWcmgzcjE2dFhxM0NVbEpXb2hWWFhxMTY4UGMzTnpZVHM2T2hxclZxMUNXRmdZNXMrZkQ0bEVncXRYcnlJdExVMnY4elZxMUFpZW5wNEFnTzNidDJQSGpoMWEyeDA1Y2dUanhvMnI4WHdOR3phRXY3Ky8ycjZiTjI5aXk1WXQrUERERCtIajQ2Tnh6TGx6NTdCNTgyYTg4Y1liY0hGeHFmYjhzYkd4VHgyVWUzcDZ3dHZiRzlldVhVTkNRc0pUbmV2OTk5K3Y5dkVmZnZnQmtaR1IyTEZqQjZ5dHJRRUFRVUZCY0hkM3gzZmZmYWZYTlJJVEV6Rmh3Z1FFQmdhaWJkdTJhbytWbDVlanVMZ1lKU1VsS0NrcFFYNStQbkp5Y3ZEbzBTTThldlFJUmtaRytQRERENS9zeWIyaUdFQVMwVXZIenM0T2I3NzVKcTVjdVlLYk4yL0N5OHZMMEYwaUlpSWlxbE41ZVhtMUNsTUNBZ0p3OHVUSnA3cG0xWURxanovK3dPM2J0MkZ2YjY4MXZKczZkU3F1WHIySzlldlg2M1hPMU5SVS9Qenp6K2pZc1NOR2pCaUIzTnhjYk5xMENTTkhqb1NycTZ2VzQyTmpZN0Y5KzNaRVJVWEIydG9hdlhyMWdrd21lOEpuV0RkRUloRUNBZ0x3elRmZllOdTJiYmg3OXk2bVQ1OE9VMU5Ub1UxT1RnN09uajJMdDk5K1crM1krL2Z2dzhyS1NnaEVBR0Q0OE9GNCtQQWhkdTdjaVlzWEwyTDI3Tms2WDQreFk4ZWlaOCtldGVydjc3Ly9qdURnWUxWOU5kMHJMVnEwd0tsVHA3QisvWHEwYU5GQ1p6c0xDd3QwN3R4WmJkK0pFeWNRRWhJQ2QzZDN0UUR5U1owK2ZScVdscGJvM3IyNzJ2Njh2RHlzV2JNRzl2YjJ5TXZMdytyVnF6RnYzanlONDJmTm1vVy8vLzViNjdsWHJWcUZxVk9uNnRXUG1UTm5vbS9mdnNKMjI3WnRNWG55Wkt4ZXZScUxGaTNDd29VTGNmandZYjNmaHlOSGpoUUNTQUR3OFBEQW5EbHpoTzNNekV4aGUvanc0Y0wrbEpRVTdOKy9IMzUrZmpBek14UDJhL3Q1Y2ZUb1VZaEVJcDFoM2JsejUxQy9mbjIwYnQyNnh2NmVQWHRXNHo2cXJWR2pSc0hiMnh2bnpwMTc2bk5WRjBDZU8zY081OCtmeCtEQmc0WDNtcW1wS1lZUEg0Nk5HemNpTkRSVTQzNnFqUUVEQm1pTWZCV0pSTEMwdElTZG5aM3dwN2k0V08xNzlMcGpBRWxFTHlVdkx5ODhlUEFBVjY1Y2dhMnRMZXpzN0F6ZEpTSWlJbnFKR1hxcWMxVVBIanlBZzRPRDN1MDdkT2hRYldBWkhCd01tVXltOXlpNjY5ZXZZOTI2ZGVqUm93ZWFOV3VHSzFldUlEdzhIQk1tVEJCRysxVU8wVmFzV0tGMi9MbHo1eEFTRWlKc2w1U1VZTW1TSmJDMnRzYU1HVE9FYzBSRVJPRFdyVnRZczJZTkpCS0owUDdNbVRQNC9mZmZjZVBHRFZoYlcyUDgrUEVZTkdpUTJnZzBYUTRlUEtpMnJTcGdXSFUvQUJnWkdXSGd3SUUxbnJNcUt5c3JCQVlHWXRteVpVaElTSUJjTGxjTElJOGNPWUx5OG5JTUhqeFkyS2RVS25INzltMDBiOTVjN1Z3bUppYVlQSGt5bWpWckpveW9xeHc0VldacmExdnJVWVJXVmxZYSt3SUNBdlE2OXRDaFF6aDA2SkRPeHowOFBOUUNTS1ZTaVFNSERzRGMzRndqZkgwU3NiR3hTRXBLd3JCaHc5UkdZc3JsY2l4ZXZCaloyZGtJQ0FoQVNrb0sxcXhaZ3oxNzlxaU5MZ1VxZ3I2MzMzNGJSVVZGV0wxNk5kNTc3ejJOWUhUTm1qWENLTnJmZnZzTjY5ZXZGOEx6N094c2pYT3FEQnc0RU1YRnhUaHg0Z1N5czdNeFpjb1UvT2MvLzZueGVRMGJOa3hqbjBRaWdZZUhoN0JkK2ZsV3ZrZlBuVHNITXpNenJlZFFVWTJjUG5YcUZKeWRuUkVURTRPWW1CZ0FGZCt6WnMyYUlTa3BDWEZ4Y2ZEMjlzYisvZnMxenVIbzZLZzE3RDU4K0xEV2F5NVlzQUF4TVRIWXZuMjcxbnNPZ05xb1pnQnFQeU1xTzMvK1BEdzhQTFRlNnhzM2J0UjVIRkFSM0s1YXRRcU9qbzc0NUpOUDFCNGJNbVFJRGg4K2pOV3JWOFBIeHdjMk5qWTZ6MU1kdVZ5T2Q5NTVCeDk4OEFGa01obGtNaGtzTEN5MGpvU20vMkVBU1VRdkpaRkloQTRkT3VERWlSTUlDd3REMzc1OVlXRmhZZWh1RVJFUjBVdElJcEVnTnpmWDBOMFFGQllXSWljblJ5T29xazdmdm4zVlJtZFZGUndjREJzYkc3Mm1JWmVYbDJQeDRzVndkbmJHakJrellHcHFpdUxpWWtSRlJXSEVpQkZhajJuVnFwWGFkdVhwbFFVRkJmam1tMitRbkp5TU5XdldDRUdwUkNMQjZOR2pzV2JOR216WXNFR3RiOHVYTDBlalJvMHdkZXBVOU8zYkY2YW1wamg5K2pUYXRHbUR3c0pDdFhVZjc5eTVJNHc2Njl1M0wzNzQ0UWV0ZmRTMlh5S1JQRkVBQ1FER3hzYVlOV3NXOHZMeU5QNGZldmp3WWJpNHVLQzh2RnpvNjRNSEQxQllXQWhyYTJ1dDYxWTJhTkFBLy8zdmYrSGk0aUk4N3U3dXJoYTZabWRuSXlrcHFWYjkxSFp2SHpseVJHMzdyNy8rUW1GaG9jNTdLQ01qQXpFeE1lamZ2NzlheUZJMWNEbDU4aVR1MzcrUGhnMGJhZzIxY25OenNYMzdkcDE5SFRObWpObzVnNE9EWVd4c2pLRkRod3I3NUhJNWxpNWRpdWpvYVBqNitxSnQyN1pvMjdZdHJsNjlpazJiTmtFcWxhb0Z2NnJSZmJtNXVWaTllaldhTjI4dVBNOXIxNjdwN0V0MU5tN2NpRDE3OXVENDhlTVlObXdZaGc0ZENyRzRvc1NHVkNwOW9uUGV1blZMNXdjRVNxVVNqeDgvQmxBeGl0Ykp5UWtGQlFWcWJTcVBERjY1Y3FYd2RVRkJnZHIya0NGRDBLeFpNeUZJakkrUFIzeDh2TVkxTzNic3FEV0ExRFlsLzhHREI0aUtpa0xmdm4xaGIyOWYzZE5Vbyt1MVdyNThPY2FPSGF0MXBsdlZFTE95a3BJU0xGeTRFSVdGaGZEMzk5ZjR3TUxFeEFUVHBrM0RmLy83WDh5ZlB4OHJWcXhRKytCQTVmVHAwOEx6QWlxV2Njak56WVd4c1RGNjlPZ0JBSEJ3Y0VEVHBrMzFlNklFZ0FFa0ViM0VURXhNMEwxN2Q1dzZkUXJuejU5SG56NTlhcjFHRFJFUkVaR0xpNHZlNjhBOUQ2cDExbTdmdm0yUTY0dkZZZ3dhTkFoTm1qUVJYcGQ3OSs3QjNOeGNMZnlxUEdLeE9rZU9IRUYwZERTc3JLeXdhTkVpNU9mbm82Q2dRRzBLNDRFREI0UmY3SUdLRVhydDJyVlRPODlQUC8yRTFxMWJvM1hyMW1xQnlvVUxGM0Rod2dVQUZRRmsxYW5rNjlhdFEzQndjTFZySU9vN01yU21kZ01IRHNTVUtWT1FrWkVCQUpnOGViSkdteE1uVHVERWlSTjZYVy9WcWxWcVU2QzNidDJLclZ1MzZuVnNkU3FIT0VxbEVzSEJ3YmgrL1RwY1hWMjFyaFc0ZnYxNmhJZUh3OW5aR1czYXRORjZ6cEtTRXFGdjkrL2YxN3FtWVY1ZW5zNjFEZ0hnbzQ4K0V2cVdtWmtwVEpWVmhWb0ZCUVZZdkhneExsMjZoSUVEQjJMTW1ESENzZE9uVDBkdWJpN1dybDJMdExRMGpCOC92dHF3cXJLTWpBd2h3SHYwNkJFQUNQZTZQaDlPcU1MSHArSGg0WUZGaXhZSjI1bVptWmcyYlJvQUlEazVXV01keUNGRGhxaHRWNzIvQnc0Y2lMRmp4NnJ0VTQyYUxDZ293QjkvL0lFZVBYcW9UZnRXZWYvOTkydDhmMnQ3THh3L2Zsem4rMHpmTlVpZmxGd3V4emZmZklOYnQyN0J6ODlQNTlJQmI3NzVKc2FQSDQ4Tkd6WmcxcXhaOFBmMzEvZ0E0ZHR2djFYYjNyMTdONENLZWdTVmYwNVI3VENBSktLWFdyMTY5ZEMxYTFlY08zY09ZV0ZoNk5telo1MzhCNENJaUloZUg2MWF0VUpJU01nTHM3YTBhdlJiUmtZRzd0MjdCM2QzOStmZWg4MmJOMnZkWHprRThmRHd3SUFCQTJvOFY1OCtmUkFURXdNYkd4dGgvY042OWVyQjJ0b2FscGFXa0Vna21EWnRHbmJ0Mm9XV0xWc0NnRVo0SUpmTGtaT1RBMmRuWnd3WU1FQzRicjkrL1RCbXpCajQrdm8rNlZNRmdHcW56VVpGUlNFaUlnSUFZR2xwaWRHalIrdHNmbGxwY1FBQUlBQkpSRUZVMjdoeFl3QVZ3V0ZWR3pkdXhPM2J0N0YwNlZLOXAycXF6cWZ5MVZkZnFiM202ZW5wU0V4TVZKc0dYVkpTZ3Vqb2FIaDdlK3MxeFZRa0VtSE9uRG53OC9QRGtpVkxzSDc5ZXJVcHRPZk9uVU40ZURnKy9QQkRuZUdqNnZsbFpHUmd3b1FKV2tmSzl1dlhEMjV1YmpydnJhcDI3TmdCaFVJQlcxdGJBQlVWMGdNREE1R1JrWUZodzRiaDAwOC9WV3R2Ykd3TWYzOS9CQVFFWVAvKy9ZaU9qc2FrU1pPMEJxcFZMVm15UkdPZlBvVmZWT1J5ZVkxckd2YnUzYnZhWmFNa0VrbU5oV0QyN05tanNTODFOVlhyT3BZU2lVVG5WT2k5ZS9laXVMZ1lvMGFOMGhyU0toUUt2UXBQRFJzMkRPKysrMjYxYmY3NDR3K3RvMkZWU2t0THRlNVhLQlFhaitrS1JVdExTK0h2NzQrTEZ5OWk0TUNCMVU1UEI0QVJJMFlnT3pzYnYvNzZLNzc0NGd2TW5UdFhiVFNqS2l3OWVmSWtBZ0lDdEJhaG9kcGpBRWxFTHowSEJ3ZTBiOThla1pHUitQdnZ2OUd4WTBkRGQ0bUlpSWhlSXFyS3JDZE9uSUMxdFhXdDFsNThGcUtpb2lBV2l5R1JTSEQrL0htREJKQ1ZSeXRkdkhnUmMrYk1nWStQRDZaTm02WldJT1czMzM0REFJMXB3YXBSWkVERnVvWHo1czFEY1hHeHp1dk5temNQUGo0K09IWHFGSUNLTlNCVnYvQXJsVXFjUG4wYVNxVlNJNUNySzVXbitGWldWRlNFZmZ2MndjYkdCams1T1JDTHhYQnlja0xYcmwyclBWL1ZBTFdzckF4Mzc5NUYyN1p0NjZRd2kwcFlXSmphZW9WQXhXcy9iOTQ4TEZ5NEVOMjZkZFByUExhMnR2anl5eTl4N2RvMXRhSVpqeDQ5d3BvMWE5QzZkV3RNbURCQjUvRVhMMTdFd1lNSDRlbnBXV1A0bzQra3BDUWNPM1pNMk03SXlNQ3NXYk5RWGw2T3FWT242Z3k5VEV4TU1HL2VQR3pmdmgyN2QrL0d3WU1IOVFvZ24zUU5TSld5c2pMODhzc3YxYlpwMXF4WnRRRmtkVk93VlZSaGJMOSsvYkI1ODJhNHVia0pVN1AxVlZaV2hyQ3dNUFR1M1Z2bkZHS0ZRcUhYQ0djcks2c2ExeVRWRllLcVZLMXNyN0pqeHc2TjBiSlYxNW9GS3I0L2l4WXR3dlhyMTlHM2IxK3RvNDYxK2V5enoyQmhZWUh0MjdkajRzU0orUERERC9HdmYvMUxiU3A3V0ZnWWdJcGxIanc4UElUWEh3RFMwdElRRlJWVjQzVVlYUDRQQTBnaWVpVjRlSGlnb0tBQWNYRnhrTWxrdFZvemlZaUlpS2h2Mzc3NDlkZGZzV3ZYTHJSdjN4Nk5HemVHdmIzOWMxL2U1ZkhqeDRpT2pvYVBqdytzcmExeDlPaFJmUFRSUndZcmJuRHIxaTBzVzdZTVRrNU9LQ2twd2JoeDQvRDIyMjlqN05peGFtdTkxVFJhYlBmdTNjSTBSbTFHalJxRnRtM2JvbGV2WGpoeDRvUkcwQ0FXaTlHelowK2R3WjljTGtkQ1FnSTJiZHFFNk9ob3JXMnFoanY2VEFuZHVIRWpURXhNMEw1OWU0U0VoR0RFaUJGWXQyNGQyclp0VzZ2cXRoY3ZYa1JoWVNIczdPd1FIaDVlYlZ1eFdGenRCK3FUSmszQ2pSczMxUFpwQzY0V0xseW90bDMxK2E1ZHUxWnJNUTl0bzlWaVltTHdqMy84UTJQL3RtM2JvRlFxc1dUSkVraWxVc3lZTWVPcFp5TXBsVXA4Ly8zM2tFZ2tLQ2twQVZCUkVHWG16Smx3Y1hIQitmUG5NV0xFQ096ZHUxZmoyTEt5TWtSSFIrUGYvLzQzT25ic0NBOFBEOXk1Y3dkMzc5NUZVVkVSZ0lvQ1MwWkdSckN3c0tqeml1cFZLMlVEUUdKaVlyWGhMUUMwYk5rU24zMzJtZHIzdmFpb0NCY3VYS2p6MlYwU2lRUWJObXhBV2xvYTVzK2ZEejgvUDdVUEZaUktKWlJLcFY0QjVLWk5tN0JwMDZhbjZzL3MyYlBWdHZQejg3RjI3VnE4OTk1N0dtdkx1cnU3QzhzdHFIejMzWGU0ZnYwNkJnOGVqSWtUSjlicVorV1lNV1BRdEdsVHJGaXhBdnYyN1lPWGx4ZDY5ZW9Gb0dLYXV1cTl1bVhMRm9TR2htTEZpaFhDeUZCOWwxSjQxbFBQWHlZTUlJbm9sZUhqNDRPQ2dnTEV4c1pDSnBPaFljT0dodTRTRVJFUnZTU2tVaWxHalJxRmlJZ0loSWVINCtMRmkzb2QxNlZMbHhwSHc5WEc2ZE9uSVpmTDBhTkhEOVN2WHgvbno1L0h4WXNYMGFsVHB6cTdoajRLQ3d2eDY2Ky9JaWdvQ05iVzF2ajIyMi9Sb0VFRG5EdDNEaHMyYk1ESEgzK00vLzczdnhDSlJCQ0x4VGg2OUtqYThjSEJ3ZmpwcDU4MHpsdTErQWtBdFdCTEtwVmkyYkpsS0MwdEZhWmZpa1FpbUp1YmEwd0pWUlhoT0hic0dINzk5VmRJSkJLc1g3OGVNVEV4V0xac0dhWk1tYUlSWUFEQU45OThvOWRyRUJrWmlkOS8veDBMRml6QTVjdVhBVlNzalJjU0VvSU5HelpnMHFSSmVwMEhnUEQ2L1A3Nzcvajk5OStyYmF2dDlhejgyTnk1YzRYWDV2ang0d2dLQ2xLYjF2emd3UU5Nbno0ZGt5Wk5xbmJLdElwcW5jRW5ZVzF0RGJGWURCY1hGNHdaTTZaT1J1c2VPM1lNVjY1Y3diaHg0OVNlVi9mdTNRRlUzRU01T1RrYXg2V2twR0RwMHFXNGVmTW12dnZ1TzJHazZkbXpaOVhDNzhPSEQrUHc0Y053YzNQRFYxOTlCZURwMTRCOEdrbEpTYWhmdno3cTE2K3Z0bDhxbGVMdHQ5OUdjbkt5Mm42bFVnbEFzd0JRVlhsNWVVaE1UTlQ2bUZRcWhVd213N1ZyMXpCLy9ueXNYYnRXS05paVdwdFZXd0JaTlF5dGl5bll2WHYzVnR0V3ZkYzZkKzZzdHJTQUxsOS8vVFhDdzhOaFlXR0IvdjM3MTlpK3NyNTkrMkxtekpuWXZIa3pMbCsrckZaMDU5aXhZOEpyL085Ly94dGJ0bXpCaGcwYmhPVWEzbi8vZmJ6Ly92dHE1eHMzYmh3R0R4Nk1Eejc0b0ZiOWVGMHdnQ1NpVjRhcU1uWlJVUkVpSXlNaGxVcHJWWVdOaUlpSVhtOWlzUmhkdW5SQjY5YXRjZmZ1WGVUbTVncS83T3RTMC9URDJsQXFsVGh3NEFBa0VnbjY5dTBMYzNOejJOallZTmV1WGM4MWdFeEtTc0xFaVJOUldGaUluajE3Q3I5TUp5Y25vM0hqeGxpd1lBRisvZlZYMk52Ym8yblRwdGk0Y2FQR0ZPd2hRNFpvRk1uUXg2Wk5tNFRxd3BVcjVDcVZTbHk0Y0FGZHVuUkJWRlFVZ29PRGhlbVBwYVdsNk51M0w3cDI3UXA3ZTN2MDd0MGI2OWF0UTN4OHZFYUY2NlNrSkNRbUpzTFB6Ni9hZm1Sa1pDQXdNQkNkT25WQ3QyN2RoRkRFMU5RVUV5ZE94THg1ODlDcVZTdXRWWUtyU2sxTlJYaDRPSHIxNm9YdzhIQ01IVHRXNjJqQ2twSVNUSmd3UWVzOXBRcUZ4R0l4SEIwZGhmM1cxdFlBMU85RDFhamQrdlhyNjNWLzFqYTAwV2JWcWxVd016T3J0c0kxVUgwVjdGYXRXcUZWcTFhUVNxVm8wcVFKaGc4ZnJ0ZDZrYVdscGNMb1pZVkNnVTgrK1VSdEN2ekhIMytNanovK0dMbTV1UmcyYkJpbVRac21QR2RWRmV5blhRUHlhZWh6blEwYk5naGZGeFlXQW9EVzZzMlZuVHg1VXFnT3I0MkRnd09tVDUrT2VmUG1ZZm55NVZpd1lBR0EvOTFyVlVkL2w1V1ZhWVNTZFRFRnU2cXpaODhDQUg3KytXYzBiTml3eG5VeGJXeHNNR0RBQUNRbko2dXRDeG9hR29xNHVEaU1IejllYTFpN2VmTm1ZUlN6bFpXVjJudTVyS3dNKy9idFE3ZHUzWERxMUNrMGJkb1VvMGVQeHJadDI5Q2xTeGNBRmRQaHRUMTNmVjZUMXhVRFNDSjZwUmdaR2FGcjE2NDRkZW9Vd3NMQzBLZFBIMWhhV2hxNlcwUkVSUFFTa1VxbEJsbk81Y3laTTdoMzd4NzY5KytQZXZYcUFRQUdEUnFFN2R1MzQ5eTVjM3FGWFhYQnpjMU5DSEdzcmExMXJuOVhYYmloYTlxaHR1Q3RPdVhsNWNJSXRzVEVSRXlhTkFrWkdSbUlqWTNGUC83eER4dzZkQWdEQnc1VUswSmpiR3lNZnYzNjRmRGh3eGczYnB4YUlaWmR1M2JCd3NLaTJuNDhmdndZOCtiTkF3Q3R4VDA2ZCs2TWZ2MzZZZG15WlhCd2NNQWJiN3hSN1hQWXQyOGZnSW9nek16TURILysrU2MrK09BRGpSR2RCdzhlUkg1K1BqNzY2Q09OYzZoR1BPYmw1YW1GdlZWSDZ3RVZJeUFCNE9IRGh4cFZ5NTJjbklUdDh2Snl2YXRFMTBRVjVGUlg0UnFvdVFwMnExYXQwTDU5ZTNoNGVOUllCRVV1bCtQNDhlUFl0V3NYTWpJeThPYWJiMkx5NU1udzhQRFF1OThXRmhabzJiSWxKaytlTEl6ZXJMb0daSDUrUGhZdVhDaUV2WFh0K1BIaktDa3BRVjVlSHV6dDdaR1VsSVJ4NDhhcHZZY3FmeDlUVTFNaEVvbHE3RS9QbmowMVBnU29lajkzN3R3Wmd3Y1BSa2hJQ0E0Y09JQVBQdmdBWldWbEFEUkhRQllYRjJzc08xQVhVN0FydTMvL1BvNGNPWUl1WGJvZ0l5TURFeWRPeE1LRkM0WGlWTlZwMEtBQmhnOGZMbXpIeGNYQnlzcEthMEVrb0NMVTFiWEVSbkJ3TUI0OWVvVCsvZnNMNjlLT0hEa1N4Y1hGd2l5N21nSmcwc1FBa29oZU9hYW1wdWpldlR0T25UcUYwTkJROU9uVGgvOUFFQkVSMFF1dHNMQVFHelpzZ0pHUmtWcVY1YUZEaCtLMzMzN0Rqei8raUxadDI5YjVtblc2REI0OEdFQkZnUWRBKzlwMjJ1emJ0Ni9hWWh6YnRtM1QyUGZ2Zi85YlkxOStmajZPSFR1R0F3Y09JRDA5SFc1dWJwZzJiUnI2OXUyTGh3OGZ3dGZYRjZhbXBqaDA2SkRXNnd3ZE9oUWhJU0hZdG0wYnZ2enlTd0FWYS8rZE9uVUt2cjYrT2wvSDR1Sml6SjA3RjRtSmlWaTZkS2xhMFluS0prMmFoSnMzYjJMV3JGbFl0bXdaUEQwOXRiWkxUVTNGbjMvK2llN2R1OFBWMVJWanhvekJ1SEhqOEgvLzkzOXEzK2RidDI1aDU4NmQ2TjY5dTliMUgvUHk4Z0FBUC8zMGs5YXA3ZHBHMGExZHUxWnR1Mm9GNnBLU2tqcGY0N1M2OWU3MHJZSnRibTZ1MTFKS3ZyNit5TXJLUW9NR0RUQm56aHowNnRXcjFtdWxObXJVQ045OTkxMjFiU3d0TFd0c281S2ZuNCtzckN5MWZkcW1pMWQxL3Z4NXJGaXhRdXNTQlZWRlJVWEJ5c29LNWVYbDFiYXJYNysrUmpFa2JjYVBINCtJaUFnY1BYb1Vnd2NQRnNMdXF2ZEdmbjQrTEN3c2hHMFhGeGYwNzk5ZjdZT1JvS0FnSEQ5K1hPMTdmTzdjT2JXQ1FycGtaMmRqNGNLRmtFZ2ttRFJwRXFSU0tXYlBubzBaTTJiZzY2Ky8xdXZuVDJWMzc5N1ZPUkt4dExRVVNxVlM2enF1RHg4K3hQYnQyOUduVHgrMWFmSEd4c2I0NUpOUGtKcWFDZ0RQTEpCK2xUR0FKS0pYa3FXbEpicDE2NGF6WjgvaXdvVUw2TldyVjUxOXdrdEVSRVJVMTlhdVhZdXNyQ3dNSHo0Y3pzN093bjRMQ3d1TUhUc1dQL3p3QXdJQ0F1RHY3Mit3Z2pSMW9hYnBsQ29qUjQ2RVhDNUg2OWF0NGVmbmgyN2R1Z25QVzU4cTVVNU9UdmpnZ3cvdzIyKy9vVWVQSHZEMjlrWmdZQ0FhTkdpZ2MwUlVRVUVCNXM2ZGk5allXSHorK2VkbzE2NmR6dk5McFZMNCsvdGowcVJKK1BycnJ6Rm56aHl0d2VHYU5Xc2dGb3N4ZnZ4NEFCWEZWTWFORzRlZmYvNFpycTZ1Nk4yN045TFQwekYzN2x6VXIxOWZDRXVyeXN6TUJBQ3NXN2NPbnA2ZStQUFBQN0Z5NVVxRWhJUkFLcFVpT0RnWU8zZnV4TTgvLzZ4V2FWbXBWT0xzMmJQbzBxV0x4Z2Z5dWJtNXp5M1FmaFpzYkd3d2Z2eDRyZi9QMzdseko1eWRuV3NNclZKU1VqUUsrdHk4ZVJPQTloRytOWjN2eHg5L3hJOC8vcWhQOTlYazVPUm9oTjJxd2tLZW5wNzQ0WWNmc0dmUEhoUVZGZUhnd1lNb0xDeUVuNThmWnN5WUFXOXZiK3paczZmVzExU1JTcVZZc21RSm5KeWNJQmFMaGNJL1ZlK1h6TXhNdFVCdTI3WnRPSGJzR0hKeWNvUVJpcXI3eWMzTkRhV2xwUWdPRHNiSWtTTzFqdXF0TERZMkZrdVdMRUZPVGc0V0xWb2tMS08xYk5reXpKczNENEdCZ2NqS3lzSS8vL2xQdlo1VFJrWUdrcE9UaFhWRHF5b3VMaGFlZTFVV0ZoWXdNek9EcjYrdlVMaW9NdFdhbkpWSEU1TitHRUFTMFN2THpzNE9IVHAwUUVSRUJDSWpJOUdwVTZlWCtqL3NSRVJFOUdyYXYzOC9UcHc0Z1FZTkdtZ2REVGg0OEdDY1BuMGFFUkVSK1BISEh6Rng0c1RuM3NlQWdBQUVCQVE4OVhtMFZXdldadWpRb1hqMzNYZlZBc3NmZnZnQmJkcTBRYmR1M2ZRNmg2K3ZMOExEdzdGNDhXSzR1Ym5oNGNPSFdMbHlwZFpSZjZtcHFaZzdkeTZTa3BJd2F0UW92ZGF2ZEhaMlJtQmdJS1pQbjQ2NWMrZGl4SWdSOFBYMUZjNy94eDkvNE5LbFMvalh2LzZsOWp3Ky9QQkQzTDU5RzB1WExzWGR1M2R4N05neEtCUUtCQVlHNmx3dlQxVk1wSEs0V05uZ3dZTng2dFFwZlBQTk53Z0lDSUJVS2tWb2FDaDI3TmlCdTNmdll2ejQ4UnBUNmRQUzB2UUtjMTlVMVFWOUVSRVJLQzR1cmpZd0xDd3NSSFIwTkZhdlhxMzFjVzMzZTAwQjVKQWhRM1NPT3F4dVZHZGlZaUp5YzNQVnBscXJSaEdhbUpoQUxCYkQxTlFVQ3hjdWhFS2h3Sll0VzdCanh3NTgrZVdYK09pamo5UkcwejZKeXNXRFZPRmM1UUN5dExRVVNVbEphdXVGcHFXbFljMmFOYkMydHNiV3JWczFwc3hIUmtaaTQ4YU5pSXVMdzd4NTg3UU9Cc25Nek1UV3JWdHg0c1FKMUt0WEQ5OSsrNjFhNFNRek16TXNYcndZYytiTXdhWk5tL1JlV3V2Z3dZTUFnQjQ5ZW1oOS9QSGp4d0FnRk42cHpNek1ETXVXTFlPam82UFdJajV4Y1hFUWlVUm8xS2lSWG4yaC8yRUFTVVN2dElZTkc2cFZ4dFpuR2dJUkVSSFI4M0xvMENIODhzc3ZrRXFsV0xod29kWmxZMFFpRWViTW1ZUFBQLzhjQnc4ZVJFbEpDYVpNbVZMakdubDFhY0tFQ1VMeGhlb2NQWHEwMnRGWTJxYmZhcHMrckJveFdGbFlXQmp5OHZMMERpRE56YzNoNStlSCtmUG5JeTR1RHFOSGo0YVhsNWRHdTZpb0tQajcrNk9nb0FDalI0L1dHZ0xyMHFSSkU2eGN1Ukp6NXN6Qm5qMTdjUG55WmF4WnN3YTNiOS9HdW5YcjBLUkpFNHdaTTBianVLbFRweUkrUGg1QlFVRUFnRVdMRmxXN2R1SDE2OWRoYlcydHRwNWxaVVpHUnBnM2J4Nm1USm1DcjcvK0dtVmxaVWhNVEVUTGxpMHhlL1pzalNBbU56Y1h5Y25KR2xWOFh4V1ptWmthMCtKVlU0dFBuanlKZ3djUElpc3JDM3YzN3RVb1ZGUjFEVWg5U0NRU2pCMDdGdDI2ZGF2VkdwUXFseTlmUm5sNU9lYlBuNC9Ka3ljRCtGOWhvYUtpSWh3NmRBaTdkdTFDY1hFeGxpNWRDZ2NIQi96M3YvOUY2OWF0c1dyVktzVEV4R0R1M0xrNmx3eW9EVlYxK2NyVGsyTmlZaUNYeStIajR3T2dZdjNRd01CQWxKYVdZdHEwYVZwL0ZuWHIxZzFqeG96QmpoMDdzR0xGQ2t5ZlBsMWpNSWhFSWtGVVZCVDY5ZXVIQ1JNbWFKM1diR3BxaXNXTEYyUEhqaDNvMTY4Zk5tN2NXRzMvYjl5NGdlRGdZTHo1NXB0YTMrL0EvOVpPclR5bHZMTEdqUnZyUFAvRml4Zmg2ZW1wTmJ5azZqR0FKS0pYWHZQbXpWRlFVSUM0dURpWW01dFgrdzhLRVJFUjBmT2dVQ2l3ZWZObTdOMjdGeVltSmxpMGFKSGFLS1NxN08zdHNYanhZc3lZTVFOSGpoeEJRa0lDcGsrZkRnOFBEL3o2NjYvQ0dvSFZ5YzNOeFpZdFc2cHQ4L0hISDJ2ZHIyOUY1Wm9xM3RaMERsVkFVVjVlRHJGWUxPd3ZMeTlIVGs2T1dnWG82aWdVQ29TRWhHRHo1czJ3c0xDQWlZa0pkdTNhaGR6Y1hJd2VQVm90cUhGeGNZR3hzVEdtVEptaUVVYnB3OTNkSFQvKytDT1dMMStPa1NOSElpMHREWFBuemhWQ3djckZQSEp6YzNIczJERUVCd2NqS3lzTG5UdDNSbHhjSEw3NTVodTgvZmJiZVAvOTl6V0NNN2xjam9zWEw2cU5ETk9tcUtnSXk1WXR3OXk1YzVHYW1vckJnd2Zqczg4KzB5Z21BbFNzMWFoVUt0RzVjK2RhUDkrcXlzdkxoV203TlZFcWxWcW50VmFtYlZwc1phcXdxNkNnUU9zVThxeXNMR1JuWndzakRqZHYzb3hMbHk0aElTRUJRTVVVNjlhdFcyUEFnQUY2OVZrZnhzYkdOVTR6VmxFb0ZBRCtkNjlmdW5RSkdSa1orT3FycnhBVUZDUVVRRklKRHcvSG1qVnIwS1pORzB5ZE9sVnQ2bS9mdm4zUnFGRWpMRjI2RkhsNWVXcjNkWEJ3TUlLRGcydjlYRzdkdWdVQVFpRXNvR0kwcjdHeE1UcDE2Z1FBMkxwMUsySmpZK0hyNjR0V3JWcnBQSmV2cnk4ZVBIaUFQLy84RTdhMnRwZ3dZWUxhNDJLeEdHdlhyaFZHRGVmbTV1bzgxNGdSSTFCVVZDUVV5ZEVtUGo1ZWVPK3BnbHh0SWlNakFWUVVycW1OaElRRTNMeDVFNTk4OGttdGpxTUtEQ0NKNkxYUXZuMTdGQlVWNGRLbFM1QklKSHI5QjVxSWlJam9XVWhNVE1US2xTc1JGeGNIbVV5R0JRc1dvSFhyMWpVZTUrM3RqV1hMbG1IKy9QbTRkZXNXUHYzMFUweWVQQmtoSVNGQ1lZVHE1T1hsWWZmdTNkVzIwUlZBVnEyb3JFdDFBVUpsdDIvZmhwbVpHZTdjdVFQZ2Z4VjNWUUhLdm4zNzFLcExSMGRIUXk2WHc5UFRVd2k3VkFWeUtrL3RsTXZsT0gzNk5JS0NncENVbElUbXpadGoxcXhaTURFeFFXQmdJSDcvL1hjY1BYb1V2WHYzeG9BQkE5QzhlWE00T1RsaDI3WnRUeldpeWNyS0Nvc1hMNFpTcWNTbm4zNksvUHg4K1B2N3c5WFZGZG5aMllpSWlFQm9hQ2d1WGJvRWhVS0IxcTFiWS9iczJXalJvZ1VLQ2dxd1k4Y09vVy91N3U3bzJyVXJXclJvZ1pZdFcrTE1tVFBJejg5SDc5NjloZXVwQ3BCY3YzNGRmLy85TjBKRFEvSDQ4V09oWU5HUFAvNklrSkFRbkRsekJqMTc5a1Q3OXUzUnRHbFRPRGc0NE5HalJ3Z0tDb0tIaHdmYXRtMzd4TTlaSlNZbUJqTm16TkNyYlhKeXNsRGdTSmVhUmg2cVJoak9tVE1IN2RxMVUvditsNVNVNEsrLy9nSUFZUTNQek14TWlFUWkvT3RmLzBMSGpoM3h4aHR2UUNRUzRkaXhZMXFMbzZqV2hOVDJXTE5teldyOWUwUlpXUmxLU2twZ1ptWUdzVmlNTTJmT0FLaTRaOHJLeXZEVFR6L0IzTndjZmZyMFFmdjI3ZUh2NzQrNHVEajQrZm1oYmR1MmNIQnd3S2hSbzlDb1VTTWtKQ1FnSVNFQjVlWGxVQ2dVa012bEtDc3J3NEFCQXhBZUhnNDdPenNobFBYeDhkRUltS3RXck42M2J4K3lzckxnN093TVMwdExaR1ZsWWMrZVBUQTJOb2EzdHpjQTRNNmRPd2dMQzhOYmI3MEZLeXNybkQ1OUd2LzNmLytIYnQyNllmanc0Y2pJeUJCR0x0NjhlVlBqZlRSNThtVGN2MzhmZS9mdWhiT3pzMXJJUDJ6WXNGcTlscm9VRnhkajc5NjlDQW9LZ3BHUkVlYlBueS9jSjBlT0hFRjZlanBrTWhsTVRFeVFtcHFLZ3djUHd0WFZWZWNJU1YwMmI5NE1FeE1UdlBQT08zWFM3OWNOQTBnaWVpMkl4V0owNjlZTjU4NmRRMFJFQkl5TmpkVVdlQ2NpSWlKNlhnb0xDM0g3OW0xNGVYbGg5dXpaY0hWMTFmdFlMeTh2ckZ1M0R0OTk5eDB5TXpQUnUzZnZKeHExVjFzYk5tekFoZzBiNnV4OC92NytRbWdxRW9tRUlLeGZ2MzRJQ3d2RHBrMmJvRlFxaGZabVptYm8zNzgvdW5idGlxaW9LTXlaTTBkNFREVmlNQ1FrQkR0MzdrUk9UZzdxMWF1SGlSTW5ZdkRnd2NKSXM4REFRSnc0Y1FLYk4yL0cwYU5IY2ZUb1VUUnAwZ1FyVnF5b3MySXNJcEVJRXlaTVFGbFpHZHExYTRjVEowNGdNREFRUU1YSXZ2NzkrMlBRb0VGcW94eGxNaG4rODUvL1lOaXdZZGkvZnorT0hEbUNvS0FnTkduU0JLdFdyY0tlUFh2ZzRPQ2dGaWJGeDhjRHFLaE9ibXBxaWc0ZE9nalRyR1V5R1diTW1JR2hRNGRpMzc1OU9IYnNHQTRkT29RR0RScGcvZnIxeU1yS1FsRlJFU1pObWxRbjY2Tzd1Yms5MTNWSisvVHBnNnRYcitMQ2hRdUlpNHRUdTA5RUloSHM3T3pnNitzckJKQXpac3pRK2p5WEwxOWU3WFcwUFQ1bHlwUmFCNUJKU1VudzgvTlQyMmRtWm9ZZVBYckEyTmdZRW9rRTc3NzdMa3hOVFdGdmI0L1ZxMWNqTEN3TXAwNmR3b1VMRjVDZG5hM1hDRk43ZTN1MWRUNjl2THcwaXJaVURTQkxTa28wUmttYW1wcGk0c1NKd25UL2tKQVFpTVZpakJrekJuSzVITHQzNzRhM3R6ZG16cHlKd3NKQ2pmVW5xNjZUYVd4c2pQbno1MlBxMUtrYWE0N09uajI3eHVkVjFZa1RKM0R4NGtWaE96VTFGUk1uVGtSK2ZqNDhQRHd3WThZTU5HM2FWSGc4SXlNRHUzYnRVanRIa3laTk1IUG1UTFZSMWpVNWVmSWtMbDY4aUpFalIrcGNDb0dxSjFKV2ZyY1NFYjNpU2t0TGNmYnNXZVRsNWFGSGp4NHY5Y0xiUkVSRTlQSzZkZXNXbWpScFVxdGZnS3NxTEN4ODV1dVFQWDc4R092V3JjTjc3NzJINXMyYjE5ZytNaklTWjg2Y3diUnAwelQyUjBWRkNVSE14WXNYOGZEaFF4Z2JHOFBUMDFOajNUeWxVaW1NOGdQVVJ6bG1aMmZqMTE5L2hVZ2tncGVYRjNyMjdBbWdZdXJ0Z2dVTDBMVnJWd3daTWtUbittNWxaV1U0ZHV3WW9xT2o4Y1VYWCtnVkppUWxKU0U5UFIwZE9uU29zVzFWMjdadGc3dTd1OVpLMU5vVUZ4Y2pORFFVTFZ1MmhJT0RnMUJRcFZldlhrS2I0OGVQNDlDaFEvamdndy9RcFVzWHRmWDZxaW9zTE1TVksxZmc2T2dvRk01SVNrcDZLV1lFQlFRRW9FT0hEalVXZjNuZTd0MjdoK1RrWkwzV0kxVW9GTmk3ZHk4VUNnV1VTaVZNVFUzUnJWczM0WU9IMk5oWXVMbTVxVTE1cnFxc3JBekZ4Y1VvS3lzVHpnTlVETElRaThVd05qYUdxYW1wY0g5RlJrYkN5Y2xKNDN1Y21wb0tDd3NMWWFtRXdzSkNaR1ptb3FTa0JISzVITWJHeG5CemMxUDd1WktibTR0VHAwNEpoWmtLQ2dxZ1ZDcUZnakRidG0xRGFXa3BsRW9sbkp5YzhNNDc3Mmk5ejFYbkI0QXpaODRnS2lvS1gzMzFWWTJ2WDFYYWpnME9Eb1pVS2tXL2Z2MDBpdDBvbFVvOGZ2d1l4Y1hGVUNnVWtFcWwxYjdXbFNVbUpzTFB6dytCZ1lGd2RYWEYwcVZMc1hUcFVwM3Y0M2ZlZVFkanhveDU2cUpBTHl0UkRaOW9NSUFrb3RkT1NVa0pUcDgramFLaUl2VHExYXRPRm1zbUlpSWlJaUtpVjVkU3FheVRVY092cXBvQ3lDZi91STJJNkNWbGFtcUtYcjE2d2NURUJPZlBuOWQ3clNJaUlpSWlJaUo2UFRGOGZEb01JSW5vdFNTVlN0R3JWeStJeFdLY1BYc1crZm41aHU0U0VSRVJFUkVSMFN1SkFTUVJ2YlprTXBtd2xvNnF1aUFSRVJFUkVSRVIxUzBHa0VUMFdxdFhyeDU2OWVvRnBWS0pNMmZPSUM4dno5QmRJaUlpSWlJaUlucWxNSUFrb3RlZWxaVVZRMGdpSWlJaUlpS2laNFFCSkJFUktrTEl0OTU2QzBERmRHd1dwaUVpSWlJaUlpS3FHd3dnaVlqK3YzcjE2dUd0dDk2Q1NDVEMyYk5uOGVqUkkwTjNpWWlJaUlpSWlPaWx4d0NTaUtnU2hwQkVSRVJFUkVSRWRVdWtWQ3FWaHU0RUVkR0xKajgvSDJmT25JRkNvVUQzN3QxaFoyZG42QzRSRVJFUkVSRVJ2WkJFSXBHbzJzY1pRQklSYWZmNDhXT2NQWHNXeGNYRjZOS2xDNXlkblEzZEpTSWlJaUlpSXFJWERnTklJcUtuVUZ4Y2pIUG56aUV2THc4ZE8zWkV3NFlORGQwbElpSWlJaUlpb2hjS0EwZ2lvcWRVV2xxSzBOQlFQSHo0RUczYnRrV1RKazBNM1NVaUlpSWlJaUtpRndZRFNDS2lPaUNYeXhFV0ZvYU1qQXkwYU5FQ3pabzFNM1NYaUlpSWlJaUlpRjRJRENDSmlPcEllWGs1SWlJaWtKeWNERTlQVDdScTFRbzEvSXdsSWlJaUlpSWlldVV4Z0NRaXFrTktwUkpSVVZHNGMrY09HalJvZ0k0ZE84TEl5TWpRM1NJaUlpSWlJaUl5R0FhUVJFVFBRRnhjSEs1ZHU0YjY5ZXVqVzdkdU1EVTFOWFNYaUlpSWlJaUlpQXlDQVNRUjBUTnkvLzU5UkVaR3d0emNITjI3ZDRlbHBhV2h1MFJFUkVSRVJFVDAzREdBSkNKNmhyS3lzbkRod2dXSVJDSjA2OVlOZG5aMmh1NFNFUkVSRVJFUjBYUEZBSktJNkJuTHk4dERhR2dvaW9xSzBMRmpSN2k1dVJtNlMwUkVSRVJFUkVUUERRTklJcUxub0xpNEdCY3VYRUIyZGpaYXRHaUJaczJhR2JwTFJFUkVSRVJFUk04RkEwZ2lvdWRFb1ZBZ0lpSUNLU2twYU5DZ0FUcDA2QUJqWTJORGQ0dUlpSWlJaUlqb21XSUFTVVQwSENtVlNzVEZ4U0UyTmhaV1ZsYm8xcTBiTEN3c0ROMHRJaUlpSWlJaW9tZUdBU1FSa1FHa3BxWWlJaUlDWXJFWVhicDBnWU9EZzZHN1JFUkVSRVJFUlBSTU1JQWtJaktRdkx3OFhMaHdBWThmUDBhclZxM2c2ZWxwNkM0UkVSRVJFUkVSMVRrR2tFUkVCbFJXVm9idzhIQ2twNmZEdzhNRGJkdTJoWkdSa2FHN1JVUkVSRVJFUkZSbkdFQVNFUm1ZVXFuRXRXdlhjT1BHRFZoYlc2TkxseTZReVdTRzdoWVJFUkVSRVJGUm5XQUFTVVQwZ2toT1RrWmtaQ1JFSWhIYXQyK1BCZzBhR0xvODdiS1NBQUFnQUVsRVFWUkxSRVJFUkVSRVJFK05BU1FSMFF1a29LQUFmLzMxRng0OWVvU21UWnVpVmF0V0VJdkZodTRXRVJFUkVSRVIwUk5qQUVsRTlJSlJLQlM0ZlBreUVoSVNZR05qZzg2ZE8zTktOaEVSRVJFUkViMjBHRUFTRWIyZzd0Ky9qMHVYTG5GS05oRVJFUkVSRWIzVUdFQVNFYjNBOHZQejhkZGZmeUUzTnhkTm16WkZ5NVl0V1NXYmlJaUlpSWlJWGlvTUlJbUlYbkFLaFFMUjBkRzRlL2N1NnRXcmgwNmRPc0hhMnRyUTNTSWlJaUlpSWlMU0N3TklJcUtYUkVwS0NpNWR1b1N5c2pMNCtQakEyOXNiTmZ3TUp5SWlJaUlpSWpJNEJwQkVSQytSNHVKaVJFWkdJajA5SFhaMmR1allzU01zTEN3TTNTMGlJaUlpSWlJaW5SaEFFaEc5aEJJU0VuRDU4bVdJeFdLMGFkTUc3dTd1aHU0U0VSRVJFUkVSa1ZZTUlJbUlYbEw1K2ZtSWlJaEFUazRPM056YzBMWnRXNWlZbUJpNlcwUkVSRVJFUkVScUdFQVNFYjNFeXN2TEVSY1hoN2k0T0ppWW1LQk5telp3YzNNemRMZUlpSWlJaUlpSUJBd2dpWWhlQVRrNU9ZaU1qRVJ1Ymk1Y1hGelF0bTFiU0tWU1EzZUxpSWlJaUlpSWlBRWtFZEdyb3J5OEhQSHg4YmgrL1RxTWpJelFzbVZMTkc3YzJORGRJaUlpSWlJaW90Y2NBMGdpb2xkTWZuNCtJaU1qOGZEaFF6ZzRPS0JkdTNhUXlXU0c3aFlSRVJFUkVSRzlwaGhBRWhHOWdwUktKUklTRW5EMTZsVW9sVXI0K1BqQXk4c0xOZnpNSnlJaUlpSWlJcXB6RENDSmlGNWhoWVdGdUhUcEV0TFQwMkZsWllVMmJkckEzdDdlME4waUlpSWlJaUtpMXdnRFNDS2kxMEJTVWhJdVg3Nk1vcUlpTkd6WUVDMWJ0bVNSR2lJaUlpSWlJbm91R0VBU0ViMG01SEk1cmwrL2pwczNiOExJeUFnK1BqNW8yclFweEdLeG9idEdSRVJFUkVSRXJ6QUdrRVJFcjVuOC9IeEVSMGNqSXlNRDllclZRNXMyYmVEZzRHRG9iaEVSRVJFUkVkRXJpZ0VrRWRGcktqazVHWmN2WDBaaFlTSGMzTnpRc21WTG1KdWJHN3BiUkVSRVJFUkU5SXBoQUVsRTlCcVR5K1dJaTR2RHpaczNBUUNlbnA1bzFxd1pKQktKZ1h0R1JFUkVSRVJFcndvR2tFUkVoSUtDQWx5N2RnMUpTVWt3TVRGQnMyYk51RDRrRVJFUkVSRVIxUWtHa0VSRUpNak96c2JseTVmeDRNRURXRmhZNE0wMzMwU0RCZzFRdzc4VlJNK01YQzdIdlh2M2tKV1ZoYUtpSWlnVUNrTjNpWWllRXlNakkwaWxVdGpiMjhQZDNSM0d4c2FHN2hJUkVSRTlJUWFRUkVTa0lUVTFGVmV1WEVGK2ZqNXNiVzNSc21WTDJOdmJHN3BiOUpySnpzN0c5ZXZYVWI5K2ZiaTR1RUFtazhISXlNalEzU0tpNTBTaFVLQ2dvQUNwcWFsNCtQQWhtamR2RGx0YlcwTjNpNGlJaUo0QUEwZ2lJdEpLcVZUaXpwMDdpSTJOUlVsSkNaeWRuZUhqNHdNYkd4dERkNDFlQTluWjJZaU5qVVdMRmkxNHp4RVJjbkp5Y08zYU5majQrRENFSkNJaWVna3hnQ1Fpb21ySjVYTEV4OGZqNXMyYmtNdmxjSEZ4UWZQbXpSa0swVE1qbDhzUkhoN093SnVJMU9UazVDQTJOaGFkTzNmbWRHd2lJcUtYREFOSUlpTFNTMmxwS1c3ZXZJbGJ0MjRKUWFTUGp3K3NyYTBOM1RWNnhTUWtKS0MwdEJUTm1qVXpkRmVJNkFVVEZ4Y0hFeE1UTkduU3hOQmRJU0lpb2xwZ0FFbEVSTFZTV2xxSytQaDQzTDU5bTBFa1BSUGg0ZUZvMXF3WnJLeXNETjBWSW5yQjVPYm00c2FORytqVXFaT2h1MEpFUkVTMVVGTUF5YmtOUkVTa3hzVEVCRysrK1NhOHZMeHc4K1pOM0w1OUc2bXBxWEIxZFVXelpzMDRaWmFlV2xGUkVXUXltYUc3UVVRdklKbE1oc0xDUWtOM2c0aUlpT29ZQTBnaUl0TEsxTlJVSTRoTVNVbUJnNE1EdkwyOTRlVGtaT2d1MGt0S29WQ3cyalVSYVdWa1pBU0ZRbUhvYmhBUkVWRWRZd0JKUkVUVnFoeEVKaVFrNFBidDJ6aC8vanlzckt6ZzdlME5OemMzaU1WaVEzZVRpSWlJaUlpSVhsQU1JSW1JU0MrbXBxWm8zcnc1dkwyOWNlL2VQY1RIeCtQaXhZdTRldlVxdkx5ODBLaFJJMGdrRWtOM2s0aUlpSWlJaUY0d0RDQ0ppS2hXakl5TTBMaHhZelJxMUFpcHFhbUlqNC9INWN1WGNmMzZkVFJ1M0JpZW5wNlFTcVdHN2lZUkVSRVJFUkc5SUJoQUVoSFJFeEdKUkhCMWRZV3JxeXNlUEhpQStQaDR4TWZINCtiTm0zQjFkVVdUSmszZzRPQmc2RzRTRVJFUkVSR1JnVEdBSkNLaXAyWm5ad2M3T3p2azUrY2pJU0VCaVltSlNFNU9ScjE2OWRDa1NSTzR1N3R6ZWpZUkVSRVJFZEZyaWdFa0VSSFZHVXRMUzdSdTNSb3RXclJBVWxJU2J0KytqZWpvYUZ5OWVoVU5HelpFa3laTllHMXRiZWh1RWhFUkVSRVIwWFBFQUpLSWlPcWNzYkV4R2pWcWhFYU5HaUU3T3h1M2I5OUdZbUlpN3R5NWcvcjE2Nk5wMDZad2RYV0ZrWkdSb2J0S1JFUkVSRVJFenhnRFNDSWllcVpzYlczUnNXTkh0R3JWQ29tSmlVaElTRUJFUkFRa0VnbmMzTnpnN3U0T096czdRM2VUaUlpSWlJaUluaEVHa0VSRTlGeVltcHJDMjlzYlhsNWV5TXpNUkdKaUl1N2R1NGM3ZCs1QUpwUEIzZDBkN3U3dXNMQ3dNSFJYaVlpSWlJaUlxQTR4Z0NRaW91ZEtKQkxCMGRFUmpvNk9LQ3NyUTNKeU1oSVRFeEViRzR2WTJGalkyOXZEdzhNRERSbzBnTEV4LzVraUlpSWlJaUo2MmZFM095SWlNaGlKUkNLc0ZWbFFVSUI3OSs0aE1URVJrWkdSaUlxS2dxdXJLOXpjM09EazVBU3hXR3pvN2hJUkVSRVJFZEVUWUFCSlJFUXZCSmxNQmg4Zkh6UnYzaHhaV1ZsSVRFeEVTa29LN3QrL0Q0bEVBaGNYRnpSbzBBQ09qbzRzWGtORVJFUkVSUFFTWVFCSlJFUXZGSkZJQkFjSEJ6ZzRPRUNoVUNBOVBSM0p5Y2xJU1VuQnZYdjNZR3hzTElTUlRrNU9EQ09KaUlpSWlJaGVjQXdnaVlqb2hXVmtaQVJYVjFlNHVycWl2THdjR1JrWlNFcEtRbXBxS3U3ZnZ3OWpZMk00T3p2RHpjME5qbzZPWERPU2lJaUlpSWpvQmNUZjFJaUk2S1VnRm92aDdPd01aMmRubEplWEl6TXpVd2dqazVLU0lCYUxZVzl2TDdTUnlXU0c3aklSRVJFUkVSR0JBU1FSRWIyRXhHSXhuSnljNE9Ua2hQTHljbVJsWlNFdExRMXBhV21JaVlsQlRFd01MQzB0NGVUa0JHZG5aOWpiMjdPSURSRVJFUkVSa1lFd2dDUWlvcGVhV0N5R282TWpIQjBkMGJwMWF4UVVGQWhoWkVKQ0FtN2R1Z1ZqWTJNNE9qckMyZGtaVGs1T2tFcWxodTQyRVJFUkVSSFJhNE1CSkJFUnZWSmtNaGs4UFQzaDZla0p1VnlPek14TUlaQk1TVWtSMnRqYjI4UEJ3UUgyOXZZTUpJbUlpSWlJaUo0aEJwQkVSUFRLVWxYTWRuRnhBUUE4ZXZRSW1abVp3dnFSZCsvZUJRQllXbHFxQlpKbVptYUc3RFlSRVJFUkVkRXJoUUVrRVJHOU5xeXRyV0Z0YlEwdkx5OG9sVXJrNU9RZ0t5c0xtWm1adUgvL1B1N2N1UU9nSXBCMGNIQ0FuWjBkYkcxdFdkRG1KVkZXVmdhSlJHTG9iankxVTZkT29WMjdkckN5c2pKMFYrcE1kblkyYkcxdDlXcG5ZMk1Ea1VoVTUzMTQrUEFoZnZ2dE40d2FOUW9XRmhaMWZuNTlsWmVYSXpRMEZBRFFzMmRQbmUxU1UxUHgrZWVmUXlRUzRaZGZmb0c5dmIzT3RvOGZQOGE0Y2VPZ1VDaXdkZXZXWi9ZejY4OC8vMFNMRmkzZzV1YjJUTTVQUkVSRXJ5NEdrRVJFOUZvU2lVU3d0YldGcmEwdHZMMjloVUF5TXpNVFdWbFp1SGZ2SGhJU0VnQUFwcWFtUXR2NjlldkQxdGIybFFpNlhqV2ZmLzQ1YkcxdE1XN2NPSGg3ZTJ0dEV4SVNnczJiTjBNc0Z1T1hYMzZCblozZGMrNWw5VUpDUXJCMjdWcTR1YmtoTURDdzJ0RHBTVzNjdUxIYXg2MnRyVEZzMkxBNnU5NmpSNDh3YXRRb09EbzZZdjc4K1dqU3BJbk90bE9tVEVGaFlTSG16WnVIMXExYjExa2ZsRW9sWnM2Y2ljVEVSR1JrWkdEdTNMbDFkdTdhS2lrcGdiKy9Qd0RnK1BIak90dnQyTEVEang4L3hwQWhRMnE4RC9idjM0L3M3R3dNSGp6NG1ZV1BOMjdjd01xVksyRm5aNGR0MjdiQnhNVGttVnlIaUlpSVhrME1JSW1JaUtBZVNMN3h4aHNvTHk5SGJtNHVzck96OGZEaFEyUm5aeU10TFUxb2IybHBLWVNSdHJhMnNMS3lZcVZ0QTBwSVNFQmlZaUlTRXhQeG4vLzhSMnViaHc4Zll0T21UU2dzTEFRQW5EOS9Ia09HREhucWEvZnIxNi9XeHpnNk9tTG56cDBhKy92MDZZUGp4NC9qeG8wYm1EcDFLbGFzV0FFbkp5ZHMyYklGdTNmdmZxTCtWUTI1OXV6WlUyMTdOemMzREJzMnJOYlBxMlhMbHZqdXUrODA5cDgrZlJvS2hRTEZ4Y1Z3ZDNmWGVmeXRXN2VRbnA0T1kyTmpORzNhdEZiWHJvbElKTUtYWDM2SnFWT240dXpacytqWnMyZTFvdzhON2RxMWF6aDU4aVNBaXRHTjY5YXQwOXF1VFpzMjhQSHh3VysvL1FhZ0l1elYxUllBQmcwYTlNU2pGdzhjT0FBQStQampqeGsrRWhFUlVhMHhnQ1FpSXRKQ0xCYkR4c1lHTmpZMndvaXQwdEpTWkdkbkM2RmthbW9xRWhNVGhmWldWbGJDSDJ0cmExaFpXY0hVMU5TQXorTDFjZXJVS1FCQTgrYk40ZUhob2JYTkR6LzhnTUxDUWpSczJCREp5Y25ZdEdrVDJyZHZyek9RbVQ1OU9xS2pvNnU5cmlyY016SXlFdFlhVlVsS1N0SzVYeGVaVEliQXdFRE1uajBic2JHeCtPcXJyN0JpeFFxWW01dkR4c2FtMnI1VWxaT1RvL014TnpjM2JONjhXV04vNWRDeGI5KythbytWbEpRZ05EUVVwcWFtNk42OXU4YXhEUnMyMUhxdFAvLzhFd0R3L3Z2dnc5aFk5Mzg5ejU4L0R3RG8xS25UTXhuRjUrUGpnMEdEQnVIWXNXTjQ5T2hSclk3OTRJTVA5R3EzYTlldXA1N2VYVlJVaEJVclZrQ3BWQUlBamgwN3ByT3RrWkVSL3Zyckx5RlVQM2Z1WExYbjd0Q2hnM0MvNnhNd3ErN3Z0TFEwbkRsekJnQ3dmUGx5TEYrK1hPY3hNMmZPMUxoM2lJaUlpQmhBRWhFUjZjbkV4QVJPVGs1d2NuSVM5aFVVRkFpaFpHNXVMdExTMG9SUUVnRE16TXlFTUZMMXQ2V2xKVWRMMWlHRlFpRUVrTys5OTU3V05ydDI3VUpvYUNqTXpNemc3KytQSTBlT0lDZ29DTjk4OHcxV3JWcWxOZkJ5Y0hCUUN5ZDFCWW9BWUdkbnB4SG85ZXZYVCtmKzZwaWJtMlBwMHFXWU5Xc1dGQW9GbEVvbFJvNGNpWkVqUjFaN1hGWHZ2dnN1eXNyS2FuVk1aVE5uemxUYlRraElRR2hvS0x5OHZEUWUwK1g2OWV1NGUvY3V6TXpNTUdqUUlKM3R5c3ZMaGJDclM1Y3V5TTNOMWRsV0pwUEJ5TWhJYlY5dFIydXVYYnNXYTlldXJiYU5qWTBOOXU3ZEM2QmlGT0x6b0ZRcXNYVHBVcVNrcEdETW1ESHc5ZlZGU2tvSzB0UFQwYTVkTzQzMnAwNmR3dEtsUzJGdGJZMnRXN2RDTEJZakpDUUV3NGNQMSt0bmpMR3hNWnlkblFGVTNOK3E3YlMwTk1qbGNxSGQ3dDI3b1ZBbzRPenNyRE5FenN6TVJFbEpDWCsyRVJFUmtWWU1JSW1JaUo2Q1RDYURUQ1pURy8xVlhGeU0zTnhjUEhyMENMbTV1Y2pOelVWbVppYkt5OHNCVkl5V1ZCMG5rOGxnYVdrcC9HMW1adlpNQ25DOHlzNmZQNDhIRHg3QXhzWUd2WHYzMW5qODdObXoyTFp0R3dEQXo4OFBMaTR1OFBYMXhhVkxsM0R6NWszTW16Y1BBUUVCR3FOVnYvNzZhN1Z0WFlGaVhSa3hZZ1NNakl3UUZCUUVxVlNLZ0lBQW1KaVlQSk5BSnpjM0Y5dTNiNi9WTVNrcEtRQ2djMzNOeXFvR2dzWEZ4Umc2ZEtoR08xWG8rUGZmZitQQmd3Y0FnQlVyVmxSNzdsV3JWcUZGaXhaYUg1UEpaSFgyZXRXclYwK2puOXJrNXVaaTJMQmhNRFUxaGJtNStSTmZUNmxVWXZYcTFmanJyNy9Rdm4xN2pCa3pCbVZsWlpnMmJSb2VQWHFFSlV1V29FMmJOa0w3MU5SVWZQLzk5d0NBQ1JNbXdNTENBdHUyYmNQT25UdVJucDZPS1ZPbTFIaE5aMmRuNFg3dTE2K2ZzRDF1M0RoaHBPNmRPM2R3OU9oUkFCVnJkR29MUXUvZHU0ZlBQdnNNOXZiMjZOU3AweE8vQmtSRVJQVHFZZ0JKUkVSVXg4ek16R0JtWmdaSFIwZGhYM2w1T2ZMejg0VkFNajgvSC9uNStVaFBUeGVDU2FCaVNtWFZZRkltazhIQ3dnSlNxWlRocEJhcXRla0dEeDZzVVJ6bytQSGpXTGx5SlpSS0pZWU9IWXFCQXdjQ3FCajU1ZS92ajhtVEorUGF0V3VZTzNjdUZpeFlZTkNLNXprNU9XcmhtWm1aMlRPN1ZsNWVIbmJzMkZGanU0Q0FBT0ZyVlNCMTdkbzF0ZjBBVUw5K2ZVeVlNRUhqK01vaFh0WHJWeFljSEF5Z1lpU3BWQ3JWZWt4S1Nnckt5OHVybmNiOTAwOC9xYjN2bm9mMDlIUUFnS3VySzBRaVVhMUdZNnJhRGhnd0FBMGJOc1RodzRmaDVlV0Z1WFBuUWlRU1FTS1JZTnEwYVpnMWF4WVdMbHlJNzcvL0hvMGFOUUpROGRxT0dERUN5Y25KNk4rL1B3QmcxS2hSaUl5TXhLRkRoL0RHRzIvZ25YZmVlYXJucGxRcThlT1BQd0tvZU0rc1dyVUtHemR1VkxzMzVYSTVsaTlmRHJsY2pva1RKejVWQ0V0RVJFU3ZMZ2FRUkVSRXowSGxOU0lyVXlxVktDb3FRbjUrUGdvS0NsQlFVSUQ4L0h6azVlVWhOVFZWV0FjT3FDaWtZV1ptQnFsVUNxbFVDbk56YzdXL1ZYOWVweW1RTjI3Y1FHeHNMQUJvVFBFTkNnb1NSbmYxN3QwYm4zMzJtZHJqdHJhMldMcDBLYVpPbllxWW1CaDg4Y1VYV0xSb2tjNDFKS3VUa1pHaE5YalN0ZC9ROUZrREVvQlFDS1d5R3pkdTRNYU5HeHJuMHhaQUJnVUZhUlFzS1MwdFZac3FuNUNRZ0wvLy9odG1abWI0NmFlZk5ONGpLa09HREVGQlFjRlRGMEFwTGk2dWRiaWJscGFHVmF0V1llTEVpUnByWGFwR2hxb0s3T2l6QnFScVNyZXFyYW1wS1FZTkdvU2twQ1JoTktOS216WnQ0T2ZuaCtqb2FGaGJXd3Y3UC92c00yUmtaS2lOenBSSUpKZ3padzZXTEZsU2JiVnhmUjA2ZEFoWHJsekJPKys4QXhjWEYyelpzZ1UvL2ZRVHZ2enlTNkhOK3ZYckVSOGZqKzdkdTZOcjE2NVBmVTBpSWlKNk5UR0FKQ0lpTWlDUlNBUnpjM09ZbTV0cmpOeFNLcFY0L1BneENnb0tVRmhZaU1MQ1FoUVZGYUdvcUFoNWVYbElUMCtIUXFIUU9LY3FwRFF4TVlHcHFhbndwL0syNnV0bk5jWDNlYWtjb3FtQ3ErenNiS3hhdFFyaDRlRUFnSUVEQjJMeTVNbGFSNCs2dWJuaCsrKy94OHlaTTVHYW1vb3Z2dmdDSTBhTXdELy8rYzlhRlJDcXF5STAyb3dlUFZxdmRzN096dFVXQjNsU3VzSktsYWNOV0ZVak1RY09IS2d6ZkFRZzNPdlZqWUNzVG1ob0tINzQ0UWQwN3R4WkxVQlR5Y2pJd1A3OSs5RytmWHQwNk5CQjdYMFJFUkdCNk9ob0JBWUdZczJhTldwclVONjZkUXZBLzZhbXEwYms2bEpVVklUQmd3ZHJiV3RzYkl4ZmZ2bEY2M0hXMXRiWXNtV0xzSzBhUmJweTVVcU50bzBiTjBaSVNJakcvcSsrK3FyYXZsV1ZscFlHYTJ0clRKZ3dBWmFXbGdnTEM4UGh3NGRoYjIrUGp6NzZDRUZCUVFnSkNVSERoZzFyZlc0aUlpSjZ2VENBSkNJaWVrR0pSQ0poQ3JZdVpXVmxRakJaK2UvaTRtS1VsSlNnb0tBQUpTVWxhZ1VscXBKSUpEQTFOWVZFSW9HeHNYR3QvaGdaR1VFa0VrRWtFa0VzRm12OXV1cDJYYmwwNlpKR2xlcExseTVoeVpJbHlNL1BoMGdrZ3ErdmI0MEJYb01HRGJCbXpSck1uejhmOGZIeDJMbHpKNjVldlZyaldvU1YxV1VSbXFveU1qTDBhbGVia1lGSlNVbFBGQnlxMWdhc2JrM0Uycmh5NVFvdVhMZ0FDd3VMR292c3FBTElxdFBzcS9yNzc3K3hiOTgrZE9uU1JhMTZ0YW1wS1I0K2ZJaExseTVwUFM0eU1oSUhEaHpBeVpNbnNYLy9mclhIM24vL2ZadzlleGJYcmwzRHJsMjc0T3ZyS3p5bUdnM3E0K05UYmIvMGNlellNUlFYRjlmcUdGV1ZjWDNVTmlTY01HRUMzbjc3YlNFWVhyQmdBU1pQbm95dFc3Y2lOallXa1pHUnNMT3pRMEJBQUN3dExXdDFiaUlpSW5xOU1JQWtJaUo2aVVra0VxMVR1NnRTS0JRb0xTMUZTVW1KOEhmVnI4dkt5aUNYeTFGVVZBUzVYQTY1WEE2RlFnRzVYSzQyRmZ4cDJkallQUFU1RkFvRk5tellvTEcvVWFOR01EYzNoMWdzeG93Wk15Q1ZTbkh0MmpXZFJVdFViRzF0OGYzMzMyUHo1czBJQ1FuQjU1OS8vdFI5ckV0MVBRclIwdElTNzc3N3JzYitQWHYyMUxwdlQ4UGMzQnh0MnJSQng0NGRJWlBKVUZSVXBITU5TRldJWHRNSXlMUzBORVJGUmFHa3BFUXRnR3pldkRsRUloSFMwOU9SbHBZbVZIOVdpWXFLQWdDTjBZOUF4WWNCWDMvOU5mejgvTEI3OTI1MDZkSUZucDZlS0N3c1JGeGNITXpOemRHMGFWT2hud2NPSElCWUxOWmFlS2M2di8vK3U5NXRSNDhlclRFRnU2NkpSQ0kwYnR4WTJMYTN0OGVYWDM2SnVYUG5Jakl5RWdBd1k4WU0yTnZiUDdNK0VCRVIwYXVCQVNRUkVkRnJ3TWpJU0ZnajhrbW9nc2lxZnhRS0JaUktwZkNudkx4YzY5ZVZ0MVZyNWoyTmZmdjJJU0VoQWZYcTFWTXJhR0pyYTR0Rml4YkIydG9hbHBhV3dscUQxWVUwOSsvZlIyaG9LRWFOR29WUFAvMFV3NFlOZzYydExTSWpJekY3OW15MXRsWFhkSHlXNGMrenNtTEZDcGlhbXVLTk45N1FlS3hEaHc2MW1ucit0Sm8yYllwbHk1WWhJeU1EVTZkT2hhV2xKUll2WHF3UkFLcnVINkRta1o2cUtzelhyMTlIZG5ZMmJHMXRBVlNzdCtqdTdvN0V4RVJjdlhwVkxZQlVLcFdJaVlsUk83NHFWMWRYakIwN0ZqLy8vRE1DQXdPeGZ2MTZSRVZGUWFGUW9IMzc5a0l3ZXVYS0Zmejg4ODh3TmpaRzY5YXQxUUs4RjAxYVdockdqUnVuc1oyV2xxYlJWcWxVNHZEaHcwTHdMeEtKb0ZRcTRlL3ZqN0ZqeDJMQWdBRlBQRDJlaUlpSVhuMzhYd0lSRVJIVnlNaklDRVpHUm5VU1RqMXRBSm1jbkN5c0cram41NmV4N3FHcStFWnBhV21ONXpwejVneFdyVnFGd3NKQ1NLVlNEQmt5UkFpc3BGSXAzTnpjaExhNjFuUUVnQWNQSHFnRk9UWHRONFFWSzFiZyt2WHJlcmZYTnVKU29WQThrNURKM053YzJkblp1SEhqQmpaczJBQS9QeisxeHlzdklWQjFDbmJsMGJsaXNSajI5dmJ3OFBCQVltSWkvdnJyTDdXQ044MmJOMGRpWWlLdVhMbnkvOXE3KzVncTYvK1A0Ni9ET1VDQ29LV0VZU1pXcHBJYVdJWm9vY3ViYkJYZGtETkxsOVlzYTZVTGI2YkxXcGI3YW1hemxEUnRXaGtaWmM1bXBPVk56bHhPamNvYnV0T3NtUWtoSWpHUkU0ZHp6dlg3ZzUzcngrSGNnTW9scWMvSHhpYlgrVndYbjNPWXpyMzIvcnpmNXVSb3FhNlA0OG1USnhVUkVhR2Jicm9wNUQ3dnYvOStiZHUyVGIvODhvdFdyRmhoSG8vUHlNZ3cxL1RwMDBlMzNucXJ0bS9mcnJsejUycng0c1duL1prOThzZ2pLaTR1YnRMYXBsUy9oZ3JLM1c2M1gwL1NodC83RkJVVmFjV0tGZHEvZjcvc2RydEdqaHlwZSsrOVYrKzg4NDQyYnR5b2hRc1hhdFdxVmJyampqczBaTWlRb0g5SEFBREF4WTBBRWdBQW5GZE9uVG9sbDh1bG0yKytXWU1HRFRxandTc1ZGUlZhdEdpUnRtL2ZMa25xM3IxN1FPVmJ6NTQ5L1VLNFVEMGRwYnBnTGxod0UrcDZTemgyN05oWjcrWGZmLzl0MHBSbm4vcmhYemh4Y1hHYU9YT21jbkp5OU1rbm4ramFhNi9WNE1HRHpkZkRCWkQxZzJaZmRXUjZlbnJJQUhMOSt2WDYrZWVmL1o2eGUvZHVTWFY5SE9QajQwUHVNeUlpUXBNblQ5YVRUejZwTld2V21KWEZBd1lNOEZ2MzFGTlBxYkN3VUgvODhZYysrT0FEUGZMSUkwMzZIQnJ5RGFzSlp2UG16YXF1cmc2N1pzdVdMZWJFN1dEcUgrMGZPblNvK2IydjErZnUzYnUxYXRVcWM5SjhTa3FLSmsyYVpGWjFUcDA2VlZsWldYcjMzWGRWV0Zpbzk5OS9YKysvLzc2NmR1MnF4WXNYbjhsYkJnQUFGeWdDU0FBQWNGN3AxcTJicnJ2dU9rMmVQUG0wNzNXNVhGcXpabzN5OC9OVlhWMHRoOE9oQng5OFVLTkhqL2FiYkh5NkVoTVRsWmVYNTNkdDZOQ2hJYSszaEhuejVnVzlYajk0Q3NmdGR1dWZmLzVSeDQ0ZG0vd3pyN3p5eW9EQlE0Wmg2SysvL2dwWTI2TkhEejMyMkdOYXVuU3BGaXhZb0d1dnZWYWRPM2VXVkRkc3lhZGhOV0g5b1MyWFhIS0pwTG9BOHFPUFB0S2VQWHZrY3JuTVlOSVhuQjA1Y2tTblRwMHl3OVJkdTNaSmt2cjM3OS9vZTBwT1R0YkREeitzOTk1N1QyNjNXME9HREFsb2JkQytmWHVOR1ROR3k1WXRVMzUrdm02NzdUYS9hdHFtZXVhWlowSyt0bXZYTGxWWFY0ZGRVMWhZR0RhQWJFeFJVWkYrL1BGSDllelpVdzg5OUpENjl1MGJzS1pidDI2YU0yZU9EaDgrck04Ly8xemJ0bTBMZVl3ZEFBQmN2QWdnQVFEQWVXZk9uRG1LajQ5djBqRnJTYXFwcWRINjlldTFldlZxbFpXVlNaSlNVMU0xY2VMRU13cUc2bHU0Y0dHams1blBabjF6ZStXVlZ4UVRFeE0ydUFybXp6Ly9sTmZyVmRldVhadDh6OUtsU3dONk5ycGNycENWa2RuWjJkcXhZNGYyNzkrdmwxOStXVysrK2FhaW82UDlCdEEwRERSOVBVQ2pvNlBORmdFcEtTbHExYXFWbkU2bjl1N2Rhd1puVjExMWxkbTc4TUNCQTBwTFMxTmxaYVYrL2ZWWFNVMExJS1c2eXM2VksxZktNSXlRd2ZWOTk5Mm5nb0lDRlJjWGErSENoV2RVcVJ2Szc3Ly9yc3JLU2tuU25qMTdsSnFhR25UZDJRNlBHajE2dFByMjdhdVZLMWRxeVpJbFdySmtTZGoxbDE1NnFmTHo4ODJKNVFBQUFENFJqUzhCQUFENGJ3bDNURGFZaHg5K1dJc1hMMVpaV1ptNmRPbWlsMTU2U2ErKyt1cFpoNDlTWGVXZWJ3S3lGZXViazlmcjFaWXRXL1RERHorYzlyMitxY2UrQU04S3ZtblQwZEhSS2lrcE1ZOUsxOVRVU0ZMUUhxVEhqaDJUSkxWcjE4NjhacmZiZGYzMTEvdnQyM2UvcnovaHdZTUhKZFZWRWhxR29lVGs1Q2IzTGx5MWFwWDVHYXhmdjk0Y1lGT2Z3K0hRaEFrVGxKaVlHSFRpK0puYXQyK2Zjbkp5ek1yUDU1NTdUanQzN3BSVUZ6aVdscGFhdlJ5UEh6OXVWb1dlaWFpb0tQWHExVXNsSlNVNmN1UklvMS9GeGNXeTJXd01vd0VBQUFINDN3RUFBTGpnVlZaV3FudjM3bnJnZ1FlVW1aa1pVRVVuMVFWVkRvZEROOXh3UThBVTVsQ2VmLzc1c0VOMXdnMmhhZXpJYzMxSGpoeHBscVBiSjArZURGcTExL0Q1c2JHeCt2VFRUNVdYbHllNzNTNjMyNjNQUHZ0TVVsMWZ3Zkx5Y2syZlBsM3QyclV6MXpTWHBLUWtUWjA2VlYyNmRORlZWMTBsS1h3QTZmdjhHNGJKcWFtcEtpd3MxSGZmZmVkM1BUazVXVWVQSHRWdnYvMG1TV1lmMElFREJ6WnBmNGNPSGRKbm4zMm1pSWdJOWV2WFR6dDI3TkQ4K2ZQMTl0dHZCeHpGenNqSVVOKytmWnN0a1B2NjY2ODFkKzVjR1lhaHFLZ291Vnd1UlVkSGE5YXNXWm95WllvR0R4NnNDUk1tcUtxcXlyd25WSFhrbVFnMzliMmxXZ3NBQUlEekF3RWtBQUM0NEwzKyt1dG1SVndvTzNmdTFMcDE2elJxMUtnbVRhNnVyS3pVMzMvL0hYYXdTM01Ob2JIYjdXcmZ2bjNZTmZVckFFUHg5VjUwT3AxKzF4ME9oNjY0NGdyeis1aVlHRWwxdlMwbGFkR2lSU290TFZWNmVycE9uanlwUFh2MjZJa25udENNR1ROMDQ0MDNudFo3YVlxR1lhQ3YycS9oY1c1SjV2SHBMbDI2K0YyLzRZWWJKTlVkSFQ5Ky9MajUrUTBmUGx5Wm1abnEwNmVQbkU2bnZ2LytlMGxTWm1abW8vdHl1VnlhTTJlT1BCNlBzckt5OVBqamoydjgrUEVxS1NuUjIyKy9yWWtUSndiY2N5Ymg0OENCQS9YUFAvK1kzN3ZkYmkxYnRreHIxNjVWYkd5c1huenhSYzJmUDErbHBhV2FQMysrcGsyYnBybHo1MnJ2M3IzcTM3Ky9Ta3BLSk5XRnJhTkhqejd0bnc4QUFORGNDQ0FCQU1BRnI3SHdVWklaK0Z4MjJXVWgxOVRXMW1yZHVuWGF2bjI3OXUzYnA0OC8vbGh0MnJRSnVqYlVFSnJUbFphV3Bzc3Z2MXhUcGt3NXErZElkYjBESmFtMHRGUWJOMjdVc0dIREpFbFhYSEZGMElyTWYvLzlWN201dWZyeXl5L1ZvVU1IVFo4K1hiR3hzY3JQejlmS2xTczFZOFlNalJrelJxTkhqdzVhVmRwY2ZJRnBzT1BFKy9idGt4VDRPKzdhdGF1dXZ2cHFNNGowNmRldm4vbm5yVnUzeXVWeUtUazUyYXkyRENjM04xZUhEeDlXUWtLQ3hvMGJwK2pvYUQzNzdMT2FObTJhQ2dvS05HalFJUFh1M2Z1MDMxOUQ5Yk5sdlhVQUFBcUxTVVJCVkFQd3YvNzZTLy83My85MDhPQkJKU1ltYXZiczJVcE9Ualpmdi9ycXF6Vi8vbnpObkRsVEd6WnNVS2RPblRSMTZsVDE2TkhqclBjQkFBRFFYQWdnQVFBQTlQOUhlVHQwNkdCZWN6cWQycjkvdjluajc4U0pFMXEwYUpINWVtbHBhY2dBc3JtRW1sNTlKbnp2dytGd2FQSGl4WDVCVm4xT3AxTmJ0bXhSWGw2ZXlzdkwxYWxUSjgyWk0wZXRXN2VXSkkwYU5VcDkrdlRSN05tenRYTGxTaDA0Y0VBelpzd3dLeWViMjhtVEp5VUZCcEFIRHg3VTMzLy9yYWlvcUlDZzBXNjNhK25TcFdHZnUzbnpaa25TNE1HREc5M0RSeDk5cEEwYk5zaG1zMm42OU9ubVo1R1dscVpodzRacDQ4YU5ldTIxMTdSczJiS2dSOFZQVjAxTmpWYXRXcVhWcTFlcnRyWld0OXh5aXlaUG5teiszUHFTazVQMTFsdHY2ZFZYWDlXT0hUczBjZUpFM1hycnJSbzNibHpZUHFjTmo5NDMxMUYvQUFDQWhnZ2dBUURBQmFsK1g4S2FtcHF3b1pETDVUS1BTbmZxMUVsZXIxZFRwMDdWanovKzZEZlIxemZjSkNNalEvMzc5Mi95MEpKenplMTJ5KzEyK3gzL2RUcWQyclZybDZTNktlSUxGaXpRdEduVGd0NWZVRkNnWmN1V3llRndLRHM3VzJQSGpnMEkvN3AxNjZZbFM1Wm83dHk1T25EZ2dLcXFxZ0lDeUZEVHJrK1hieGhOdzJQb3ZyNlU2ZW5wQWYwWEcxTlJVYUhDd2tMWmJMWkdBOGdOR3pabytmTGxrcVJ4NDhZRlZEbE9tREJCdTNmdlZ2ZnUzUnVkQUYxUlVTRXArSEZ5cVc1UTBOYXRXN1Y4K1hLVmxaVXBKaVpHVHozMWxPNjY2NjZ3ejIzZHVyVm16WnFsenovL1hDdFdyTkQyN2R2MXpUZmZhTkNnUWJyOTl0dVZscFlXVUtYYThPaTlUMGxKaVRsNUhBQUFvRGtRUUFJQWdBdVMzVzVYbXpadFZGbFpxYnk4UEQzNDRJT0tqWTMxVzJNWWhpb3FLdlRoaHgvSzVYSXBQajVlU1VsSnN0bHNTa2hJa01malVXUmtwRzY4OFVabFptWXFJeU1qYUFWYVMvSjZ2WEs3M1g2QjFvWU5HMlFZaGhJU0VzeHJhOWFzVVUxTmpaS1RrNVdhbXFwNTgrWnAxcXhaT25qd29JNGRPNlkzM25oRGFXbHBTa3BLMHVEQmd4VWRIYTJNakF5L1ovZ1loaUczMnkyYnphYWNuQndkUFhwVTFkWFZjanFkZmtIZ3BaZGVHblRQdmhDdVB0OFU1UTRkT3FodDI3WnExYXFWUEI2UHZ2MzJXek5vN05xMXE3bis4T0hEMnJoeG95UXBLeXRMdGJXMUdqRmlSSk0vTjQvSEk2L1hLNXZOcHZIanh3ZGRzMkRCQWgwNmRFZ0xGaXlRWVJnYU5teVlSbzBhRmJBdUxpNU9TNWN1OVR1K1gxdGJxNTkrK2tseGNYR0tpWWxSVkZTVUtpc3J6YVB1SFR0MjlIdUcwK25VRjE5OG9UVnIxcWkwdEZSU1hTL0lKNTk4c2tuOVBYM3V2UE5PWldabWFzV0tGVnEvZnIyKyt1b3JmZlhWVjBwSVNOQ1VLVlBVcDA4ZmMyMm9vL2VQUHZwbzBONmxUZW1OQ2dBQUVBd0JKQUFBdUdBTkhEaFE2OWF0VTM1K3Z2THo4eHRkZi9mZGQ1dFZZaU5IanRUTk45K3NmdjM2QlZUMmVUd2VEUjgrdk5IbmxaYVdoajNTT21uU3BFWXIyeHBUVlZXbDdPeHNSVVpHS2lvcVNsNnYxK3laT0dEQUFIT2RyL3JSdDUvRXhFVGw1dVpxN2RxMVdydDJyUW9LQ2xSUVVPRDM3TnpjWE5udGRyT2ExT3YxeXV2MUJxM3lzOXZ0V3IxNnRkKzF2THk4Z0VvL2w4c1Z0REt5ckt4TU0yZk9EUGsrMjdScDQzZmZLNis4SW8vSG85NjlleXMxTlZVdWwwdW5UcDBLZVg4b2htR0V2TS9yOWFwVHAwNktpSWhRLy83OWxaT1RFL0k1RFh1SE9od09QZi84OHdFRGYzd2EvdDczN05takpVdVd5REFNOWV6WlUyUEhqZzA0VnQ1VWNYRnhtalJwa2thTUdLSDgvSHh0MnJSSmJkdTJWYTlldmN3MTZlbnBRY05sU1hyaGhSZmtjcmtDcmpmSFFDVUFBSEJ4SW9BRUFBQVhyQ2VlZUVMeDhmSGF1WE9uVHB3NEVYQ3MxR2F6S1RJeVVvbUppUm93WUlBZWVPQUI4N1V1WGJvRVRGYXVmMSs0M25wTjFSelZsUEh4OGVyWXNhT09IajJxMnRwYVNWSnNiS3o2OWV1bk1XUEdtT3RHalJxbDNOeGMzWFBQUGVhMWlJZ0laV2RuS3pzN1c3Lzg4b3VLaW9wMDdOZ3hsWldWcWJLeVV0WFYxYXFwcVZGdGJhMFpQdnJ1ODMwNUhBN1o3WGIxNk5GRGNYRnhqZTdYWnJNRlZLSktVdWZPbmRXNmRXczVuVTYvZ0RNMk5sWTllL2JVK1BIai9mcHRabVZsYWVIQ2hYcjY2YWNsMVIxcDNyUnAwMmwrZWszendnc3ZLRDA5M2U5WWYyTnNOcHV1dWVZYUZSVVZtZGNpSXlPVmxKU2tyS3dzM1gzMzNYN3JNekl5OU13eno2aGp4NDUrVllwbkl5a3BTVGs1T1Jvelpvd013MUJrWktUNTJ1elpzMFBlRjZvM2FMalBsOTZSQUFBZ0hKdGhHRVpMYndJQUFGdzhObS9lckNGRGhqVExzOXh1dHprZCt2WFhYMitXWjU2dkRNT1F4K01KQ0pycXYxNVVWT1JYQldlVnNySXlTUXBaWWRjWXQ5dHRocW5oZWpzZU9uUkkxMXh6elJuOWpIUEpNQXdaaGlHYnpkWnMwOEkzYmRxazZ1cHF2MERaS3BXVmxmSjRQR0VueEo4NGNjSnNlM0MybXZQZkNBQUFjRzdZR3ZsUERnRWtBQUE0cHdnWEFJVER2eEVBQUp4L0dnc2dJODdWUmdBQUFBQUFBQUJjZkFnZ0FRQUFBQUFBQUZpR0FCSUFBQUFBQUFDQVpRZ2dBUUFBQUFBQUFGaUdBQklBQUFBQUFBQ0FaUWdnQVFBQUFBQUFBRmlHQUJJQUFBQUFBQUNBWlFnZ0FRQUFBQUFBQUZpR0FCSUFBQUFBQUFDQVpRZ2dBUUFBQUFBQUFGaUdBQklBQUFBQUFBQ0FaUWdnQVFBQUFBQUFBRmlHQUJJQUFBQUFBQUNBWlFnZ0FRREFPV1czMitYeGVGcDZHd0QrZ3p3ZWoreDJlMHR2QXdBQU5ETUNTQUFBY0U2MWF0VktWVlZWTGIwTkFQOUJWVlZWaW9tSmFlbHRBQUNBWmtZQUNRQUF6cW1FaEFRVkZ4ZTM5RFlBL0FjVkZ4ZXJmZnYyTGIwTkFBRFF6QWdnQVFEQU9kVzVjMmVWbDVlcm9xS2lwYmNDNEQra29xSkM1ZVhsU2s1T2J1bXRBQUNBWmtZQUNRQUF6aW1IdzZHVWxCUVZGUlVSUWdLUVZCYytGaFVWS1NVbGhSNlFBQUJjZ0d5R1lSZ3R2UWtBQUhEeE9YSGloSDc2NlNlMWE5ZE9TVWxKYXQyNk5jRURjQkh4ZUR5cXFxcFNjWEd4eXN2TGxaS1Nvc3N1dTZ5bHR3VUFBTTZBeldhemhYMmRBQklBQUxRVXQ5dXR3NGNQNi9qeDQ2cXVybVk2Tm5BUnNkdnRpb21KVWZ2MjdkVzVjMmM1SEk2VzNoSUFBRGhEQkpBQUFBQUFBQUFBTE5OWUFFa1BTQUFBQUFBQUFBQ1dJWUFFQUFBQUFBQUFZQmtDU0FBQUFBQUFBQUNXSVlBRUFBQUFBQUFBWUJrQ1NBQUFBQUFBQUFDV0lZQUVBQUFBQUFBQVlCa0NTQUFBQUFBQUFBQ1dJWUFFQUFBQUFBQUFZQmtDU0FBQUFBQUFBQUNXSVlBRUFBQUFBQUFBWUJrQ1NBQUFBQUFBQUFDV0lZQUVBQUFBQUFBQVlCa0NTQUFBQUFBQUFBQ1dJWUFFQUFBQUFBQUFZQmtDU0FBQUFBQUFBQUNXSVlBRUFBQUFBQUFBWUJrQ1NBQUFBQUFBQUFDV0lZQUVBQUFBQUFBQVlCa0NTQUFBQUFBQUFBQ1dJWUFFQUFBQUFBQUFZQmtDU0FBQUFBQUFBQUNXSVlBRUFBQUFBQUFBWUJrQ1NBQUFBQUFBQUFDV0lZQUVBQUFBQUFBQVlCa0NTQUFBQUFBQUFBQ1dJWUFFQUFBQUFBQUFZQmtDU0FBQUFBQUFBQUNXSVlBRUFBQUFBQUFBWUJrQ1NBQUFBQUFBQUFDV0lZQUVBQUFBQUFBQVlCa0NTQUFBQUFBQUFBQ1dJWUFFQUFBQUFBQUFZQmtDU0FBQUFBQUFBQUNXSVlBRUFBQUFBQUFBWUJrQ1NBQUFBQUFBQUFDV0lZQUVBQUFBQUFBQVlCa0NTQUFBQUFBQUFBQ1dJWUFFQUFBQUFBQUFZQmtDU0FBQUFBQUFBQUNXSVlBRUFBQUFBQUFBWUJrQ1NBQUFBQUFBQUFDV0lZQUVBQUFBQUFBQVlCa0NTQUFBQUFBQUFBQ1dJWUFFQUFBQUFBQUFBQUFBQUFBQUFBQUFBQUFBQUFBQUFBQUFBQUFBQUFBQUFBQUFBQUFBZ1BQWS93RU1aNko5TGlGNTFBQUFBQUJKUlU1RXJrSmdnZz09IiwKCSJUaGVtZSIgOiAiIiwKCSJUeXBlIiA6ICJtaW5kIiwKCSJWZXJzaW9uIiA6ICIxMSIKfQo="/>
    </extobj>
    <extobj name="C9F754DE-2CAD-44b6-B708-469DEB6407EB-4">
      <extobjdata type="C9F754DE-2CAD-44b6-B708-469DEB6407EB" data="ewoJIkZpbGVJZCIgOiAiMjA2NDE1NjYxMDAzIiwKCSJHcm91cElkIiA6ICIxMjE0NzIwNjk5IiwKCSJJbWFnZSIgOiAiaVZCT1J3MEtHZ29BQUFBTlNVaEVVZ0FBQkFJQUFBSWhDQVlBQUFEVXlCZ1hBQUFBQ1hCSVdYTUFBQXNUQUFBTEV3RUFtcHdZQUFBZ0FFbEVRVlI0bk96ZGQzelQxZjQvOEZlYXBpUGRnOUZDb1VLaFNNdnlDcklFcjFCUXI1VDJLaTRFcExLc0lIdVdKYXVvSUV1V0ZOZFZ1SEJsRlVFMkloWnBCVUZvMFFwVjZJSTJkSkt1Tk1ubjl3ZS9mTDVOTTVxMGhRSjVQUitQUG1nK09aL3pPVW1Ua1BNKzU3eVBSQkFFQVVSRVJFUkVSRVQwU0pGSUpCSmp4KzN1ZDBPSWlJaUlpSWlJcU9Fd0VFQkVSRVJFUkVSa1F4Z0lJQ0lpSWlJaUlySWhEQVFRRVJFUkVSRVIyUkFHQW9pSWlJaUlpSWhzQ0FNQlJFUkVSRVJFUkRhRWdRQWlJaUlpSWlJaUc4SkFBQkVSRVJFUkVaRU5ZU0NBaUlpSWlJaUl5SVl3RUVCRVJFUkVSRVJrUXhnSUlDSWlJaUlpSXJJaERBUVFFUkVSRVJFUjJSQUdBb2lJaUlpSWlJaHNDQU1CUkVSRVJFUkVSRGFFZ1FBaUlpSWlJaUlpRzhKQUFCRVJFUkVSRVpFTllTQ0FpSWlJaUlpSXlJWXdFRUJFUkVSRVJFUmtReGdJSUNJaUlpSWlJckloREFRUUVSRVJFUkVSMlJBR0FvaUlpSWlJaUloc0NBTUJSRVJFUkVSRVJEYUVnUUFpSWlJaUlpSWlHOEpBQUJFUkVSRVJFWkVOWVNDQWlJaUlpSWlJeUlZd0VFQkVSRVJFUkVSa1F4Z0lJQ0lpSWlJaUlySWhEQVFRRVJFUkVSRVIyUkFHQW9pSWlJaUlpSWhzQ0FNQlJFUkVSRVJFUkRhRWdRQWlJaUlpSWlJaUc4SkFBQkVSRVJFUkVaRU5ZU0NBaUlpSWlJaUl5SVl3RUVCRVJFUkVSRVJrUXhnSUlDSWlJaUlpSXJJaERBUVFFUkVSRVJFUjJSQUdBb2lJaUlpSWlJaHNDQU1CUkVSRVJFUkVSRGFFZ1FBaUlpSWlJaUlpRzhKQUFCRVJFUkVSRVpFTllTQ0FpSWlJaUlpSXlJWXdFRUJFUkVSRVJFUmtReGdJSUNJaUlpSWlJckloREFRUUVSRVJFUkVSMlJBR0FvaUlpSWlJaUloc0NBTUJSRVJFUkVSRVJEYUVnUUFpSWlJaUlpSWlHOEpBQUJFUkVSRVJFWkVOWVNDQWlJaUlpSWlJeUlZd0VFQkVSRVJFUkVSa1F4Z0lJQ0lpSWlJaUlySWhEQVFRRVJFUkVSRVIyUkFHQW9pSWlJaUlpSWhzQ0FNQlJFUkVSRVJFUkRhRWdRQWlJaUlpSWlJaUc4SkFBQkVSRVJFUkVaRU5ZU0NBaUlpSWlNaEc1ZWZuWS9ueTVmajExMTlyZFg1MmRqYkN3c0pxZmI2MVNrdExjZW5TSmF2UHUzRGhBcEtTa2l3dWYvMzZkUlFXRnVvZHk4aklzUHE2TlVsS1NvSWdDRWJ2aTR1THM2ck5STmF3YitnR0VCRVJFUkZSd3poeDRnU09IeitPcDU5K3VsN3J2WGJ0bXNtT2MwQkFBSUtDZ3ZTT2xaZVhZODJhTlhqMTFWY1JHQmhvc3Q2Tkd6Zmk1TW1UK005Ly9nTXZMeStMMjNQKy9Ia2NPSEFBY1hGeDhQSHhxYkg4Nk5HajhjWWJiMkRreUpFQWdFT0hEdUhqanovR2E2KzloaEVqUmtBcWxRSUFqaDgvYm5FYkhCd2M5SjduMzM3N0RURXhNV2pac2lXaW9xTFFzMmRQdmZJN2QrNkVnNE1EdW5Yclp2RTFpQ3pGUUFBUkVSRVIwU1B1dDk5K00zcDgvLzc5a012bGtNdmxKc3RVNWVUa2hPRGc0QnJMSFRseUJIdjI3REY2WDJSa3BFRWc0TWFOR3poMzdoeE9uVHFGcUtnb3ZQVFNTMUFxbFFhajhyMTY5Y0toUTRld2JkczJoSWVIRzlUdDUrY0hlM3ZETGs1VVZCUXlNek9SbHBabU5CQncvUGh4dEc3ZDJtUVFvbmZ2M2poMTZoUzJiOStPUzVjdVlkNjhlZkR4OGNIeTVjdE5QUVVHdkx5ODlBSUJuVHAxd3VyVnE3RnAweVlzV0xBQTBkSFJpSXlNQkFCVVZsWkNFQVE0T0RoWVhEK1JOU1NDcWJrb1JFUkVSRVQwU0FnTEM2dVhlZ0lEQTdGbHl4YnhkbloyTmthTUdJRVBQdmdBVHp6eGhIaDh3NFlOMkxObkQ3Nzg4a3U5ODBlTUdJSEl5RWhFUjBjYjFGMVlXSWdQUC93UXYvenlDNTUvL25rRUJBVGcwMDgvdGFwOW4zMzJHZkx6OHpGdDJqU0x6emw2OUNqQ3dzTHcxbHR2WWVqUW9RRHVQbDlWWndRQWdDQUkyTGh4SS9iczJZUHc4SEJNbURBQkNvWEM0dXRJcFZKNGUzc0RBRTZmUG8yZ29DRDQrZmxCRUFUODhNTVA2TjI3TjNidTNJa3Z2dmpDYkQxVHBrekI4ODgvYi9GMXliWkpKQktKc2VPY0VVQkVSRVJFOUloYnYzNjkzdTJLaWdyTW16Y1BMaTR1V0xCZ2djWDFPRGc0SUMwdERlUEdqZE03UG5QbVRQSDNvMGVQaXIvNysvdGJYTGVucHllV0xsMksvLzczditqUm93ZCsrZVVYZy9wTVNVaEl3TUtGQ3dIY1hYb3dmZnAwRkJVVndjUER3NkJzWW1JaWZ2enhSN3o4OHN0NDdMSEhMRzZmUkNKQmRIUTBnb09EMGF0WEx3QkFvMGFOTEQ1ZnA2eXNESjk4OGdrS0N3dlJyMTgvREI4K0hQLzg1ejhCQUlNR0RVS2ZQbjJRbFpXRmVmUG1ZZUxFaWVqVXFSTUFvS2lvQ0pNblQ3YjZla1RHTUJCQVJFUkVSUFNJYTl1MnJkN3R6WnMzbzZTa0JOSFIwUWIzMWFTeXNoS2ZmZllaZ0xzajI1OS8vam1tVFp1Rzl1M2IxN3A5S3BVS0RnNE9rRWdrZVAzMTF3RUFxYW1wQ0FnSUFBQ2NQSGtTRGc0T1lnY2N1THZjNGZUcDAzam5uWGNnbDhzUkVCQUFtVXdHYjI5djlPN2RHeU5IamtTTEZpMHdac3dZdEduVEJnQ2dWQ29SRnhlSGR1M2FZY3lZTVRBeFdHcXlmUURRcjErL1dqOU9BSEIyZHNabm4zMkdyNy8rR252MzdvVk1KaE03K083dTduQjNkOGUxYTljQUFFODg4WVFZVEhGeGNkR3JwN0N3RUE0T0RwREw1WFZxRDlrbUJnS0lpSWlJaUd6SStmUG5zV3ZYTHJpNnVrSVFCQnc1Y3FUR2MxcTBhSUYyN2RvQkFHUXltZGhCdjNIakJvQzdJK082WTlaU3FWU0lqbzdHNjYrL3J0ZkpIamh3SUFZT0hJaHo1ODdod3c4L1JHaG9xRjRnSURjM0YvdjM3MGRtWmlibXo1OHZCaWNBUUM2WFkrN2N1ZGl3WVFQZWZmZGRoSVdGWWZqdzRWaXhZZ1VxS3lzeGE5WXNpNE1BTjI3Y3dOU3BVL0hLSzYvZ3BaZGVnbFFxUlVGQkFRNGVQRmlyeHp0MDZGQzR1TGhnN05peEdEaHdJTHk4dkpDYW1ncVZTb1VPSFRvQUFFNmRPZ1YvZjMrek15cVNrcEt3WnMwYUhEaHdvRmJ0SU52R1FBQVJFUkVSa1kzSXljbkJzbVhMSUFnQ2xFb2xWcXhZWWRGNWtaR1JZaUJBcDdLeVV0emVUcTFXbzZ5c0RNN096bGEzS1NNakEzbDVlZmpnZ3c5dysvWnR2UHJxcStKOWlZbUpXTHg0TWRxMGFZUDMzMzhmNWVYbDJMaHhJd0lEQXhFWkdRa1hGeGNzV2JJRTA2ZFBSMnhzTE56ZDNjVnpPM1RvZ0EwYk51RDc3Ny9INTU5L0xpNHhXTDU4T1pvMWEyWngrK3pzN05DNGNXTnMyYklGcDA2ZHdwdzVjMUJlWGw3alduNVRkSGtJZ0x2SkRiLzQ0Z3ZzM3IwYjNidDNSNGNPSFhENThtV2NPWE1HNzc3N3J0bDY4dkx5YW5WOUlvQ0JBQ0lpSWlJaW01Q2ZuNDhaTTJhZ3VMZ1lnR1ZyN3dIVGlRWi8vdmxubEphV0FnQTJiZG9FVjFkWHhNYkdHa3hocjBucjFxMnhZY01Heko4L0gzRnhjU2dySzhOYmI3MkZ4TVJFeko4L0h4MDZkTUNpUllzZ2w4c1JHeHVMa3lkUHd0M2RIYjE2OVVMUG5qMnhlUEZpeko4L0g2dFhyOGI4K2ZQMTZwWklKQWdNRElTbnB5ZEtTMHVoVXFud3lTZWZZT3pZc1hqcXFhY3NhbDlBUUFEV3JWdUhyNzc2Q3R1M2I4ZmN1WE94ZGV0VzhmbExTa3BDVEV3TVpzeVlZVlZTeHJObnoyTDkrdlhJeWNsQnYzNzlNSHIwYUZ5L2ZoMUxsaXhCY0hBdy92V3ZmK21WMXkwQlNFOVBoMEtoUUdKaW9zSHVDMFNXc212b0JoQVJFUkVSMGIybFVDZ3dmZnAwWkdkbjEzb0tmM1Y3OSs0VkU5bjE3OThmMTY5ZngvVHAwNkZVS2dIQTRxbjN3TjJSOFRWcjFxQmp4NDd3OWZVRkFIVHUzQm12dnZvcVltTmpJWmZMOGNVWFgrREVpUk9JaVltQnI2OHY1c3laZzhMQ1F2empILy9BNHNXTDlVYlFCVUhBK2ZQbk1YZnVYRXljT0JFeW1ReWZmdm9wbGk5ZkRwVktoYmx6NTJMMjdObkl5TWl3cUgxU3FSUWpSNDdFc21YTE1IUG1UTmpaL1Y4M0tpVWxCUUFRR2hwcVVWMkNJR0RSb2tWaXNzYlZxMWRqNXN5WitPbW5uL0RlZSsvQnc4TUQ3Ny8vdnNIejUrVGtoTUdEQjJQWHJsMTQ0NDAza0o2ZWpoRWpSbGgwVGFMcU9DT0FpSWlJaUtnQmxKYVdJaWtwQ2RldVhVTlJVWkZGNS9UbzBRTTllL2EwNmpyWHIxL0huRGx6b0ZBb01HYk1HQlFWRldISGpoMTEybEl3SlNVRmx5OWZ4cFFwVTNEaHdnVzBhOWNPOCtiTnc1bzFhNkJVS3FIUmFNVGtlcGFTeStYNDZLT1B4RTYybzZNam9xS2lJQWdDdG16WmdwMDdkMkxVcUZIbzI3Y3YyclZyaDBtVEptSFNwRWxZdkhpeDN0YUYrL2J0dzdadDI1Q2Zudzh2THkrTUh6OGVnd1lOZ3AyZEhabzFhNGE0dURqRXhjVWhQajRlTTJiTXdGZGZmV1Z4RzU5ODhrbWp6NFdycXl2VWFyWFp3SUtYbHhkY1hWMGhrVWdRRWhLQzBOQlFSRVJFaUk5WEpwT2hYNzkrR0RObURQNzczLzlpMjdadEJyTTJ4bzhmajNIanhxR2lvZ0p5dWR5cVlBdFJWUXdFRUJFUkVSSGRaMWV2WHNYUm8wZWgwV2pnNStlSG9LQWdpenJPdFJuTnI2aW93TzNidHpGcTFDZ01HVElFY1hGeEFLQ1hYTStjcUtnb3ZkdUNJR0R6NXMxbzBhS0ZPQ01BQUxwMjdZcXRXN2ZDMGRFUjVlWGxjSFYxdGJxdDFUdTIrZm41aUkyTnhjV0xGekZxMUNneGYwQ1RKazN3OGNjZlkvYnMyWWlPamtaVVZCVEN3OE1obFVvUkdob0tYMTlmREJzMkRNWEZ4ZGkyYlJzR0R4NHMxamw4K0hDODl0cHJXTGx5SlNvcUtpQ1R5U3h1WDNKeU1nSURBOFhIcHRGb2tKcWFpdkx5Y29QbnFicVpNMmVpZi8vK0FJQVhYbmdCd04yL2pjNHp6enlEWjU1NVJxd1h1THZWb0RGMmRuWW9MeStIblowZEhCMGRMVzQva1E0REFVUkVSRVJFOTlIVnExY1JIeCtQdG0zYm9uLy8vclZLc0dlTjRPQmdyRjI3MWlEWlgyMlhDRnk0Y0FHLy8vNDdaczJhWlhDZnJsT2FtNXVMeG8wYm02MUhFQVNEanYrcVZhdWdWQ294YmRvMDdObXpCenQzN2tSNWVUbmVmdnR0OU96WjAyREVmZGFzV1ZpM2JoMDJiTmlBdlh2M1lzaVFJWGp4eFJleGZ2MTZBTURubjM4dUxsWFFLU2dvUUZsWm1aaWgzeHFiTm0xQ1ptWW1kdXpZQVVkSFI2alZhc1RFeEpnOTUrTEZpOWkxYXhjOFBEekVZK0hoNFJaZHI2WnlBUUVCRmdkMGlLcGlJSUNJaUlpSTZENHBMUzNGMGFOSDBiWnRXd3dhTk9pK1hiZDZFQUM0TzlwZUcyM2J0a1ZJU0FpZWZmWlozTHg1MDJpWnYvLytHNzE3OXpaYno0VUxGN0J6NTA1TW16Wk56QXR3N3R3NWVIcDZvcnk4SEQvODhBTzZkT21DaElRRWJOMjZGVnUzYmpWWjE4Q0JBMUZRVUdCd1hLbFUxbXBtZ2pGMzd0ekIxYXRYRVJJU0lnWThIQjBkMGIxN2Q3UG42WjRqVDA5UDhkakNoUXVObGoxMjdCZ1NFaExRcWxVcnBLV2xJVEF3RUNVbEpSZzNiaHlrVXFsQmVWMENRU0pyTVJCQVJFUkVSSFNmSkNVbFFhUFJpRlBFRzFMVmJmcXM0ZXJxaW1YTGxwbGNuLzdYWDMraHFLZ0lIVHQyTkZ1UFVxbkUrZlBuVVZKU0FsOWZYL3oxMTE5UUtCVG8zNzgvdkwyOThlbW5ueUkzTnhjSkNRbFl0bXdadW5idGFyU2VzTEF3dEd2WERpKysrS0xCZlpiTVRMRFUyYk5ub2RWcTBhdFhMNnZPMCtWLzhQTHlFbzlWcjBNUUJPellzUU1KQ1FrWU8zWXNpb3VMa1phV2h2bno1MlBTcEVrNGZQZ3dZbUppMlBHbmVzTkFBQkVSRVJIUmZYTHQyalg0K2ZuZDgrVUFsdGl6WjQ5RjVTSWpJdzJPbWV1UUhqdDJESTZPanVqV3JadlplZ3NMQ3dFQVBqNCtBTzV1UndoQTdQRFhOUkdlSUFoSVRVMUZuejU5YWl5N1o4K2VHdGZhLy9UVFR3QU1PL0UxVVNnVXNMT3owd3NFVkpXZm40OFZLMWJnL1BuekdEOStQTUxEdy9INTU1OER1RHYxLzRNUFBzRHMyYk14ZHV4WXZQZmVleVlESWtUV1lDQ0FpSWlJaU9nK0tTb3FlbUQyZnJka3lyeFdxN1dxenZ6OGZCdzRjQUFEQnc0MFdiK3V6cHMzYjhMWjJWa3M5K09QUDhMRnhRWHQyN2UzNnBxbUhEbHlCQVVGQlhqdXVlZHFMRnUxcmJwRWZWVURFVXFsRWtsSlNXamR1aldhTm0xcWNSdkt5OHR4NGNJRk5Hdld6R0JxdjBxbHd1N2R1N0Y5KzNiSVpESXNYYnJVNks0RVFVRkJXTDkrUFpZdFc0WTVjK2FnUTRjT2lJaUlRSThlUGF4S2RFaFVGUU1CUkVSRVJFVDNrYlhiNnQxUEZSVVZLQzh2aDF3dWgxUXF4YWxUcHdCWTFtWkJFTEJpeFFyWTI5dGorUERoUnN0NGVIamdwNTkrZ3BPVEV3NGZQb3cyYmRvQUFESXlNdkRYWDMvaDZhZWZOcm9XZnM2Y09WWTlqdFRVVkd6WXNBRVJFUkVXQlY0VUNnWGtjamtjSEJ5UWtKQUFRSC9Xdy9Iang2RldxL0gwMDArYnJHUGx5cFZRS0JSd2NYR0JUQ2FEUnFOQlNrb0tGQW9GaGc0ZEtwWlRLcFhZdFdzWDl1L2ZqNktpSW5UdjNoMlRKMCtHdDdlM3lib2JOMjZNVmF0V0lUNCtIbDk5OVJVV0wxNE11VnlPSGoxNkdFM2FTRlFUQmdLSWlJaUlpQWdBa0o2ZWp1am9hSVBqLy9qSFAybzhkOSsrZmJodzRRS1dMRm1pbHlHL3F1SERoeU11TGc0N2R1eUFyNjh2M243N2JRREFpUk1uQU1Ea3RQY3BVNllnTkRUVTZIM1Z0KzNMek16RWpCa3o4T1NUVCtLZGQ5NnBzZDBBOE5GSEgrSENoUXZpYlh0N2V6ejExRlBpN2F5c0xFZ2tFck9CQUhkM2R4dzVja1J2Rm9XM3R6Y2lJaUwwQWdHT2pvNDRkKzRjM056Y01HWEtGUFRzMmRPaU5rb2tFZ3dlUEJnREJnekFvVU9IY1BEZ1FZdVdQUkFadzBBQUVSRVJFWkVOOGZUME5MbDFZSXNXTGZEODg4OER1TnZ4ZEhSMFJOZXVYZEdsU3hlajVmMzgvQkFmSHc5SFIwYzg4Y1FUNk5hdEcvejkvVTFlT3p3ODNPaVdlRU9HREVGSlNZbEJJRUFxbFNJZ0lFRDhNU1lnSUVCdmFuL3o1czJ4Y2VORytQbjVHYzB6Y1BUb1VZTmpnd1lOUW1CZ0lEUWFEWnlkbmRHM2IxKzBiTmxTdkQ4Nk9ocURCdzlHczJiTlRENjIwYU5IWS9UbzBkQnF0ZEJvTkpCS3BiQ3pzek1vSjVQSkVCc2JDMmRuWjZPekgycmk3T3lNeU1oSW83a2JpQ3dsRVFSQmFPaEdFQkVSRVJIWmdwVXJWNkpIang0V2p3SVRFZFdGeEVUV1RjTVFGUkVSRVJFUkVSRTlzaGdJSUNJaUlpSWlJckloREFRUUVSRVJFUkVSMlJBR0FvaUlpSWlJaUloc0NBTUJSRVJFUkVSRVJEYUVnUUFpSWlJaUlpSWlHMkxmMEEwZ0lpSjYxS2pWYXR5NGNRTUtoUUpsWldYUWFEUU4zU1FpbXllVlN1SHM3SXhHalJxaFpjdVdzTGZuMTJBaXNsMzhCQ1FpSXFwSCtmbjV1SExsQ254OGZQRDQ0NC9EMWRVVlVxbTBvWnRGWlBNMEdnMlVTaVd5czdOeDl1eFp0Ry9mSHQ3ZTNnM2RMQ0tpQnNGQUFCRVJVVDNKejg5SFNrb0tRa05ENGVYbDFkRE5JYUlxcEZJcFBEdzg0T0hoZ1lLQ0FpUW5KeU1rSklUQkFDS3lTY3dSUUVSRVZBL1Vhald1WExuQ0lBRFJROERMeXd1aG9hRzRjdVVLMUdwMVF6ZUhpT2krWXlDQWlJaW9IdHk0Y1FNK1BqNE1BaEE5Skx5OHZPRGo0NE1iTjI0MGRGT0lpTzQ3QmdLSWlJanFnVUtoZ0wrL2YwTTNnNGlzNE8vdmo5dTNiemQwTTRpSTdqc0dBb2lJaU9wQldWa1pYRjFkRzdvWlJHUUZWMWRYbEphV05uUXppSWp1T3dZQ2lJaUk2b0ZHbytIdUFFUVBHYWxVeXUwOWljZ21NUkJBUkVSRVJFUkVaRU1ZQ0NBaUlpSWlJaUt5SVF3RUVCRVJFUkVSRWRrUUJnS0lpSWlJaUlpSWJBZ0RBVVJFUkVSRVJFUTJoSUVBSWlJaUlpSWlJaHZDUUFBUkVSRVJFUkdSRFdFZ2dJaUlpSWlJaU1pR01CQkFSRVJFUkVSRVpFTVlDQ0FpSWlJaUlpS3lJUXdFRUJFUkVSRVJFZGtRQmdLSWlJaUlpSWlJYkFnREFVUkVSRVJFUkVRMmhJRUFJaUlpSWlJaUlodkNRQUFSRVJFUkVSR1JEV0VnZ0lpSWlJaUlpTWlHTUJCQVJFUkVSRVJFWkVNWUNDQWlJaUlpSWlLeUlRd0VFQkVSMFFNcExDd01FUkVSOVZybko1OThnbzgrK3FoZTZzclB6N2U0bkNBSVZ0V2RrNU5UbXliVmlscXRSa1ZGUlkzbGZ2bmxGeVFtSnRicUdyVjVEb2lxVXF2VkRkMEVva2NLQXdGRVJFUjB6NVdXbGlJckt3c1hMMTdFa1NOSDhPV1hYMkxEaGczMWZwMlRKMDlpOSs3ZFp1OC9jdVNJeWZzVEV4UHg1WmRmMW5pZHdzSkN2UEhHR3hneFlnVFMwdExNbHAwNGNTSmVmdmxsWEx4NHNjWjZBZURDaFF0NDY2MjNzRzdkT29zNjZIWDExVmRmWWZqdzRZaVBqemZiMlpvL2Z6NFdMbHhvZGYyNXVia1lQMzQ4Rmk1Y2lMS3lzanEwbE82Ri9QeDhMRisrSEwvKyttdTkxcHVWbFlWOSsvYWhwS1Nrem5VZFBIZ1FyNy8rT203ZXZGa1BMYXZaOGVQSHNYejVjb3ZMYTdWYUhEOStIR2ZPbkxtSHJhcTllOVcrQlFzV1lOMjZkUmFYejhqSXFOZnJBMEJTVXBMSklHTmNYQnlTa3BMcS9acVBDdnVHYmdBUkVSSGRmNE1HRFVKNWVYbTkxdW5rNUlUOSsvY0R1UHVGYjlHaVJWQXFsU2d1TG9aS3BUSjZ6dENoUStIaDRWRXYxeThwS2NIYXRXdWhWQ3J4eHg5L1lPclVxWEIwZExUNC9QajRlS3hmdng1YXJSYk5temRIdjM3OVRKWTllZklrTkJvTnlzdkwwYkpsUzVQbHJsNjlpbHUzYnNIZTNoNUJRVUVXdFVNM0d5QStQaDYvL2ZZYjVzMmJKMTdqKysrL3g4Y2ZmMnp4WTZwdXo1NDljSFYxMVR1bVZDcFJVRkNBZGV2VzRkdHZ2OFdvVWFQUXAwOGZnM1BWYWpXY25aMnR2bVpKU1FrMEdnM09uRG1EaVJNbll1blNwV2pVcUJHQXU3TSs2bXJBZ0FHWVBuMTZuZXV4VlNkT25NRHg0OGZ4OU5OUFczMnV1WTVkWW1JaU5tL2VqT2JObTZOeDQ4Wkd5N2k0dU1EYjI3dkc2d1FGQmFHd3NCQ2JObTNDKysrL1gyUDUzTnhjcTRKb0FRRUJlcmRUVTFOeC9QaHh6Sm8xeTZMekt5c3I4ZGxubjBHcjFlTEpKNStFZzRPRHhkZmVzR0VEOXV6WlkzRjVuYU5IajFwY3RpN3RBNEN5c2pMRXhjWGhtV2VlUVljT0hjVGpaODZjTVhqdVREbDA2QkErL3ZoanZQYmFheGd4WWdTa1VpbUF1MEVYU3prNE9PaTlUbi83N1RmRXhNU2daY3VXaUlxS1FzK2VQZlhLNzl5NUV3NE9EdWpXclp2RjE3QWxEQVFRRVJFOUFJcUtpdkR5eXkvZjAydHMyN1pON0lEcE5HblNwRjdxcmo2VnZYSGp4cmh4NHdhY25Kemc3ZTJOMjdkdlE2MVc0N25ubm9PSGh3YzhQVDNoNGVFQmlVUlNMOWNIN25ZcVB2endReXhZc0FBblQ1NUVlbm82bGk1ZENoOGZIN1BucWRWcWZQcnBwK0tYOGRkZWV3M1BQdnVzMlhPKy8vNTdBTURnd1lOaGIyLzY2OVRwMDZjQkFFODk5WlJCQjl5VTU1NTdEaTFidHNTaVJZdHc0OFlOVEpnd0FWT25Ua1hmdm4zaDZPZ0lMeTh2aStveHhzN09jRExvZSsrOWh4ZGVlQUZyMTY3Rjc3Ly9qdGpZV0xSbzBRS0JnWUZpR1YwZ3g5b09CQUE4OXRoaldMVnFGV2JPbkltLy8vNGJFeWRPUkd4c3JCamNrRXFsOFBmM04zcHVRVUVCbEVvbDVISzV5YitqSlIxSnV0dHBNbWIvL3YyUXkrV1F5K1VteTFUbDVPU0U0T0JnQUVCVVZGU041YzExcHA5Ly9ubE1tVElGZ0dWQm9UTm56dFJZN3VqUm8xaTJiQmxTVWxKcXJLL3FPVFdwcWNNYUdocUtFeWRPWU9QR2pRZ05EVFZaenNYRkJkMjdkemM0Ym1uUTRkaXhZemgzN3R4OWJkK3hZOGNRSHgrUGxpMWI2Z1VDck5HN2QyK2NPblVLMjdkdng2VkxsekJ2M2p6NCtQaFlOZlBDeTh0TEx4RFFxVk1uckY2OUdwczJiY0tDQlFzUUhSMk55TWhJQUhlREg0SWcxT296eTFZd0VFQkVSUFFBa0Vna1JqdHA1bWkxV3ZGM1M4NDExdW4rK3V1dnJicW1LZFcvbkRzNk91TGd3WU5pSi9uTk45OUVUazRPcGs2ZFdpL1hNNlZObXpaWXQyNGRZbUppa0phV2hna1RKdURqano5RzA2Wk5qWmJQejgvSG9rV0xrSktTQW1kblo3SERiYzZWSzFmdzk5OS93OG5KQ1lNR0RUSlpUcXZWaWgyTUhqMTZvS2lveUdSWlYxZFhjWVFNQUI1Ly9IR3NYNzhlQ3hZc3dCOS8vSUZqeDQ2aGI5KytlUGJaWjJzTVVsaEtvVkRBdzhNRERnNE9DQW9Ld3BvMWF4QWZIdytWU29YQXdFREV4Y1ZoeDQ0ZGV1Y1VGUldaN0lpWjYwejUrL3RqeFlvVm1EcDFLbkp5Y2hBZkg0OEpFeVlBdVB2bC9yUFBQak42M3FSSms1Q1Nrb0xvNkdnTUhEaXdsbytVQUdEYXRHbG03NTh4WTRaRjlRUUdCbUxMbGkwQXpQL05UNTQ4aVdYTGx1SExMNzgwR2VpcExqSXkwdXg3eXB6OSsvZUx3YnpWcTFkYmZYNVlXQmlHRFJ1RzRjT0hHNzNmMGc3cmQ5OTloKysrKzg3ay9ZR0JnVVlEQWVabUlGV1ZtcHBxTkJCd3I5b25DQUwyN3QwTHVWeU8vdjM3VzNRTlkxeGRYYkZzMlRKczNMZ1JlL2Jzd2JadDJ6Qmh3Z1JzMjdiTjRqcXFma2FlUG4wYVFVRkJDQWtKd2RxMWEvSEREeitnZCsvZStPYWJiL0RGRjErSTViWnUzWXF0VzdmcTFUTmx5aFE4Ly96enRYNHNqd29HQW9pSWlCNEE3dTd1T0h6NHNNWGx6NTA3aDltelp3TUFSbzBhaFZkZmZmVmVOYTNXekkyVVYyVnVWTEcwdE5Uby9hWTZqZ0RnNCtPRGxTdFhJaVltQmpLWkRMNit2aWJMMnRuWm9haW9DQzFhdE1DQ0JRdlFva1VMazJXcmQ0REx5OHZ4NzMvLzI2Q2Nybk4wN3R3NTNMNTlHd0N3WXNVS2svVUN3S3BWcXd4RzZieTl2YkZ5NVVwOC9mWFhlTzIxMTh5ZWJ5MUJFUEQrKys5RG9WQmd5SkFoR0RSb0VCd2RIVEY0OEdDeGpLZW5wemp0dDZLaUFybTV1VVpINWpNek15MUtCTmlrU1JPc1dMRUNPM2Z1eEx2dnZsdGplWVZDZ1N0WHJzREx5NnZlZ2grMmJQMzY5WHEzS3lvcU1HL2VQTGk0dUdEQmdnVVcxMU45aExXbUVmb1JJMFlZUFI0WkdZbm82R2p4ZHBNbVRkQ3NXVE9UVTgzRHdzTHc2cXV2WXRTb1VVYnZiOWFzbWQ0TUo0VkNnVGZlZU1OczJ5Wk9uSWdYWDN6UmJCbWRRNGNPNmQzKytlZWZVVnBhYXJJRG41T1RnNHNYTDJMQWdBRjZRZGo2bkFWMVA5cDMvUGh4cEtlbm8wV0xGdmoyMjI4TjZpa3FLc0pYWDMxbHNsM0RoZzBUNjVSSUpJaU9qa1p3Y0RCNjllb0ZBQWF6MUN4UlZsYUdUejc1QklXRmhlalhyeCtHRHgrT2YvN3pud0R1TG52cjA2Y1Bzckt5TUcvZVBFeWNPQkdkT25VUzJ6cDU4bVNyci9lb1lpQ0FpSWpvSWFOVUtzV09aV0JnSUY1NjZhVUdibEhkbUZ0bkxBaENyUkpNdWJpNElEWTJGbHF0MW14QXd0UFRFeXRYcm9SY0xvZVRrNU5GZGJ1N3V4czlYbHhjckhkYk56cnA2K3RyY20xOVZsYVcyVFk2T0RoWU5QM2FXc1hGeGZEMTljV2ZmLzZKelpzM1k5ZXVYUmcyYkJoZWVPRUZzY3pMTDc4c0xsZjU2YWVmOFA3Nzc2Ti8vLzdpU0w1T1JFU0V4UW5obWpadGl2ZmVlOCtpc2lkT25JQWdDUGozdi84Tm1VeG00U01qVTlxMmJhdDNlL1BtelNncEtVRjBkTFRCZmRZd0ZaVFQ1UWhZdm55NTBSd0JibTV1ZXJlLy92cHJMRnEwQ0o5ODhvbkphKzNZc2NOZ2xvck8wYU5IOVFKWk9sVTdnbFZaKzc2cU9ob3RDQUwyN05tREsxZXVvRm16WmdnSkNURW92M0hqUnB3OWV4WitmbjdvMHFXTFZkZXFqWHZSdm9xS0NuRjBQVDA5SGYvNXozOE15aFFYRnhzOXJqTjA2RkJJcFZLb1ZDb3hpR1RwN0FkVG5KMmQ4ZGxubitIcnI3L0czcjE3SVpQSnhBNit1N3M3M04zZGNlM2FOUURBRTA4OEljNUljWEZ4MGF1bnNMQVFEZzRPa012bGRXclB3NHFCQUNJaW9vZk0yclZya1plWEI0bEVna21USmxrODhtN0s2NisvTG81Y1c4dWFoRlhtQkFRRUdIUW93c0xDNE9MaWdyMTc5NHJIb3FLaURBSUR0VW0yWldtU3VqWnQyaGpzYnJCOSszYURVVkdWU29WLy9ldGY0dTIwdERTY08zY09UazVPMkxScGs4bUVpSkdSa1ZBcWxXSjlSVVZGMkw1OU85NTg4MDJMY3dyVWhvZUhCeFl1WElqcjE2L2ppeSsrUUVKQ2d2akYyWmpmZi84ZEFDeEtlS2hXcTNIKy9IbDA2ZElGRGc0T1NFMU54V09QUFdiUldsMWpmeGRqVTNzQjQ2OFpzc3o1OCtleGE5Y3V1THE2UWhBRXN6dHA2TFJvMFFMdDJyVVRiOSs2ZGREcnFMc0FBQ0FBU1VSQlZBdVZsWlcxYnNPZE8zZHc1ODRkdUxxNmlua3YzbjMzWFl3Y09kSm8rYWlvS0x6d3dndFc1MUx4OWZXMU9LR2RwU1FTQ1dKaVlqQjI3RmdzWGJvVUd6ZHUxSHVQLy9qamp6aDc5aXhlZXVrbGk0TUFwaEtxVmxkMVNkaTlibDljWEJ4eWNuSXdldlJvdlBMS0t3YjNoNFdGV2ZRK3ZISGpCcVpPbllwWFhua0ZMNzMwRXFSU0tRb0tDbkR3NE1FYUg0c3hRNGNPaFl1TEM4YU9IWXVCQXdmQ3k4c0xxYW1wVUtsVVlnNkRVNmRPd2QvZjMreXlsS1NrSkt4WnN3WUhEaHlvVlRzZWRnd0VFQkVSUFVSKytPRUhuRHg1RWdEdzBrc3ZHUjNwc1phL3YzK3Rzc0diODgwMzMrZ2xyOUlGR3FxUHd0VkhSODdMeTZ2R0wvbzVPVGw2WDdRdDdSaVl5aTFRRTkwSTJZc3Z2bWgyVndTTlJnUGcvNVpSZlBUUlIwaE1UTVNKRXljUUhSMk5aNTU1Uml3YkVSRlJxN1pVTjN6NGNIRkpRMkJnSUJZdVhJZy8vL3dUTFZ1MlJFVkZCWGJ1M0luWFhudE5ISVhYYURUNDRZY2ZZRzl2ajZlZWVxckcrZ3NLQ2pCMzdseTBhdFVLTTJmT3hMUnAwK0RuNTRjNWMrYm9KU0EweGQ3ZUhuNStmbWJMM0l0dHlHeEZUazRPbGkxYkJrRVE5R1lYMVNReU1sSXZFREJuemh5TC9nNDFKY0VMRHc4WFo1bjQrUGlZVGU3cDV1Wm1kYWYrOXUzYjkrVDE0dTN0alVtVEppRTVPVmx2TmxGaFlTSFdybDJMenAwN1kvVG8wUmJYVnpXUStDQzBMeWtwQ2Z2MjdVT2JObTNxbk1qV3pzNE9qUnMzeHBZdFczRHExQ25NbVRNSDVlWGxlbXY1clRGMDZGRHhkejgvUDN6eHhSZll2WHMzdW5mdmpnNGRPdUR5NWNzNGMrWk1qVXVROHZMeWFuWDlSd1VEQVVSRVJBK0pxMWV2aWx2SEJRUUVtQnc1czliS2xTdnJwWjZxOHZQempYNzV2aGRmeUY5Ly9YVzgvdnJyUnU5VEtwWFl0R2tUTWpJeThQenp6K1AwNmROUUtwVVlPblFvVkNvVit2VHBZekJkdEs0dVhicUVoSVFFdUxpNDFKaTdRUmNJMEhXNlI0d1lnZXpzYkdSa1pHRHAwcVU0YytZTTNudnZQYmk2dXRiTGZ1eUE4WkhIdG0zYklpa3BDV3ZYcmtWT1RnNGFOV3FFNTU1N0RnQ3diOTgrNU9ibVlzQ0FBUlpsNkZjb0ZBRHVkdW9FUVlDSGh3ZisvdnR2akI4L0hoTW1US2d4NlorZm4xK05BYUw2MkhiUUZ1WG41MlBHakJuaU1oWkxaL1FZZTc3djFXd01jMzliVTBzRHZMeThzSFBuVHIxalVxa1U3dTd1V0w5K1BkUnF0Y0U1N3U3dVZtZVVYN2R1SGVMajR3Mk9HMXM3Zi9IaVJmRTlWRlgxNUlrQkFRSG8wcVdMeGNucmZ2LzlkMXkvZnYyZXRrOFFCQ3hkdWhUT3pzNllPWE9tMVlsc3F3c0lDTUM2ZGV2dzFWZGZZZnYyN1pnN2R5NjJidDBxdnY2U2twSVFFeE9ER1RObVdQWGVQbnYyTE5hdlg0K2NuQnowNjljUG8wZVB4dlhyMTdGa3lSSUVCd2NiQkZkMFN3RFMwOU9oVUNpUW1KaG84YmF1anlJR0FvaUl5Q1pvTkJyeFI2dlZHdnhyN0pnZ0NIby9BRXdldTlkeWMzTXhkKzVjbEpXVndkN2VIaGtaR2ZqWHYvNGxmcEVxTFMxOW9OWTVUcGd3UVJ6bHUzejVzcmhGV0gwdEphaEpaV1VsRGg0OGlHKysrUWJGeGNWNDk5MTNFUkVSZ1lTRUJBQjNNNHlucEtSZzNicDE2TjY5Ty9yMzc0OXUzYnJWZVprRmNQZkxacGN1WGRDdFd6ZTR1cnFpckt6TTVJd0xYUWRGZDkwMmJkcGc0OGFOV0xkdUhRNGZQb3lUSjAvaTc3Ly94cWVmZnFyMzNPWGs1T0ROTjkrRVZDckZ2bjM3NE9qb1dPdjJLaFFLYk5xMENULysrQ01rRWdtZWUrNDVjZVQvOHVYTGlJdUxnN3U3Tzk1KysyMmo1K3NTZ2QyK2ZSdSt2cjc0OWRkZkFRQXRXN1pFNjlhdHNXblRKc1RHeGlJcEtRa3JWcXhBY25JeUprK2VYT2ZPQlZsSG9WQmcxcXhaeU03T1JrQkFRTDBGNVk0ZlAyN1ZGbkE2OGZIeFJ0OFhwZ0lNNXBZR1ZGMGZyK1B0N1kxZHUzWlozUzVMVEo4K3ZkYm5lbnA2NnQwZU5HaVFWVHNsNkpMaW1WUFg5dG5aMmNIZjN4L0RoZzBUdC9tc0s2bFVpcEVqUjZKRGh3NXdkWFhWZS8vcnRubzB0NjFoVllJZ1lQSGl4VGg5K2pSYXQyNk4xYXRYbzMzNzlvaVBqMGRjWEJ5YU5tMks5OTkvM3lEeG9aT1RFd1lQSG94ZHUzYmgyMisvaFp1YkcrYk9uVnN2ais5aHhFQUFFUkU5MExSYUxWUXFGU29ySzZGU3FmUitLaXNyVVZsWkNiVmFMZjVyNnVkZWQ5YnJzcmQ3VFpSS0plYk1tWVA4L0h6SVpES01IejhlcTFhdEV1OHZLaXJDMkxGajBhMWJONHdlUGRvZ0NaZWxwaytmYnZGVVNXdEdBMCtmUGwycjl0UkdVVkVSamh3NWdqMTc5a0NoVUtCVnExWllzbVNKUVRLMDFhdFg0OGFOR3poOCtEQ09IajJLMDZkUHc4UERBODg4OHd3R0RCaFFwK1JwUVVGQitQRERENUdUazRQSmt5ZkR6YzBOUzVZc01lajRDb0lncnZldE9qTHA2T2lJYWRPbW9XM2J0dGk0Y1NQZWVPTU5neSswVjY1Y0FYQzNzMTNiSUlCS3BjTC8vdmMvYk4rK0hSVVZGV2pmdmozZWZmZGQ4YkdmUEhrU0sxZXVoSjJkSFJZdVhHaHlOa0N6WnMyUW1wcUtxS2dvZUhsNUlUczdHd0RRclZzM0FIZTNEVnV5WkFuaTR1S3djK2RPT0RzN3c4N09UcHdOVWIwVGw1R1JjZDlIL08vRnJCaHpmdjc1Wi96ODg4KzFPcmRIang3bzJiT25WZWRjdjM0ZGMrYk1nVUtod0pneFkxQlVWSVFkTzNiVXkvT3MrOHo0OU5OUDlRSnB4NDRkZzBLaE1KaXRFeDhmajcxNzl4cU14dGNsTUtIUmFKQ1JrUUVYRnhmeGRXcHBmVjVlWGxibjR4Z3dZSURWYmF6dXI3LytNcHVYUTNjTlM4dlZkL3RXclZvRkp5Y25zenNDQU9aM0RlalVxWk5Cb3NZbm4zelNvRnhLU2dwY1hWMmhWcXZOL3QxMGZ5dUpSSUtRa0JDRWhvWWlJaUpDL0d5VnlXVG8xNjhmeG93WmcvLys5Ny9ZdG0yYlFmQjUvUGp4R0RkdUhDb3FLaUNYeSsvWkxnNFBBd1lDaUlqb3Z0Sm9OS2lvcUVCNWViblpmM1VkZldOVE9xdVN5V1N3dDdmWCszRnljakk0Wm05dkQ2bFVDcWxVQ2pzN080Ti9qUjJUU0NRR1B3Q01IcXU2SHI0K0taVkt6SjA3RnpkdTNJQkVJc0dzV2JQdzJHT1A2WlU1ZWZJazh2THk4UDMzMytQTW1UTjQ1NTEzYXBXVitlYk5tOGpKeWFtdnBnTzRHOGlwR2dnb0xpN0dyVnUzNnRUUnJ1N09uVHRJU2twQ1FrSUNmdjc1WjZqVmFzamxja1JGUldISWtDRW1SL2xidG15Sk1XUEdJQ29xQ2ovOTlCTU9IRGlBZmZ2MllkKytmUWdNRE1UQWdRTVJGaFptZG8yL09YSzVIUG41K2Zqamp6K3daY3NXakIwN1Z1LytxcTl0WTFueHc4UEQwYTFiTjZONUN2NzQ0dzhBUUhCd2NLM2FwdFZxTVhIaVJGeTdkZzF1Ym01NDk5MTM4ZHh6ejBFaWtTQXpNeE9iTm0xQ1ltSWlHalZxaEhuejVpRTRPQmdhamNib3lLc3VNSldlbm83czdHeDRlbm9pSWlKQ0x3bVpSQ0xCNk5HajBiVnJWN0Zqb0VzMFYvM3ZJNWZMMGJ0M2I3UHR0eVM1blRWTTdRUnhMeFFYRjZOUm8wYTFucEpjbThSM0ZSVVZ1SDM3TmthTkdvVWhRNFlnTGk0T2dPVUJQWE1aOXZQejgrSHE2bXJ3dWVUczdJeFRwMDVoOU9qUmVvRlMzV2h3OWRlU0pWbjhEeDQ4YURiQlhMOSsvY1NjQkpidUNtRE5Gb0phcmRib2U2QTJmdjc1WjdOcjVIV2RlVXZMMVhmN2RIa0Z6TzBJQU5TOGEwRDFRRUJ5Y2pJQ0F3UEY0SXRHbzBGcWFpckt5OHRyL0p2Tm5Ea1QvZnYzQndCeGg1T0tpZ3J4L21lZWVVYk1xNklMTkphVmxSbXR5ODdPRHVYbDViQ3pzNnZUaktxSEdRTUJSRVJVYnlvcUtsQldWb2JTMGxLVWxaVVovRjVlWG00eXk3Uk1Kb09qb3lPY25Kemc2dW9LQndjSDhVY21rK25kMWgyVHlXU1BkRFEvTHk4UHMyZlB4dDkvL3cySlJJTHg0OGVqVDU4K0JpTW1FUkVSYU5hc0dkYXNXWU9jbkJ3c1g3NGNSNDRjd2NTSkU4MW1URGJGM1BSOWEzY1lTRXBLMGlzL2J0dzRsSlNVNElNUFB0QkxQRlpiUlVWRkdEbHlKTzdjdVFNQTRycjhsMTkrMmVnb243R09qNzI5dmZnRjh2cjE2OWk5ZXpkT25EaUJ6WnMzWSt2V3JWaTdkaTNhdEdramxyYzBxWmR1MnVtVUtWUHc3YmZmSWlnb1NDOUFVMU1nQURDZHJGQ1h4YisyZ1FBN096dU1IRGtTUC96d0E4YU9IYXNYN1BEeDhZR1RreFBDdzhNeGN1Ukl1THE2WXVEQWdkQnF0VVpmRyszYXRjUG16WnN0dW03bnpwM0YzMHRMU3dIQTRFdTRqNDlQalZPYjZ6c1FZRTFTdDdwYXVYSWxnb0tDckI3VnI0dmc0R0NzWGJ2VzREMVhsMno2dXMraHJLd3N1TGk0R0h3dWRlN2NHUmN2WHNTdFc3ZWdWQ3JGNHdVRkJlTHlKdUR1Mzc5eDQ4WTFMaHNLQ3d2RHE2KytpbEdqUmxuY3hxcWQvTysrK3c1cjFxelJ1NDYxTXlJcUtpcXN6aXRRaytxUCs1dHZ2akhhOGJlazNQMW9YMVdXN2hwUTFhWk5tNUNabVlrZE8zYkEwZEVSYXJVYU1URXhacys1ZVBFaWR1M2FwZmM1RlI0ZWJ0SDFhaXBueTd1UE1CQkFSRVFXS3k4dlIwbEpDVXBLU3FCVUtzWGZkWjM5NnRzYVNTUVNPRHM3UXk2WHc5UFRFMDVPVG5CeWNoSTcvRlgvcmE5UmpFZEZSa1lHWnMyYWhkemNYRWdrRWt5ZVBObHNNcW11WGJ0aXk1WXQyTHg1TXc0Y09JQmZmLzFWSE8yT2pJeHNzSURKL3YzN0FkejlzbDlSVVlHd3NEQnMyN1lOczJmUHh1clZxK3U4L3RURHd3TVRKa3pBa1NOSEVCWVdobDY5ZXBrYzNTa3VMaFlEQkthMkd3d01ETVNVS1ZQdzl0dHZZOWV1WGZqenp6LzFnZ0FBMEx4NWM0UG5VeEFFWkdabUd0VDMrT09QNCsyMzM4Ym16WnV4YXRVcUJBVUZpWSs1YWxETTJLd0ZRUkNnMFdnTTdsT3IxZUpVNGRXclYyUDE2dFZHSDB0MTA2Wk4wMHZVMTYxYk4zSDZmbFhPenM3M1pOM3NsU3RYMExadFcvSHhGQlVWQWJpL28vRzJ6RmpnTFQ4L3Y5YjFWUis5TlRXYWUvNzhlYlBuZCt6WVVXOXBSbkZ4c2ZqYXFHclRwazJRU3FWR3A0NTdlSGdZZlIyVmw1ZUxkWldYbHdPQTBib3RWVlJVZEUrMzlheXJCNzE5ZCs3Y3dkV3JWeEVTRWlKK1RqczZPcUo3OSs1bXo3dDU4eVlBL2Z3S0N4Y3VORnIyMkxGalNFaElRS3RXclpDV2xvYkF3RUNVbEpSZzNMaHhScjluUEVpNWRlNDNCZ0tJaUVna0NBTEt5c3JFL1oxMW5YM2R2N3FwZGpyT3pzNXdjWEdCajQrUDJPRjNkbllXZjNkMGRIeWtSK3p2bFhQbnppRTJOaGJGeGNXd3Q3Zkh0R25UTEpycTcrenNqRW1USnVIcHA1L0doeDkraVB6OGZHemN1QkUvL3ZnanBrNmRXdTk3YWRja0xTME5TVWxKNk5TcEUyN2R1b1djbkJ5TUhEa1NTcVVTOGZIeG1EMTdOdGF1WFF2QTlMcndrcEtTR2tmdC92blBmMXFVUUV2WGdiQmtDenNQRHcrVEhadk5temNiakxxcFZDcVRNd1ZlZXVrbG5EbHpCcGN2WDhiaXhZdXhmdjE2Y1NRTXVCc0VNUFkrdVhidEd0NS8vMzI4OHNvcmVPR0ZGOFFPZEhwNnVsVmY5b3VLaXFEVmFnMlNsRms2ZFJyNHY3M0xyVGxuOE9EQkdEeDRzSGo3NDQ4L1JrbEpDZGF2WHc5dmIyOXhHVXIxL0JvTmtTUEFWdFcwcTRVNXVwSGkxMTU3RFU4OTlSUW1UNTRzM2ljSUF1Yk1tWU9Ra0JDOCtlYWJldWV0V2JNR1o4NmNNWnI5SDdnYlBMUjJXN20zM25wTGIwczVuYzJiTnh2TVZqRzFGVjY3ZHUzUXFGRWpzOWU1ZWZNbUdqZHViRlhiN3FjSHZYMW56NTZGVnF0RnIxNjlyRHBQRjd5cCtsbFJ2UTVCRUxCanh3NGtKQ1JnN05peEtDNHVSbHBhR3ViUG40OUpreWJoOE9IRGlJbUpzZW1PZjNVTUJCQVIyU0MxV2cybFVvazdkKzZndUxoWTdQamZ1WE5IcjdNdms4bmc0dUlDTnpjM05HM2FGQzR1TG5CMWRZV0xpd3ZrY2psSDhldVpTcVZDWEZ3Yzl1N2RLMjY3Tm4vK2ZIVHMyTkdxZXY3eGozOWd5NVl0K1Bqamo1R1FrSUNVbEJTTUd6Y09VNmRPeGJQUFBudVBXbS9veXkrL0JIQzNRMWoxeS9qNDhlT1JtNXVMZ29JQ2NSc3pZM3ZIWjJSa1FDS1JvSG56NXVLeG16ZHZHdVNObURScGtwaDEyaExKeWNsV2RUVHJ1dE9CUkNMQnRHblRNR2JNR055OGVSTy8vLzQ3T25mdUxLNXROVFdENGR5NWM4akp5Y0hubjMrdUYyUm8xYXFWd1ZacDVyejY2cXZJejg4M3lIVlFtK1JzMXB4VGRlUzF1TGdZNmVucGNIRnhFYi9NNitxcXZueWwrbXNoSXlQRDZER3FPMU16WTZxTGpJdzBlcnl5c2hMNStmbHdjbkl5K0pzRUJ3Y2pPVGtaNmVucGVvR3V2THc4Y1dtQWs1T1R5YzUzWGJZMjFCazdkcXg0LzlHalI3RjU4MmE5cmZTcUJnWFdyVnRuOWpwRlJVWEl6TXpVQzI0OVNCNzA5Z0hBVHovOUJNQ3dFMThUaFVJQk96czdrMGw1OC9QenNXTEZDcHcvZng3ang0OUhlSGc0UHYvOGN3QjNwLzUvOE1FSG1EMTdOc2FPSFl2MzNuc1BYYnQycmRzRGVVUXdFRUJFOUlnckx5OUhRVUVCQ2dzTHhaK3E2elVsRW9uWTJXL2N1REhjM2QzaDV1WUdOemMzbTAyZzB4RCsrdXN2eE1iR2l2dERCd1lHWXZIaXhTYlhpTmZFM2QwZEN4Y3V4UDc5KzdGcDB5YlkyZG5WYTRLK21pUWxKZUhubjM5R1FFQUFldmZ1clJjSWtFZ2ttRDkvdmpnUy90WmJiOEhEdzhNZ1lWZFlXQmprY3JuZStzM3Z2dnZPWUdwdmt5Wk54SUNDT2RuWjJXS2dTN2N1K1g3eDkvZkg5T25UOGRoamo2RkZpeFlBWUZFZ0FMZzdoYjh1UVRkZC9vVHFNd0xNZGJTMFdpMVdybHlKSTBlTzRJVVhYc0NoUTRlZzFXb3hZTUFBSERseUJEMTc5c1M4ZWZNczNtNHhPVGtaZ2lDZ1k4ZU9ZcWRRbC9DdzZreVY4UEJ3ZUh0NzY0M3Vob1dGd2MvUFQrOTFzRzdkT3BPN0dKRGxMSmxaVW4zSlYxVzNidDJDSUFqWXZYczNkdS9lYmJTTXFXMG5vNktpOE9TVFR5STJOdGF5eHRhQ2s1T1RHQURUSmIrekpQbG5hV21wd1N5ZG8wZVBRaENFR3FleFcwdWxVdW5kcmo3enpsTDEyVDZ0VnF1WGhNOGMzVXhDYzV5ZG5hRlVLcEdVbElUV3JWdGI5ZjlhZVhrNUxseTRnR2JObWhsOERxcFVLdXpldlJ2YnQyK0hUQ2JEMHFWTGplNUtFQlFVaFBYcjEyUFpzbVdZTTJjT09uVG9nSWlJQ1BUbzBjTmtmaFpid0VBQUVkRWpRaEFFS0pWS3ZRNS9RVUdCM24vbWJtNXU4UEx5UW1CZ29OamhyNzZmTHpXTW4zNzZTUXdDaEllSFk4eVlNZlVTaUJrMGFCQTZkT2lBckt3c3ZaRjFjK3BqV3JhdUV6dG16QmlqMDk2cmZ2a3lOcVhYRkdQWnZXZlBubDNqZWRldVhVTjBkTFQ0ZWk4dExjWFVxVk1SRWhKaThiWHJxbS9mdm5xM2RXdVdqU1gzS2lzckU3Y0lyTXNYKzdLeU1qRVhRZlZBZ0NtVmxaVll2bnc1ZnZ6eFIzVHIxZzBUSjA3RW9VT0hBTnhOdm5iOStuV2NPWE5HL0ZKdFNURGc4dVhMQVA0dmc3Z2dDT0t4cW12WEoweVlnSysvL2hvcEtTbEcvellaR1JuNDVwdHY4TTQ3NzlSNk53Y3lUN2Q3aTI3VzE2bFRwd0FZZjUwR0JBU1lEU2hWVkZTZ29LQUFibTV1Y0hCd3dKVXJWeEFURTRPK2ZmdldtQkN5UG1aOXJGbXpCbXZXck5FN1p1enpyYUNnQUt0V3JZS25weWMwR2cxT25qeXBOMU9ob0tBQTI3ZHZSMkJnSUo1NDRvazZ0NnNxUzVPUG12dGNydS8yWGJ4NEVUTm56clNvYkdabVpvMEorWTRlUFlyang0OURyVmJqNmFlZk5sbHU1Y3FWVUNnVWNIRnhnVXdtZzBhalFVcEtDaFFLaGQ3L0UwcWxFcnQyN2NMKy9mdFJWRlNFN3QyN1kvTGt5V2FEZzQwYk44YXFWYXNRSHgrUHI3NzZDb3NYTDRaY0xrZVBIajNFblNac0RRTUJSRVFQSVkxR2c2S2lJcjFPZjJGaG9UaVNZR2RuQnc4UEQvajcrOFBMeXd1ZW5wN3c4UEN3ZVBTTzdyOWh3NGJoNXMyYmVQYlpaK3Q5Mm1KZ1lLQkY2K0oxNmlPWHdJQUJBNUNYbDFmdm8yZTFvVktwc0hMbFNnaUNnQ0ZEaHNEZjN4OUxseTdGZ2dVTDhNRUhINkIxNjlZTjBpN2RLSnB1cExLcTMzNzdEV3ExR2xLcHRFNnZoOExDUXZFYXhxNVRYWFoyTnBZc1dZS3JWNi9paVNlZXdMeDU4L1FDaFE0T0RsaTRjQ0dtVFp1RzA2ZFA0NzMzM3NPc1diUEVXUTZtWExwMENjRC9CUUpTVWxKUVVGQUFiMjl2Tkd2V1RDeDM0TUFCZlBubGx6aHk1QWkyYk5saUVBeExURXpFOGVQSGtaR1JnWTgrK29qcmZlK0I5UFIwUkVkSEd4ei94ei8rWVhWZEtwVUt3NFlOMHp2bTdlMk4xMTkvdmNaenJjbEhZY3J3NGNQRjdlVE1YY1BUMHhPLy92cXJHRGozOHZMQ3VISGp4SElLaFFKbFpXV1lNR0ZDdmVlOTJiSmxpOTd0QXdjT1lPL2V2UWJscW1lMjM3OS92N2kwbzc3YkZ4QVFnUEhqeDllNW5xcXlzcklna1VqTUJnTGMzZDF4NU1nUnZWa28zdDdlaUlpSTBBc0VPRG82NHR5NWMzQnpjOE9VS1ZNczNvRkRJcEZnOE9EQkdEQmdBQTRkT29TREJ3K2lUNTgrdFg5UUR6bCtJeVFpZXNBSmdvRGk0bUlvRkFyazVlV2hzTEFRZCs3Y2dTQUlBTzUrTWZmMDlFVHIxcTNoNmVrSlQwOVB1THU3TTBuZlEwWWlrVmc4QW5PdkRCa3lCRXFsMHFvUmVsT0Nnb0l3ZGVyVWVtaFYzWlNYbDJQUm9rVzRkdTBhV3JWcWhTRkRoa0FtaytIYXRXdllzV01IcGt5WmdtblRwcG45Y25xdjZLYnNHK3VnLy9qamp3Q0EwTkRRT21VQno4M05CUUQ0K3ZxYUxTY0lBZzRkT29STm16YWh0TFFVL2ZyMXc3UnAwNHdHRHhzMWFvUzFhOWRpN3R5NStPT1BQeEFkSFkwMzNuZ0Rnd2NQaG91TGkwSDVvcUlpWEwxNkZhNnVybWpWcWhXQXUwczhBUDIxd2xldlhzV0dEUnRnYjIrUGVmUG1HWjBSOC9MTEx5TTlQUjNmZi84OUZpeFlnTmpZV0FZNGE4SFQwOU5rd0s5Rml4YmlEaVVTaVFTT2pvN28yclVydW5UcFl2VjEzTnpjc0hEaFFxaFVLbWkxV3JpNXVhRmp4NDVtZzFMZTN0NW8xYXFWeFZ0U1RwbzB5ZWd5SDVsTUJsOWZYN09CVFpsTUJxbFVDb2xFZ3UrKyswNzhmN1g2LzU5dDI3YkY1czJiNnpYaGFtQmdJSjU1NWhtRElHM256cDNGQUY3VmN0V3YzYWxUSnhRVUZOeVQ5alZxMUtqZWN3MUVSMGRqOE9EQmVvRy82a2FQSG8zUm8wZERxOVZDbzlGQUtwVWFuYkVvazhrUUd4c0xaMmZuV2kyYmNuWjJSbVJrcE1uY0Y3YUNuNXhFUkE4WXJWYUxnb0lDM0w1OVcrejg2OVlReXVWeWVIbDVJU0FnUU96MGMwU002a3R0di9pWldrUGMwSy9OeTVjdlk5V3FWY2pJeUVDVEprMndhTkVpY1VuQ3FGR2pZR2RuaCszYnQyUFJva1hvMWFzWDNuNzdiWXUrU0ZzNmxiY212Ly8rT3dERFRucEZSUVVTRWhJQW9NNTd6Vis0Y0FHQStWa2VLU2twV0w5K1BhNWV2UW83T3p1TUdERUNRNGNPTlJ0TTlQRHd3SW9WSzhSOTJULy8vSFBzM0xrVDRlSGhHREJnZ040eWxGOS8vUldDSUNBME5CUVNpUVNabVpuaWRIUGRkT2YwOUhUTW5qMGJLcFVLRXlaTU1OaXlzYXFKRXljaUt5c0xGeTlleE5xMWF6Rmx5aFNybmhPNkcxQXhsVDNmMGRHeFhwOVRheFBEUGYvODgyYTNTcTNPMVBhWkJ3OGVyUEhjNm1YTXZlYnJlOWVWWHIxNkdYMXVxaCszdE56OTNoV21Oc3dGQWFxeXM3T3JjY2xpVFFIU2tTTkhZdVRJa1JhM3pSWXhFRUJFMU1BMEdnM3k4dktnVUNodysvWnQ1T1hsaVZQODNkM2RFUkFRQUY5ZlgvajYralo0eDRwc20xYXJ4WjkvL2dsUFQwKzR1cnJDMmRrWkFIRDgrSEVBcHBQZTNVOXF0UnFKaVluWXYzKy91SDk1YUdnb1ltSmlERHJjVVZGUkNBb0t3cG8xYTVDUWtJQXpaODZnVzdkdWVQYlpaOUd0V3plVFh6Uk5aYTdXamM1VmxaR1JnZXpzYkRSdDJoU2VucDV3ZG5hR1JxUEJMNy84Z3YzNzl3T0FRYWYzekprektDMHRCVkJ6SUNBdkx3OS8vUEVIUEQwOXhYWFlNcGtNcGFXbHVIRGhncGdodmZxMGJrRVFrSlNVaFAvOTczLzQ3YmZmQUFCTm16YkY3Tm16MGI1OWU3UFgxSEYwZE1TTUdUTVFGaGFHTld2V0lDc3JDOXUzYjhmMjdkc1JFQkNBaUlnSWhJZUhpL2tpT25ic0NFRVFzR2JOR3FqVmFvU0VoT0R4eHgvSDdkdTNNV1BHREJRVkZTRXlNbEp2dmZHdFc3Y0FRRy9VWHlxVklpWW1CdSs4OHc2Ky8vNTdkT3ZXRGIxNzk3YW96VVJFZEJjREFVUkU5NWxLcGNMdDI3ZkZuL3o4ZkFpQ0FJbEVBaTh2THdRRkJZa2RmMlBKbVlnYWlwMmRIV2JQbnEyMzYwUlZ0VmxEWEZlbHBhVklUazdHMzMvL2plVGtaRnk2ZEVuc1JIdDRlR0RZc0dFWU5HaVF5ZEdsUG4zNm9IUG56dGkyYlJ1KysrNDdKQ1ltSWpFeEVSS0pCQzFidGtTclZxM1F0V3RYOU8vZlh6em42NisvTm5odnFsUXFvek1GRkFvRjVzNmRhN0w5SGg0ZUJ1ZnBBaXVQUGZhWVJkbTFGeTVjYVBiK3hvMGJHeVFheThyS3dwSWxTMUJlWGc2cFZJcnc4SEM4OWRaYnRRbzJkdW5TQlo5Kytpa09IanlJdlh2M0lpc3JDd3FGUXR6MnNtb2c0Tnk1YzdoNDhTSWtFZ25HamgwTEFQRHg4VUgvL3YxeDY5WXR2UFBPT3poNThpVGk0dUlnazhtUWw1Y0hBT0tTQWgxdmIyL01uajBieWNuSlZvODRFeEVSQXdGRVJQZWNXcTJHUXFIQXJWdTNvRkFveEszUHBGSXBmSHg4MEw1OWUvajYrc0xiMjV0clhlbUIxNzE3ZDZTbXBrS2xVa0d0VmtNUUJNamxjblRwMHNYa05tR0E1Y25xcktYVmFyRml4UXB4TkY0aWtTQWtKQVFEQnc3RXM4OCthOUVzQlhkM2Q0d2JOdzVEaHc3RjRjT0hjZXJVS2FTbXB1TDY5ZXZJeU1qQWtDRkRhcXhEdHcxbmRTMWJ0b1NycXl2S3lzcjB0Z1Z6Y1hGQmFHZ29SbzhlYlpEOVhpNlhReUtSb0VlUEhqVmUxOGZIQi83Ky9yaDU4NmE0dmxuSHc4TURUejc1SktLaW9ndzYrTTJiTjhla1NaTnc3Tmd4UkVkSDEzbGFzWU9EQXlJaUlqQjQ4R0FrSmlaQ285RWdNREFRZ2lCZ3pKZ3grT0dISDlDbVRSdlkyZGtoUER3Y0xpNHVlUHp4eHdIY2ZlNUdqUm9sQmtRREFnTEUzQWFPam80bVgxdWRPM2RHNTg2ZDY5UnVJaUpiSlJHcS82OUJSRVIxVmxKU2dwczNiK0xtelp2SXpjMkZWcXVGZzRNRGZIMTkwYWhSSS9qNitzTFQwNVBiOWoxQ2poMDdwamRxZkM5bFoyZGp3b1FKQUlCZHUzYlZxbzdLeWtvSWd2QkF6enJSYURTUVNDUTF2azlPblRxRjVPUmt0Ry9mSGwyNmRMRjRtenh6OHZQemtaeWNqTXJLU3ZUcjF3L0EzZEY5QUhyYmlsbERyVmFMVy9ucGxsV1lrcFdWQlh0N2V6UnAwc1RpK2lzcks2RldxOFhQbS9yY0gzdmd3SUhRYXJWbXQ0cXpsRzQzQkhQcnNRVkJnQ0FJOStVejhuNitkNEc3VzZUMTZOR2p6dmtmaUlnc0lUSHhZY3VoSnlLaWVxRFZhbkg3OW0yeDg2L0xCdTdoNFlHMmJkdkN6ODhQUGo0K3pPUlA5Y0xmMzcvV0FRQ2QrdXdrM2l1V1pvUHUyN2N2K3ZidFc2L1g5dmIyTnRoV3FyWUJBQjE3ZTN1TFovMVltbFNyS3BsTWRzLytyb2NQSDY2M3VpeDVEaVFTQ1Q4dmlZanVJUVlDaUlocXFheXNETGR1M2NMTm16ZVJrNU1qam5JMWFkSUViZHUyUmRPbVRabmNqNGlJaUlnZU9Bd0VFQkZaU0JBRTVPZm5pNlArdW4xK1hWMWQ4ZGhqajhIUHp3Kyt2cjYxMnRPV2lJaUlpT2grWVNDQWlNZ01RUkNRbDVlSDlQUjBaR1ptb3FLaUFuWjJkdkQxOVVXblRwM2c1K2NITnplM2htNG1FUkVSRVpIRkdBZ2dJaktpc0xBUTZlbnB5TWpJUUdscEtlenQ3ZUh2NzQvbXpadWpTWk1tek81UFJFUkVSQTh0ZnBNbEl2ci9sRW9sTWpJeWtKNmVqdUxpWXRqWjJjSFB6dzhkTzNhRXY3OC9wL3dURVJFUjBTT0JnUUFpc21sbFpXWEl6TXhFZW5vNjh2UHpJWkZJMExoeFl3UUhCNk5aczJZUFJXWjFJaUlpSWlKck1CQkFSRFpIcFZJaEt5c0w2ZW5weU0zTkJRRDQrUGlnUzVjdWFONjhPWnljbkJxNGhVUkVSRVJFOXc0REFVUmtNM0p6YzVHV2xvYnM3R3hvdFZwNGVucWlRNGNPYU5HaUJiZjVJeUlpSWlLYndVQUFFVDNTVkNvVmJ0eTRnYlMwTk55NWN3ZE9UazRJRGc1R2l4WXQ0Tzd1M3RETkl5SWlJaUs2N3hnSUlLSkhVbjUrUHRMUzBwQ1JDN1VlNlFBQUlBQkpSRUZVa1FHTlJvUEdqUnNqTkRRVS92NytzTE96YStqbUVSRVJFUkUxR0FZQ2lPaVJvVmFya1pHUmdiUzBOQlFVRkVBbWs2RlZxMVpvM2JvMTNOemNHcnA1UkVSRVJFUVBCQVlDaU9paFYxeGNqTFMwTk55NGNRT1ZsWlh3OXZaRzE2NWRFUkFRd0MzL2lJaUlpSWlxWVNDQWlCNUtnaUFnTXpNVGFXbHBVQ2dVa0VxbGFOR2lCVnEzYmcwdkw2K0diaDRSRVJFUjBRT0xnUUFpZXFob3RWcGN2MzRkcWFtcFVDcVZjSGQzUjVjdVhkQ3laVXZJWkxLR2JoNFJFUkVSMFFPUGdRQWllaWlvMVdyODlkZGYrUFBQUDFGV1ZnWmZYMTkwNmRJRlRaczJiZWltRVFFQXBGSXBOQm9ObDZNUVBVVDRuaVVpVzhWQUFCRTkwRlFxRmE1ZXZZcHIxNjVCcFZMQno4OFAzYnQzaDYrdmIwTTNqVWlQczdNemxFb2xQRHc4R3JvcFJHUWhwVklKdVZ6ZTBNMGdJcnJ2R0FnZ29nZFNXVmtaL3Z6elQvejExMS9RYURSbzNydzUyclZyQjA5UHo0WnVHcEZSalJvMVFuWjJOZ01CUkErUjdPeHNCcGFKeUNZeEVFQkVEeFNsVW9uVTFGUmN2MzRkQUJBWUdJamc0R0M0dXJvMmJNT0lhdEN5WlV1Y1BYc1dCUVVGVEZoSjlCQW9LQ2hBWGw0ZWV2VG8wZEJOSVNLNjd4Z0lJS0lIUW5GeE1hNWN1WUxNekV4SXBWSUVCUVdoYmR1MmNIWjJidWltRVZuRTN0NGU3ZHUzUjNKeU1rSkRReGtNSUhxQUZSUVVJRGs1R1NFaEljd1JRRVEyaVlFQUltcFFaV1ZsU0VsSndmWHIxeUdUeWRDK2ZYc0VCUVhCd2NHaG9adEdaRFZ2YjIrRWhJUWdKU1VGUGo0KzhQZjNoNnVyS3pzYVJBOEFqVVlEcFZLSjdPeHM1T1hsSVNRa0JON2UzZzNkTENLaUJzRkFBQkUxaU1yS1NxU21wdUxQUC84RUFBUUhCNk5kdTNiY0FwQWVldDdlM3VqZXZUdHUzTGlCUC83NEE2V2xwZEJvTkEzZExDS2JKNVZLSVpmTDRldnJpKzdkdThQZW5sK0RpY2gyOFJPUWlPNHJyVmFMdExRMC9QNzc3NmlvcUVCZ1lDQkNRa0tZdFprZUtmYjI5bWpkdWpWYXQyN2QwRTBoSWlJaU1zQkFBQkhkRjRJZ0lETXpFNWN2WDBaSlNRbjgvUHpRb1VNSFpsZ25JaUlpSXJyUEdBZ2dvbnN1TnpjWGx5NWRRa0ZCQWJ5OXZkRzFhMWMwYXRTb29adEZSRVJFUkdTVEdBZ2dvbnVtcUtnSWx5NWR3cTFidCtEcTZvcnUzYnNqSUNDZ29adEZSRVJFUkdUVEdBZ2dvbnFuVnF1UmtwS0NxMWV2d3NIQkFWMjZkRUdyVnExZ1oyZlgwRTBqSWlJaUlySjVEQVFRVWIzS3pzN0doUXNYVUZwYWlxQ2dJSVNHaG5JbkFDSWlJaUtpQndnREFVUlVMMHBMUzNIaHdnVmtaLzgvOXU0N3JzcnIvZ1A0NTdrVEx1dXlaTWxTVUJBbjdxMXhHMk9pY2NSc1UydmJ0RmxOVE5JMlNXM1NwTCtZWnU4MlRkS1lIYVBSYU9PTWk2Q29pQnRFaG9Ec3ZibmM5ZnZqd2lNWDdvVjc0UUlxbjNkZjZlc1o1enpub0FqM2ZKOXp2aWNQYXJVYUV5ZE81UDdNUkVSRVJFVFhJQVlDaUtoTGpFWWpMbDI2aFBQbnp3TUFSbzRjaVlpSUNBaUMwTXM5SXlJaUlrdCsrZVVYaElTRTJKUzN4NWF5RFEwTlVDZ1VYQUpJZEIzaHYxWWk2clN5c2pMczNic1hwMCtmaHArZkgrYlBuNC9JeUVnR0FZaUlpSzVoNjlldngvNzkreDFXOXZQUFA4ZktsU3VoMFdnczNwOHpadzQrK3VnanUvdEpSTjJITXdLSXlHNWFyUlpuejU1RmVubzZWQ29WcGt5WmdvQ0FnTjd1RmhFUkVWbFJWbFptZGw1Zlg5L21talV0eTdxNHVFQ3BWSXIzakVZamZ2NzVaMFJIUjBPcFZPTHk1Y3RRcTlWUXE5V082endST1J3REFVUmtsN3k4UENRbUprS2owU0FxS2dyUjBkR1F5ZmlqaElpSTZGcTJjdVZLcy9OTm16WmgwNlpOTnRWdFdmWjN2L3NkbGk1ZEt0NDdmdnc0aW91TDhmREREd01BZnYzclgrUE9PKy9FNnRXckhkUnpJdW9PL1BST1JEYlI2WFE0ZmZvME1qSXk0T1hsaFduVHBzSER3Nk8zdTBWRVJIVGRNUnFOUGQ3bSt2WHJ6WTVuekppQkdUTm0yRlN2WmRudzhIQ3orOTk4OHczNjkrK1A4ZVBIMjlTUHVybzZKQ2NuNDhLRkMzQjJkc2F5WmN0cy9SS0l5SUVZQ0NDaURwV1ZsU0VoSVFHMXRiVVlNbVFJb3FPam1SQ0lpSWlvRStSeU9Tb3JLM3U4M2NtVEo1dWRCd2NIdDdsbWpiV3k1OCtmeDVrelovRHd3dzlielErVWw1Y0hBRGg2OUNpT0h6K096TXhNTVJBeVo4NGNlNzRFSW5JZ0JnS0l5Q3FqMFNoRzdWVXFGV2JPbkFsdmIrL2U3aFlSRWRGMUt6QXdFRVZGUmIzZERhU25wMlAzN3QyZHJtODBHdkgrKys4REFJS0NnZ0NZY2drQXdNbVRKNUdXbG9hVWxCUlVWVlVCQUNvcUtoQWJHNHNGQ3hZZ0ppWUdUejc1cEZtdUFTTHFXUXdFRUpGRk5UVTFPSGJzR0VwTFN4RVdGb1pSbzBZeEZ3QVJFVkVYalJneEF0dTJiVU5xYWlvR0RSclVhLzJJajQ5SGZIeDhwK3Z2M0xrVEZ5OWVGTS8vOFk5LzRPREJnd0NBdExRMFJFUkVZTmFzV1lpT2pzWkxMNzJFK2ZQblk4MmFOV0o1ZzhFQWhVTFIrUytBaUxxRW4rcUpxSTNMbHk4aktTa0pFb2tFRXlkT1JQLysvWHU3UzBSRVJEZUV5TWhJREI0OEdIdjM3b1ZhclVhL2Z2MTZwUi8zM0hNUDdyMzMzZzdMV1pxK1gxaFlpQTgrK0FBZUhoN2lNb2V3c0RDRWhZWGg0NDgveG9vVks4eVNCYjcwMGt0dG50SFkyTWdaQVVTOWlJdDhpVWpVMk5pSStQaDRIRDkrSE43ZTNwZzdkeTZEQUVSRVJBNDJhOVlzdUx1NzQ0c3Z2c0RodzRlUm01dUx4c2JHSHUxRDg1YUFIZjFueVh2dnZRZWRUb2UxYTllSzExYXRXb1ZWcTFiWjFMYkJZSUJPcDJNZ2dLZ1hjVVlBRVFFQVNrdExjZVRJRVdnMEdvd2NPUklSRVJGV0UvOFFFUkZSNXprN08rUE9PKzlFUWtJQ2poNDlpbVBIanRsY2QrTEVpWmcwYVZLWCsyRFA5b0d0aFlhR1l2VG8wUWdPRHU1VS9ZcUtDZ0NBaTR0THArb1RVZGN4RUVCRXlNaklRRkpTRWxRcUZXYlBuczF0QVltSWlMcFo4L0s3a1NOSElqTXpFNVdWbFRadEs5alp3WGRyczJmUHRpbHIvMU5QUGRYbTJvb1ZLK0RxNm9yazVHUzcyangwNkJBa0Vva1krQWdNRExTclBoRTVEZ01CUkgyWVhxOUhVbElTTWpNekVSQVFnUEhqeDBNdWwvZDJ0NGlJaVBvTVoyZG5EQmt5cE1mYkRRZ0lRR3hzYktmcXVycTZkcXJlbmoxN2NQVG9VUUNtWEFralI0N3MxSE9JcU9zWUNDRHFvK3JxNm5Ea3lCR1VsWlVoSmlZRzBkSFJYQXBBUkVSMEF5b3BLUkVINE0xU1UxT3hmZnQybStxM0xydG8wYUpPOWVPeHh4NURXVmtabEVvbCt2ZnZqeSsrK0FLREJnM0N1SEhqT3ZVOEl1bzhCZ0tJK3FDaW9pSWNQWG9VQm9NQlU2Wk1RVUJBUUc5M2lZaUlpTHBKZG5ZMjNuenpUYk5yQ1FrSlNFaElzS2wrNjdLZERRUjRlWG5CeTh0TFBOK3padzhPSHo3TVFBQlJMMkFnZ0tpUFNVMU54Wmt6WitEbTVvYkpreWQzZW5vZkVSRVJYUjlpWTJPeFo4K2VOdGN2WHJ5STdPenNOcmtDMHRMU2tKQ1FnUG56NThQYjI3dkw3VXNrRWtnazVwdVZhYlZhRkJRVVlPYk1tVjErUGhIWmo0RUFvajVDcDlQaHhJa1R5TW5KUVhCd01NYU1HUU9aakQ4Q2lJaUkrcHJzN0d4OC92bm5PSERnQUZ4Y1hEQisvSGk0dTd1TDk3ZHUzWXFkTzNkaTQ4YU5tRGh4SWhZdlhveFJvMGJaOUd5WlRJYkN3a0t6YTd0MjdXcFRMaWtwQ1FhREFWRlJVVjM3WW9pb1V6Z0tJT29ER2hvYUVCY1hoNHFLQ2d3ZlBoeURCdy91N1M0UkVSRlJEeklhalRoMTZoUTJiOTZNaElRRXlPVnkzSGJiYmJqenpqdk5nZ0FBOFBqamoyUCsvUG40NFljZkVCY1hoN2k0T0lTRWhHRHAwcVdZTTJjT0ZBcUYxWGFpb3FLd2YvOStTS1ZTcTdzQ2xKV1Y0ZWVmZjRaY0xuZklWb2hFWkQ4R0FvaHVjTlhWMVRoOCtEQTBHZzJtVEprQ2YzLy8zdTRTRVJFUjlhQzh2RHc4L2ZUVHlNL1BoMHFsd3UyMzM0N2x5NWVicmRkdkxTWW1CakV4TVNndExjVzMzMzZMSFR0MjRJMDMzc0QvL3ZjL3ZQdnV1MWJyUGZIRUUzanR0ZGV3Zi85K2FMVmFpMlhrY2puQ3c4T3hldlZxOU92WHI4dGZIeEhaVHpEYXNtRXBFVjJYU2t0TEVSY1hCMEVRTUhYcVZIaDZldloybDRpSWlLaUhHWTFHUFB2c3M0aU5qY1c4ZWZQZzR1Smk5ek1xS3l2eDNYZmZZZWpRb1pnd1lRSUFvTGk0R0Z1M2JzWENoUXV0dnYwbm90NGxXTmtXaklFQW9odFVYbDRlamg0OUNtZG5aMHliTnExVHYvU0ppSWlJaU9qNlpTMFF3S1VCUkRlZzlQUjBKQ1Vsd2RQVEUxT21USUZTcWV6dExoRVJFUkVSMFRXQ2dRQ2lHOHk1YytlUW5KeU1nSUFBVEpnd2dUc0RFQkVSRVJHUkdZNFFpRzRRQm9NQmlZbUp1SHo1TWdZTUdJRFkyRmhZbVFsRVJFUkVSRVI5R0FNQlJEY0FnOEdBSTBlT0lDOHZEekV4TVJneVpFaHZkNG1JaUlpSWlLNVJOMFN5d0RwOUk3WmVPWTVqcFdrb2FLaEFnOTd5VmlWRVJOM05TU3FIdjVNYTQ3d2pjR3Yvc1ZCSnJlKzFURVJFUkVUVW5XN1lYUU5PVjJUaDNkUmRLTlpVOVhaWGlJak0rQ3JkOGZ0Qjh6QkNIZHJiWFNFaUlpS2lQdWlHREFTY3JzakMrclBmOVhZM2lJamE5YmRoS3pCY0hkTGIzU0FpSWlLaVBzWmFJRURTMHgxeGxEcDlJOTVOM2RYYjNTQWk2dEE3cVR0UnAyL3M3VzRRRVJFUkVRRzRqZ01CVzY4YzUzSUFJcm91Rkd1cXNQWEs4ZDd1QmhFUkVSRVJnT3M0RUhDc05LMjN1MEJFWkRQK3pDSWlJaUtpYThWMUd3Z29hS2pvN1M0UUVkbU1QN09JaUlpSTZGcHgzUVlDdUVVZ0VWMVArRE9MaUlpSWlLNFYxMjBnZ0lpSWlJaUlpSWpzeDBBQUVSRVJFUkVSVVIvQ1FBQVJFUkVSRVJGUkg4SkFBQkVSRVJFUkVWRWZ3a0FBRVJFUkVSRVJVUi9DUUFBUkVSRVJFUkZSSDhKQUFCRVJFUkVSRVZFZndrQUFFUkVSRVJFUlVSL0NRQUFSRVJFUkVSRlJIOEpBQUJFUkVSRVJFVkVmd2tBQUVSRVJFUkVSVVIvQ1FBQVJFUkVSRVJGUkg4SkFBQkVSRVJFUkVWRWZ3a0FBRVJFUkVSRVJVUi9DUUFBUkVSRVJFUkZSSDhKQUFCRVJFUkVSRVZFZndrQUFFUkVSRVJFUlVSL0NRQUFSRVJFUkVSRlJIOEpBQUJFUkVSRVJFVkVmd2tBQUVSRVJFUkVSVVIvQ1FBQVJFUkVSRVJGUkg4SkFBQkVSRVJFUkVWRWZ3a0FBRVJFUkVSRVJVUi9DUUFBUkVSRVJFUkZSSDhKQUFCRVJFUkVSRVZFZndrQUFFUkVSRVJFUlVSL0NRQUFSRVJFUkVSRlJIeUxyN1E1Y0R3YTdCeUs5dWhBNm85NXFHYmxFaHBVaEU1RmZYNEY5aFdkN3NIZTJVVXJrR09zOUVBQ2dOeHB3cENSVnZPY3FjNEsva3hwcE5RVU9iWFBMMUNjQUFLV05OVmlUOElIZDlTb2E2N0E2NFQySDlxbXpmalhnSnZGNFU4NVJWR3JySE43R0VJLytrQXRTQU1EcGlpeUhQWGVNbCtudjNXQTA0R1I1cHNPZWE4MzBma01BQUkwR25kbjNHUkVSRVJFUlhSc1lDT2hBdUVzL3ZEajhEbFJxNjdBNTV4aDI1SjFzVTBZQThPTHdsWWgwQzREZWFFQ0Z0aGFKWlJrOTM5bDJxR1FLUEI2MUNBRFFvTmVLQXpTSklPQ0pxRnN3M0RNRXUvUFA0SXVzT0ZScjYzdXpxdzZua2lreHdUdFNQUCs1OEp6ZHoxZ1VGQ3NlN3l3NDFTMkJnSFZSaTZGV3FBQUFTdzcvMDJIUC9Vdk1FZ0NBMXFESGlsOWViM05mZ0lCNUFTT1FYMTl1VXdBaXdOa1RuZ29YWk5RVW9rR3ZiWFAvMGNFTEFaZ0NPZDBkQ0hDV0t2Qmc1Rnp4L0kyTC80UGVhR2hUemxYbWhOOUV6QmJQWDAzWjNxMzlJaUlpSWlLNmxqRVEwQTRCQWg2TW5BdXBJSUdYd2hWeWlkUmlPU09BYmJtSmVEeHFFYVNDQkU5RTNZTEhrejVEWG4xNXozYTRIWTBHbmNYck1SN0JHS29PRmdlRGszMEg0K09NL2RoZmVMNkhlOWg5UEJVdWVHalFmUEc4TTRFQVIvRlZ1dU92dzViaFF1VVZIQzI1MUNOdjZOdWpWcmpnejBOdVE2UmJBR3AxR3F3NzlUbnlPL2krWFJ3MEd2TURSc0lJSTk2N3RCdDdDM3B2Qm94Y0lzVVUzeWp4L0szVW5SWURBVXFwM0t3Y0F3RkVSRVJFMUpjeFIwQTdGZ2FPUW9TYlB3QWdzN1lJUCtZbVdpMGJWNXlDK0pLTEFBQW5xUnhQUk44Q21XQTVjTkFiV2dZQ3BJSWdIcCt0eU1hNnBNOXh1YllZZ09uTjZjT0RGdUF2TVV2Z3FYRHA4WDdlNklhcWd4SGs3SVU1L3NNeFhCM2EyOTFCWldPZCtGYmZSYWJFbjRiY0JpZXB2TjA2b3p6RHhlT2tzdDROWkJBUkVSRVJrZjBZQ0xBaXpNVVg5NFZQQTJCYVUvK09sVGVOTGYwbmZUL3E5STBvYjZ6Rjl6a0o3ZVlVNkdsYWd4NUdHQUVBMGxZQmlzemFJcXhMK2h5YmN4S2FTcGpXbGQ4ZlBxTm5POWtIdEJ6OEoxVTRaaEQ5L0xBVmVIL3NHcncvZG8zZGRZMHc0bzJMLzBPTnJnRUFFS3p5eHU4ajUxa3RIK3JpQXo4bkR3QkFVdmxsbERiV2RLN1RSRVJFUkVUVWE3ZzB3QUpucVFMcm9oZERMakg5OFVnRkNWNGRkYS9OOVZWU0JaNkl1Z1ZQUk4xaVY3dGJyNXpBcDVrSDdLcGpENDFlQnllcEhCSkJnQUNJZzM0QTBCbjEySGo1TU01VjV1RFJ3UXRScTlQZ3cvUzkzZGFYdmtnbVNERzJLWEZmbmI0UjV5dXVPT1M1dms3dThIZFNkN3ArV1dNTjNydTBHMDlHTHdZQVRQR053b1hLSy9ncC8xU2JzalA2eFlqSFVraHdUMU93ekJJbnFiemQrODIreXo1aU1kY0FFUkVSRVJGMUR3WUNXaEVBL0Q1eUhnS2RQWHU3S3c2bk1XakZhZDh5aVF4YUMza0Rrc292NDdHVG44RkpLa2VkVHRQbXZyZlNEUitOKzQxZDdYb3JYTVdkQU95aFZxaHNxdmZVcVMrUVdwMXY5L043V3F4WE9GeGtTZ0NBUnE4MVMxNEhtQkk2Tm12dnJUd0FsRGZXNHN1c09JZjE3VWhKS2c0VkpXTmF2MmdBd09vQk01RmNsU3N1R1FGTWlTV2I3d1BBQ005UWpQQzB2cnpCU1NySDB2N2pPbXo3eDl4RUJnS0lpSWlJaUhvUUF3R3QzQnMrSFpOOUI0dm44U1dwTmcrNDNobjlnTjExV3FyV05saTk5KzNreDZ3bUsreU1ieWMvYWxmNXZRVm44ZTZsWFE1cnZ5K2E2ejljUFBaVXVHQzIvekNyWmR1N0J3QzU5V1VPRFFRQXdML1Q5Mkc0T2dScWhRdmtFaW5XUlMvR1l5Zi9LK2FYbU9RekdGNEtWNGUyU1VSRVJFUkVQWStCZ0JZV0I0M0JiZjNIbWwycjAybVFXMWRtMTNNNlUrZDZvZEZyY2FnbzJhYXl6VytQTlFZdEVrclNiRzZqdVo3V29NT1Jra3NkbHErNkRyWTdERko1SWRaclFHOTNvMTAxdWdaOG1MWVhUdzI1RlRxakh0dnpUcG9sbWJ5MS94Z0FwcndDdnozK0VZb2FLaTArcDNrV1IwVmpIVlludk5lbFBybklsRkJKbFNqV1ZIWHBPVVJFUkVSRWRCVURBVTNtQll6QS9RTm10TGt1RVFReFY0Q3Q3SzlqaE5aZ2UyTEIzSHI3Z3d3U1NCRGdiRnBIcmpYb1VhU3hQSWl6cHJ5eEZvQnBzUGo2eFIwMjFXa2UwTmZvTkRiWGFWbXZWdGRvVjcxcjJaTCs0OUM4VjhQckYzZFlES1o4TXY1QnFCVXFVL25ELyt6QjNsMTF0UFFTZnN4TlJGeHhpdGx5aTlGZUF4RGhhdHBCNDBSWmh0VWdnS040S1Z5eExHUUNadmFMd2NueVRMeVN2SzFiMjJ0cHc4aTdjS202QUx2eVR5TzdycVRIMmlVaUlpSWk2aWtNQkFCWUVUSVJxMEluaStjdDEwcmY1RGNVTi9rTnRldDU5dGF4OTgzcEgwNThiRmQvQU5PMmdCc24vZ0VBVU5SUWlUOGsydjhNNnB3d0YxL2M1R2RLc3BkYlg0YkRSU205M0tQMmZaeXgzK3hjSWdpNEwzeTZlTDRqOTJTMzkwRXBsV05Cd0VnQXdIanZDS2dWTHFob0NrWjFwNEd1Zm9oMEMwQ2tXd0FXQkk3Q21vUVBVTWFkRVlpSWlJam9CdFBuQXdITGdzZWJCUUZPbG1maXJkU2Z6SktpM1FqcTlZM2ljVWY3eE4vbzNobnpRSmZxUHh0enUwMWJRKzdPUDROdHVTZXdJSEFVaEtiNUFCc3pENG5iT0Y0dlZGSWxjdXZMRUt6eVJtcDFQazVYWkhWN20vbjE1YmhRZVFWRFBQcERLa2d3MjI4WU51VWM3ZloyVy82N1AxdVJ6U0FBRVJFUkVkMlErbndnNEZocE9tNFBuZ0FucVJ4bktyS3g0Y0kyNkkwRzhYNWNjUW8yWGo1czA3TStIUHRydStzQWdLRkZlOTFGYnpSQVo5UkRKa2poTEZWMFhLRWJLU1F5VFBXTnhvbXlkRlJxNjNxOC9TQm5yeTdWOTNQeXNLbWNSOU0wLzMrbDdVV0pwZ3FSYmdGSUtMVTlWOEsxb2tiWGdKY3ZiTVVJejFEb0ROMy92ZHBzWCtFNURQSG9Ed0NZR3pBYzMrY2tkR3NRUllDQXliNVI0dm5lZ2pQZDFoWVJFUkVSVVcvcTg0R0E3TG9TZkhiNUVFWjdodVBsNUcxdHR0UnIwR3Z0WGcvZG1UbzlvVWFyZ1ZxaGdyTk1DUUdDMVVIVklMY0FOQnAwWmx2SGRjWlRwNzRBQUxPMzUyTzhCdUtSd1F2Z0tuUEN0dHhFZk5KcUdycDV2WjRiZEhZbnZkR0E3N0tQaWprQ3JnV0QzUVB4MEtENVZ1KzNYSDZ5TW1RU1pCS0plRDZ5blMwRFczS1N5bkZYMkJTYisvVEZaZk5kRU9KTExtTE53SnZnTEZYQVYrbU9XSzl3SkpabDJQdzhlNDMwRElWMzA2NElOYm9HSEwwT2d6WkVSRVJFUkxibzg0RUFBTmlaZHdxNzgwK2J6UVJvcHBJcEVhU3k3dzJ5dlhVTVJnUHk2eXZzYXFNemFuVDFVQ3RVRUFDNHlwMVFiU1hiL3E4SHprS0Vtei9TYWdyd1dlWWhuSzNJN2xSN0xaUE5OY3VvS1JTWEppd0lHSUd0VjQ2M21YNXRxWjRqOVdRaXZtajNJTHcwWXBYZDlab3o3M2VrczErTGswUnU4OHlJMjRQSGQycnJTaWVwSE11Q0o5aGN2blVnb0VHdlJWenhSY3hwMmtweGZzQ0liZzBFdE16cmNiRG9RcHVnSUJFUkVSSFJqWUtCQUppMlE5TWJMYjhkbitRekNKTjhCdG4xUEh2cjJKc3MwSjQxN3V1U1BoZnpBMVJxNjlHLzZicUhYR1V4RUJEcEZvQUlOMU4yK0FoWGY2dkJnczRxYTZ6Qi9zTHptT00vSEhLSkRNdUN4K05mNmZzYzJrWjdycmYxK1gzZDNvSXpZaUFnMW5NQWZKUnVLTkZVTzd3ZFY1a1R4bnRIaXVlNzhrODd2QTBpSWlJaW9tc0ZBd0hYSVh2V3VMZWNsbC9lNHMyN1dxN0NGWlMyS2I4b01GWThQbG1lMmVYbEFaWnN1WElNcy95R1FTSUltQk13SEZ1dUhPK3hmZUlOVmdJKzNhVzhzZGJtUWVWTXZ4Z29tcmFkN082QjZPbUtyRGF6Q2Q0Wjg0REY3NjBWdjd6ZXJYMXBUMnAxUG5McVNoR3M4b1pFRUhDVDMxQjhtMzNFNGUxTTZ4Y3R6bnE0VUhrRk9YVnQvMjBRRVJFUkVkMG9HQWpvd042Q3MzajMwaTZieWpaUDU3YW5qcTBrZ3YwcnpJMHdRbXU0R2dnbzFWd05CUGdxM2R1VUQzTDJ3cFFXeWRJMjV5UjAySVlBSU1EWkUzbjE1V2JYLzlFMEhWNXIwT081czkrYTNjdXZyMEI4eVVWTThZMkNUSkRpdHY1ajhlOE9aZ1ZJQlFuR2UwZWdXRk9OUzNZdUhaQzBXSjF2YWZsSGR5cG9xTUFIYVh0c0tqdmVPeElLaGVtZnBLMTErb0tmQzgrSjJ4Zk85SXZwbGtEQS9LYXRDZ0ZnVndGbkF4QVJFUkhSalkyQmdPdUVWREFsYTJzMDZMRHlsemZhTGZ2RnBJZWhraXFnMFp1dmNTN1VYRTFnNk92VU5oQ3dJbVNpR0hBNFg1bUQ4NVZYT3V4WG1Fcy92Qlo3TDRvYUtyR3Y4Snc0U0l0eUR3SUFzMEJFU3ovbUpvcEJoMW4rUS9GMWRyelZaUWhCemw3NCsvQ1ZVQ3Rja0ZpV2diK2YzOXhodjFwcXViNzlSa2xBMkpmOFVud1I5NFpQaHdEQTMwbU5hUGNnSkZmbE91ejVRejJDRWF6eUJnQlVhZXR3cENUVlljOG1JaUlpSXJvV01SRFFnWjVJRnRpc1h0ZG9jZDl5bVhCMUlOdlF0TjYvUGNxbTZlVWFnOWJzZW42THQvYit6bXF6ZTJFdXZwamF6elF3TndMNE5PT2dUWDBlNVJrR0FPam41QUYzdWJOTmRRRFRsTy9MdGNVSWMvR0ZVaUxIZ29DUlZ0LzA1amVVaXdQNFdLOXdCRGlyN1VxdUtHM3g1NmUzRXBnZzIxaGJQdEFadGlZNkxOWlVJYlVxRDRQZEF3RUFNLzJHT2pRUXNDQ3d4V3lBL0ROV2cxZEVSRVJFUkRjS0JnSTYwQlBKQXB2RkZhZmcxWlR0YmE0cnBWZi9tdXIxMmpiM1c1SUtFbkgyUUVPcnNpM1hQZmR2TlpoYkd6RWJRdE1VK3JqaUZLVFZGTmpVNTVGTmdRQUFTQ3pMdEtsT3M5MEZaN0IyNEN3QXdNMkJvL0REbGVOb3RKQ3AzV0EwWWxmK2Fkd1ZOZ1VDQk53Y0dJdVAwbisydVIzRk5USWpZSEhRR0hnb1ZGYnZOKyttQUFEM2hFOXI5MWthdmJaYnBzaGZxdzRYcDRpQmdNbStnL0ZSK2o2TDN5djI4bEs0aWtrQzlVWURkdWFmNnZJemlZaUlpSWl1ZFF3RVhBZmNaRmZmdE5mcUd0b3Q2eXhWaU1ldEF3R2xtbXBVYSt2aEpuZEdpSXNQQkFnd3dvanAvWVlndW1rcWY2TkJoODh2SDdhcFg2NHlKd3p4NkMvV08xZVpZMU85WmdlTEx1Qys4R2xRU3VSd2s2c3dUQjFpZFh1NHZRVm5zREowSW1TQ0ZEUDlodUtMeTNIaWJnaTI5TE9acDhMRjVxMzVPdkxJeVUrUlhWdGljL201QWNOdGZwdSt0UCs0ZHU5WGErdDdQUkN3S2VlbzNYWG0rWStBbXgwelI1ckZsMXpFcndiT2hBQUJLcWtDRTN3aWNhZ28yZTdudExZd2NKUVlPRHRTa21weFJnNFJFVkZ2MHV2MTJMOS9QMmJNbUFHWnJPc2YzWThjT1FLdFZvdHAwOXAvNldCSlhsNGUzTjNkNGVycWFuWTlLeXNMb2FHaGRqMUxwOU5CS3BWQzZFUWVMQ0xxT2dZQ09tQkw0cjlBWjA5NEtVdy9FTzBkRE51aTVjQ3B2TEcyM2JJdEF3RjFlazJiKzJrMUJSamxHUTZsUkk1UUZ4OVVhdXZ3cXdFenhmdGZaOFdqcUtHeVRUMUx4bmxIaUlPb3BQTExkdSs3WHFmVDRGQlJNcFFTT2I3UFNVQjJuZlZCZFlXMkRrZEtMbUdxYnhSVVVnVnU4aHVLSFhrbmJXcW5Nd05QNnRnWGwrUHNyalBSWjFDbi9qN0tHMnR4b2ZJS1lqeUNBUUF6KzhWME9SQ2dsTWd4TDJDRWVMNHRON0ZMenlNaUl1b09LU2twMkxCaEF5NWN1SUNISDM2NFM4OHlHbzM0NXB0dmtKR1JnY0dEQjhQUHo4K3UrdmZkZHgvV3JsMkw1Y3VYaTlmT25qMkxQLzd4ajNqNTVaY1JHeHZiVG0xem16ZHZ4bWVmZllaMzMzM1hhaEJoenB3NW1EdDNMdGF0VzJkWFB3RkFvOUdncUtqSXByTGUzdDVRcWF6UDJpUzZFVEVRWU1YL1hmZ0JBRkRVMFBHMmRvdUR4b2dEQ2x2WFBkdkRXM2sxNmxyV1FTREFSYVlVait0MGJRTUI1eXV2WUpSbk9BQWd4aU1ZbzczQ3hZRlpSazBodHVZZXQ3bGZFM3l1N3J2ZTJRUnI3MS9hRFZzMzlQc3BMd2xUbXhJTUxnZ1lhWE1nd0ZQaEloN1g2eTNuWWJCVmQ2NlAvMlQ4ZzFBM0xSMnc5bjNrcU5rTTE2TzQ0b3RpSUdDWU9xVExBWjRaZmtQRTJTTG5LM1BzM28yQ2lJaklVYXFxcWxCWmFmbEZqTHU3TzZaTm00WWRPM1pnNnRTcDhQSHhzVmhPb1ZEQXo4OFBseTlmYnJldFcyKzlGUys5OUJKKytPRUh6SnMzejJvNUp5Y24rUHY3SXk0dURoS0pCSk1tVGJKWWJ0ZXVYUWdNRE1Tb1VhUGFiYmUxYytmT1FTcVZJamc0Mks1NkxmM3BUMy9DaVJNbkxONTcvZlhYOGRoamo5bjBuS2VmZmhxelpzM3FkRCtJcmtjTUJGaVJVSnJXMjEwUStUdGRUZXhYb21rL01PSFNZaHA4cllWQVFGSjVKdTRPbXdvQXVDTjBramdRMGhzTmVDZDFGd3hHMjRibGJuSm5NVkdnM21qQWliSjBtK3ExMWw1ck0vMWlFT0hxajMyRjU1QlJVNGprcWx6azFwVWhTT1dGSUpVWG90eURrR0pEMHJpV2cvY0RSUmZ3cjdTOW5lcXJWSkJnMDVRL2Rxb3VkVjE4U1NydUM1K093OFVwMkpwN0hOWGFlcnNTVkxhV1ZWdUNzeFhaR0tZT3daWXJ0Z2ZBaUlpSUhPM0hIMy9FcDU5KzJtRzVKNTk4MHVxOXFLZ292UDMyMi9qMXIzOXRVNXViTm0zQ3BrMmJyTjZQaVluQkcyKzhnZTNidDBPcFZGb01CRlJYVitQQWdRTVlQWG8wOXV5eHZ2VnhTRWdJb3FLdWJsRnROQnB4L3Z4NWpCbzFDaEtKeEtiK1dySnk1VXJNbmowYjlmWDFlUFBOTjNIenpUZGoyTEJoWm1YZWV1c3RSRWRIQXpETlFuai8vZmZGdnBhVmxXSGx5cFdkYnAvb2VzWkFBSUQ3dzJmZzF2NWpIUEtzcnI2eHRmUW11R1VnNEVxTGhIK1dlTFFZR05WWXlDZVFVVk9Fd29iRDh1bjlBQUFnQUVsRVFWUksrRGw1bUsyZC8yL21RV1RXdHAwK0pSVWswRnRJc0RmVk4wcmN6U0NwUE5OaTBLR3JBcDA5c1RCd0ZCWUdqc0tYV1hINEx2c29EaGVuNEk1UTB5K2lPZjdEYkFzRXROakJvYkRCOXQwRzZOcFNwYTNEQXdudjI1d2JvaU1wVmJsNDd1eTNHT0RhRDVrMXRrMGRKQ0lpNms2V0J0TmxaV1VvS3l0RGVIZzRwRkxUWjYrY25CdzRPVG5CMTllM1RmblhYMys5emJXR2hnYTg4c29ycUsydHhicDE2K0R0N2QxaFgxeGNURE1xOC9Qek1XN2NPTlRVbUdaVU5qWTJvcWFtQms1T1R0aStmVHMwR2czaTQrTVJIeDl2OVZrclY2NDBDd1JjdUhBQlZWVlZhR2hvd0JkZmZHRldOakl5RXVQR3RaOHJxZG5Ja2FhZGZ5b3JLL0htbTI5aXlKQWg0cHY5YytmTzJmUU1vcjZxOHlFNDZqRURYYSt1MzdwU1Y5WnVXUitsbTNoY3JhdTNXT2JuUXZNZmpFZExMK0ZISyt1ajd3MmZodWVIcmNCcy8yRlF0Y2cvY0pQZlVQSDRvQU9TdGxuaUliODZwYitpYVVuRTRlS3JiVTN5R1d5V0U4RVNsVlNCY0pkKzRqa0hmTmMzUndVQldzcW9LYko1ZVFvUkVWRjNhMnhzeEc5Kzh4c2NQR2pheXZuZ3dZUDQzZTkrSnc3RUFkTmcvMWUvK2hWKytPRUhHRnZONWh3NmRLalpmNE1IRDhhbVRadFFWVldGdi8zdGI1ZytmYnA0THl3c0RCczNia1JWVlZXYmV1SGg0V2hvYUVCK2ZqNSsrT0VITEZteUJBRHc2YWVmWXNtU0pkaXpadysrLy81N0xGdTJERHQzN29SYXJjWUREenlBblR0M0lqSXlFblBuenNYT25Udmg2K3ZiWnYzOUw3LzhBZ0JJVEV6RXA1OSthdmJma1NPT1RZWmNXRmlJbkp3YzVPVGtvS0xDOUVLbytUd3ZMOCtoYlJGZFR6Z2pBS2J0OHRwTFZOZWFxOHdKeTBNbW1MMVJ0eVM1S2hkN0M4NTJxVzh5UVlwUUYxTzB0MEd2Ulc1OSs0R0E2S1lzL2dCUW9xbTJXTVpINlM0ZWF3MDZ2Sk82MCtyeitpazlNRXdkZ21IcUVCUnJxbkM2UEFzUnJ2NWljS0pPMzRoajNiU013cWRGYm9UOGV0TVA3cno2Y3FUWEZHS2dxeCtjcEhKTTlZM0M3b0l6VnA4eDNETlVUR2hvTUJxUlZtM2J0b2pYazk4ZC82aFgydTNMK1FxSWlJaTZTM3g4UERJeU1zUzE4ems1T1hCM2Q0ZUhoNGRZNW9VWFhzQ2JiNzZKZDk5OUYwVkZSVmk3ZHEzRlo5WFgxK081NTU3RCtmUG5zWDc5ZW93ZVBkcnN2bEtwaEVLaHdOLys5amM4K3VpaldMQmdnZG45OCtmUHcyZzA0djMzMzRlWGx4ZFdybHlKdSsrK0c3ZmNjZ3UyYk5tQyt2cDZMRnUyREJxTkJoVVZGZUtzaGRMU1Vvd2ZQeDVTcVJRTkRRMXdkcjQ2WTlWb05PTHc0Y01ZTm13WVhudnROZkY2WFYwZGJyMzFWcWpWYXJNK0dBd0dmUGJaWjdqbGxsdmc2ZWxwOTUvbml5KysyT2JhQXc4OFlQZHppRzQwREFUQWxFay9yY2EyQVdLc1p6anVDcHNpQmdGT2xLV2pRYS9GbEtZa2RwOWs3TWU5NGRNaEZTU0lkZzlDbzBHSDl5N3R0amtUZjJ2UkhrR1FTMHpUd0M1VjUwTnZOTUJkcm9KRUVGRFpXR3YySm5PU3oyQnhUM1FBU0s4dWJQTzh4VUZqTU1mLzZ0b3B1VVNHd1c2Qk9GbWVhYkg5bGpNTUNwb0c0d3VEcmlhRGlTdE9jY2grN3BZRXRsamIzeklBY3JnNFdReEV6UFlmMW00Z1lGYUxtUXNwVmJtbzY0WTN5a1JFUkVTT3NtUEhEa1JFUkVBdWx5TW5Kd2NwS1NrSUNBaEFUbzc1emxUMzNITVBBZ01ETVhic1dPVGs1TUROemMxc0VIM3UzRG04K2VhYnlNckt3dHExYTlHdlh6K2twNmZEWURCQXI5ZERwOU5CcDlOaDRjS0ZTRTlQeDJ1dnZZYmEybG9zVzdaTWZFWkNRZ0w2OWV1SGlJZ0k4WnBLcFlKR284R1dMVnV3ZVBGaWVIdDc0OVNwVXdDQVFZTUdRYVBSb0x5OEhJR0JnUUJNd1lpV013SVNFeE5SVUZDQW1UT3Y3bG9GbUpZZ0FHaVRQREFsSlFYNzkrL0h0bTNiOE5SVFQySHMyTEYyL1hreVJ3Q1JaUXdFMk1oVjVvUzd3NmFLdXdNWVljUlhXYjlnVS9aUi9DWmlqbGh1VzI0aU1tcUtzQzc2RnJqTFZSaWhEc1dic2ZmanE2dzQvSlIvQ2xxRDNxNTJteFB5QWNDRnFpc0FnSkdlb1hoczhNM1FHdzJvMFRXZ1FhK0ZzMVJobGpndHE3YWt6WnIvS2I1UnVIL0E5RFp0M0JFNnlXb2d3Ti9aOUF1bDBhQkRVVU1WcElJRWthNys0djFkK2FmdCtucHNKWmRJNGRzMGM2RldwekhiTmpHdStDS1c5aCtIL1lVWHNLdkFldnNCem1yRWVnNFF6NCtXWHVxV3Z2WVVKNmxjUERZNGVETDc0cUF4Wm9FWE43a3pxcldXbDVZMDIzemxtTjN0elBVZjN1Rk1HaUlpb3I2c2VWRGQrcTIxdGJmWXpXdnNseXhaZ2djZmZGQzgvdmJiYjRzN0NIejQ0WWMydGQxY3Jqa1ljT3JVS1l3WjB6YVBsbHF0eHZMbHkzSDc3YmNEQUpLU2toQVFFQUF2THkra3A2ZkRhRFFpT0RoWUREYTBuQkd3ZmZ0MkFFQmFtdm1NMG95TURBQkFXRmlZMmZVaFE0YmdpU2Vld0FzdnZJQy8vT1V2dU9PT083QjY5V29JZ29DTWpBeGtabWFpdnQ3MG1lWENoUXVRU3FWd2NYR0JxNnNyaU1nNkJnSTZJSmZJY0hQZ0tDd0xuaUJ1elZlcHJjTWJGLytIVStXWExkWTVWNW1EeDVNMllsMzBZZ3h5QzRDVFZJN1ZBMmJpbHFBeCtEYjdDSDR1UEdjeEFWOXJBaURPTkFDQVk2V216UHpOMjV4SkJRazg1Q3A0eU0zcmFRMDZ2SisyMit6YU9PK0JlSFR3UWdnUVlBVHc3N1M5dUN0c0tseGtTa1M2QldCYXYrZzIrN0tyNVNweDBIYWxyZ3hHR0tFM0d2Rnc0cWVJOVFwSHJHYzRNbXJhempwb1NTcElJQkVFbTNjamFEYlVJeGdTUVFBQTVMUmF0bEdxcWNZRENSOTArR2Q0VDlnMDhSbGFneDRIaXk3WTFZZmVwcERJeE5rV0VrSEFvc0NyMC9rcXRYVTJQYU41V1VSNzdnbWJpcVhCNDgydS9XbkliZmpyMlcvYkJLNnF0UFZ3a1pyYTNwaDV5S1krdEJUdEhvUUFKL3VuOVJFUkVkM0lqRVlqaEtiUExDMFRCaDQ2ZEFndnZQQUMzbjMzWFF3YU5NaXVaejcwMEVPNGVQRWlQRDA5b1ZLcG9GS3BvRlFxb1ZRcTRlVGtCTGxjRHJuYzlDRlNFQVFJZ29DLy9PVXYrUFRUVHpGbHloVDQrL3RqdzRZTjRycjZsa3BLU2pCejVreHhzQjBYRjRmeDQwMmZKVkpUVXlHUlNCQVdGaVlPMEpzVEQyWm1aaUkrUGg0cWxRcm56cDJEVnFzViszRG16Qmw0ZUhnZ1BEeThUWHN4TVRGNDc3MzM4UHp6eitPcnI3NUNhbW9xbm5ubUdSdzhlQkJmZnZtbFdHN0hqaDNZc1dNSGdvT0Q4Y2MvbW5aNktpd3NGUHZaTWtjQUFLdGJOaEwxQlF3RVdLR1V5REhEYndpV0JVOFFwOGNiQWV3ck9Jdi9aaDYwbUpHL3BSSk5OWjQrOVNVV0JvN0NuV0ZUb0pJcTRLTjB3NE9SYzNGNzhIajhMKzhrRGhRbG82cWRBZDB3ZFlqNFZyeFlVeVVPdWd2cUsxRFJXQXNQaFF1RUZ1VTFCaTNPVkdUank4dHh1RnhiTEY2ZjdEc1lqdzVlS0E0S3Y3aDhHRC9sbjRKU0tzZDk0YVlaQXI4YU1CUG5LbkpRMW5nMUVVMS8xZFdNc2kxbkZ4aGhSR0paQmhMTE1xejJ2ZEdnZzBJaWcwUVFFS0x5TWV0UFI2U0N4R3hnbW1waGYvZU9nZ0N4bnVHWTZIUDFGK2JCb2d1bzZ1QU45N1htZzdHL2hscWhnczZnaDBTUW1BM3F6NVJuMi9TTVVKZXJldzFyV3kzaEVDRGd0NUZ6TU5kL09BQlREb1hVNmp4RXVRY2gyajBJenc5YmdYY3U3VUp1aXdTVmZ6NzlWVmUrcEM3WEp5SWk2aW1YTGwzQzZkT25rWmVYQjYxVzIySDVpUk1uV3R4aXp4WjZ2UjR5V2R1UDVRY1BIb1JLcFlLVGsxT2JwUUhOck8wZTBKejB6MmcwWXU3Y3VWaStmTG5GWEFMdnZmY2V0bXpaZ2oxNzl1REZGMTlFYm00dS9QMU5zei9WYXJXNDNLQjUwUHpOTjkvZ1gvLzZGKzY3N3o3Y2ZmZmRTRXhNUkhaMk50YXRXd2ZBTktBUER3K0hrNU9UV01mSnlmUmlhZVBHalFDQXh4NTdEQysrK0NJU0V4TXhZY0lFR0F3R0hEdDJEQ05HakJBRElxMTVlWG5obi8vOEoxNTk5VlVjUG53WXhjWEZXTDE2TlZhdlhvM0t5a29zVzdZTTY5YXR3OXk1Y3dGYzNUV0FPUUtJTEdNZ29KVUFaMC9NRHhpSldYNUR4UmtBQUpCVFY0cjNMKzFHc2czYjFUVXp3b2dkZVNjUlgzSVJhd2JlaEVrK2d3RUFmazRlV0QxZ0p1NE5uNDVqcFduWVgzZ2VaeXF5b1RHWS81SzVQWGlDZUx5djRGeUw1d0tyRTk2SEFFQWhrVU11a2NJQUkrcDFtallUeGhjRWpNU3ZJMlpCYUFvWjdDazRnKzl6RWdBQVArWW1ZcXB2RkFhNCtzRmRyc0tmWW03RFg4OStoN3FtclFCSGVWMk55TnFiWkMrL3ZrSWNoRDRZT1JmdlhkcU5uTHBTcXdONEFRTFVDaFVHdVByaDl1RHhpSFlQRXUvRkZWKzBxMjEzdVFvUERicWE3RVpuMU9QYmJNZG1vTzBKNXl0ek1NVTNDbktKK1QvVDNQb3lmSmR6OWV2eGQxTERBQ05xZFEybzF6ZkNZRFJDZ0NuSHd0cUJzOFZ5TFpOSHlnUXBIaDI4RUpOOVRkK1RSZ0R2WE5xSm95V1g4T3FvZXhEZzdJa285eUM4UHVvK3hCV240R2hwS3M1VlhoRy9ON3BUVjVJUWZqdjVVWWUzY2FRa0ZSdVN0M1cyUzBSRWRKMnByNi9Idm4zN2NQSGlSWGg3ZXlNaUlnSWVIaDVXQjZqTldxOXR0MGR0YlcyYnpQcVZsWlU0Y3VRSXRGb3RmdldyWDFtdEd4c2JpNWRmZnRucWZaMnVhWGFocE9OWmdxNnVyaGc4ZUxCWnYrTGo0M0hnd0FFa0pwcDJtSEp4Y2NHcVZhc3dlL1pzNkhRNmZQamhoeGd4WWdTaW9xS2cwK21Ra0pDQWVmUG1pZldiNndEQWxDbFRJSlBKTUgzNmRQem5QLy9CN3QyN01XSENCSnc0Y1FKbFpXVzQ2YWFiMnUyZlRDYkRVMDg5aGVYTGwxdWNPZENTaTRzTGhnOGZqb2NmZmhpaG9hRUEydVlJcUs2dXh2cjE2OXNrS0NUcUN4Z0lBQkNpOHNGWTc0RVk1eDJCU0xjQXM3ZnNSUTJWK0Q0bkFmdHNuTTV2U1hsakxWNUovaEhSN2lleFBHUUNSbm1hZm5CSkJRa20rZ3pDUko5QjBCbjFTS25LdytueUxPd3RPSU1RRng4TVY0Y0FNTDM5M21NaElaNFJwbGtBclFNSXpjOWVNL0FtekE4WUtWNDdVWmFPRDlQMml1ZDZvd0gvVE5tT0RTUHZncXZNQ1JHdS9uaDExRDNZbEowQWpVR0xoUUZYa3dJbU4rVW5zTlhSMGxReEVCRHBGb0RYWSsrenE3NzRuSkpMNGxJSVc4Z2xVanc5NUZhb0ZWZC9tVzdKT1k1aVRWV24ybmNrdmRGZzF4S0pBMFVYMEdqUVFSQUVHSXdHMU91MHlLZ3R4Qy9GRjgwU05DNE5IbStXQUZKcjBFTVFUSVA5bGxybWdaZ1hNRUlNQWdEQTU1Y1BZMy9oZVFEQTM4NXR3bk5EbHlIUTJSTnlpUlF6L1dJdzB5OEdnT243cmFLeERvMEdYZFBYWTREZWFJRGVhR3gxYm9CRUVDQVRwSkJKcEpBSkVzZ2tVc2pGODZiL0pCTElCQ25rRWlrZVBQR2ZUaWZWSkNJaWNnU0R3WUR2di84ZVZWVlZ1T1dXVyt5ZWp0OVpGUlVWYlFhalc3ZHVoVjZ2UjBoSUNBWU9ISWcvLy9uUFp2ZFBuVHFGSjU5OEVyTm16Ukt2VlZWVjRkQWg4NlY3RFEybVdheVptWm5pK3Z5V01qTk5udzhzM1R0ejVnejI3OThQRnhjWExGaXdBTnUzYjhlaVJZdkUzQUR2dmZjZWNuSnk4TTQ3N3dBQWpoNDlpdXJxYWt5ZVBCbkExVUJBYzVEanBwdHV3cVJKa3lBSUF1Yk5tNGZQUC84Y0JRVUYrT2FiYitEcDZZa0pFeWEwNllNbEF3WU02TEJNZUhnNFhuMzExWGJMdUxtNWRWaUc2RWJWNXdNQnF3Zk14T0tnMFcydUZ6UlU0UHVjQk93dlBOL3BBRUJyeVZXNWVQN2M5d2gzNllkbEllTXgwV2VRK0taZUprZ3gxQ01ZL2s1cTdNdy9oZDlGemhYcjdTczhaelpsM3hiekFrYVlCUUVPRlNYanJkU2Yybnd0K2ZYbGVPbjhGand6OUhhb3BBcjRPNm54aDBIeldwV3BRRmF0N2RzckFzQVBWNDVqck5kQURHaks3dDhacHl1eThGYnFUM2JWK2ZYQVdXYXpDYkxyU3N6ZW52ZW1SeEkvdGF0OFI4c3ZtcG1XakxUY0NVTGFwa3lwcGhwYnJod1h6K09LVTNCditEUW9KRExzS3p5SHpVMnpSQUNnc0tFUzYwNTlqcnRDcDJCdXdIQ3pnSUpTSW9lZmt3Y2NMYlU2WHd3Q2RMUkZaayt6OTk4ZUVSRmR2NDRlUFlyaTRtTGNkZGRkNk5ldlg0KzFtNXViaTRDQUFQRzhzcklTbXpkdnhvd1pNN0JvMFNJOC92amptREpsQ3FaTm13YkFsTzMrNVpkZlJteHNMT2JNdVpxMHVyaTRHRysrK2FiRk5vNGRPNFpqeDZ3bityVlU3OWxubjhYWXNXTXhiZG8wS0pWS3MyREI1czJic1dYTEZqend3QU1ZT0hBZ0RBWURObTdjaU5EUVVNVEVtRjRnVkZlYlppTzJuTzNRdkV6Z2xsdHV3ZGRmZjQyLy92V3Z5TWpJd0pvMWF5Q1Z0djBNMDFtNXVibElTVWt4dTVhYW1nb0EyTGR2WDV2eUxRTXFSSDFCbnc4RWZKTWRqL0hlRWZCejhvRE9xTWZ4MG5UOFhIZ2VKOHN6N0U1d1o2dk0yaUs4a3Z3amZKUnVtT29iamFuOW9oRHVZdnBsODBuR0FkVG9HcEJkV3dKL0p6VTBCaTIreVlxM3U0MmY4cElRNXVLTE9mN0RzU1B2SlA2VC9yUFZQUFBKVmJsNDV2VFhlSExJWXZnN3RaMGE5WFgyTDNhMzM2RFg0aytudjhLOGdCR0k5UXlIbDhJVjBvNm1wQm1CZW4wanJ0U1g0VWhKS282WHB0bWRHMzkzd1JsTTlvMkNTcXBBZzE2TERjbmI3TjZwNFhxVFZWc01JNERXRXhhTk1LS3NzUmFKWlJuNEppdmVMQjlGcGJZTyt3ck9Jc3kxSHo2NHRBZXQxZWswK0hmNlBueWJmUVFUZlFZaHhxTS9nbFJlY0pjNVF5azFMVWVSQ3pJeEdXTlh0VXhVK1ljVEh6dmttVVJFUlBhb3I2OUhRa0lDeG80ZDI2TkJBSjFPaDh1WEwyUDA2S3N2cHY3MXIzOUJvOUhnN3J2dlJuQndNSllzV1lJTkd6YkEwOU1UUVVGQmVPcXBwNkJRS1BDblAvM0piTW5Dd0lFRHpaSU5Bc0JYWDMyRmp6LysyR3JDd1pZNUFteDE2ZElsdlAvKys1ZzVjeWJ1dU9NT0FNQjMzMzJIakl3TVBQdnNzMktmcXF1cklRaUN1RFNnSlE4UEQ2eFlzUUliTjI2RXQ3YzNicnZ0TnB2YjcwaGRYUjJTa3BLc0JrWCs3Ly8rcjgwMUJnS29yK256Z1lBNm5RWnZYTnlCQWE1K09GU1UzR0VTUUVjcTBWUmp5NVZqMkhMbEdJSlVYaGp1RVlMNEV0TjYrTGRTZjhKcm8rN0ZEN2tuT3ZWRzBnamdnN1E5T0YyUmhWOXNXR09mV1Z1RXgwNytGL01EUm1LU3p5RDRPWG1nUkZPTmJibUpiWFlUc0ZXalFZY2ZjeFB4WTI1aXArcDNSbHAxQVRaYzJJcS94Q3pCaHVSdFpvbnVibFRKVmJsWWV2aWZBSnFEQVVMVFRnM3Rieks0K2NveGFBMTY2SXpXQXlXVjJqcnN6RCtGbmZtbkxONlhDQUxrZ2d3eWlRUnlRUXE1UkFhWlJBb0pCQmliLzJjMEJTV2FBMnNHR0dFME50OHp3Z0NndGdmLzNSRVJFVm1TbVprSmc4SFE0ZHB6Unp0Mzdod2FHeHN4ZE9oUUFLWU0vTHQzNzhhcVZhdkV2QU8vK2MxdlVGUlVoS2VmZmhydTd1NVFLQlRZc0dFRFBEemFuNlZYVjFlSEgzLzhFWDUrZm9pTWpIUllueU1qSS9IMDAwOWp4b3daRUFRQkowK2V4Q2VmZklKeDQ4YUpzeFlBMDVJSFoyZG5pL2tWREFhRHVHVmdWVlVWRGh3NElPWVdzRmRqWXlNQTA1dityVnUzb3JpNEdOOSsreTBXTFZwa1ZxNTFqZ0NpdnF6UEJ3SUFJS1VxRHlsVmVaMnUvMEhhSG55UTFyVWZLTGwxWldhRDFscWRCdXZQZlllQytyWmJ0dGpLWURUYUZBUm8xcURYNG9jcngvRkRpeW5rMTZQVEZWbjQvWW1QSFo0WFFHODBZRjNTNStKNWZoZitiaXhaZS94RHRIMnZieDlqMC8vcmJaak4wako1WUdjWmpFWm9qRnBvSExONmhvaUlxTmMwWjdpM2xJRy9PKzNkdXhjcWxRb2pSNDVFV2xvYVhubmxGVVJHUnVMdXUrOFd5NVNWbGNIVjFSV05qWTBvS1NsQlRFd01Ta3BLNE9kbmZRbW1ScVBCQ3krOGdPTGk0all6Qnh5aCtRMzYyYk5uc1g3OWVuaDVlZUdKSjh5VDhaNC9mOTdpN0FxTlJvT1hYbm9KOGZIeG1EVnJGbkp5Y3ZEUGYvNFR1M2Z2eHRLbFN4RWJHd3RuWjJmSTVmSjJsd3Q4L1BISFNFeE1SSHE2YVl2dDFOUlVqQnc1RWdzV0xMQmFoNGhNR0FpNGhqbDZvTm1YZEZkeXdMUWErM1pQc01lTnZvU0JpSWpvV21ac0NxSXJGSW9lYTdPZ29BRDc5dTNEL1BuelVWQlFnS2VmZmhwT1RrNzQ2MS8vQ3FQUmlQajRlT3pmdng5eGNYRndkWFhGSC8vNFIzaDdlK085OTk3RG80OCtpZ0VEQm1ENjlPa1lPM1lzQmd3WUlBNmFVMUpTOE9xcnIrTHk1Y3RZdW5ScGg5bjRPMnZmdm4xNDdiWFg0T1RraEJkZmZCRTdkdXhBVlZVVlhGeGNrSjJkalNOSGpwZ0ZOQUFnTHk4UHp6Ly9QTkxUMHpGdjNqdzgvdmpqME9sMDJMUnBFelp0Mm9UMTY5ZERJcEhBMzk4ZlVWRlJxS3lzeEVzdnZTUnVyNmpYNjZIVDZUQnExQ2dVRlJWQkVBU3NXclVLNDhhTlExUlVGQVJCd083ZHU3Rjc5KzQyL1czT0dXRHBYblIwZEpkMmZpQzYzakFRUUVSRVJFVFVDMUpTVWlBSUFsYXVYQWxQVDAvRXhzYmlubnZ1UVZGUkVlNi8vMzdvZERyMDc5OGZhOWFzd2FKRmk2QlVtcmEySGpObURBNGNPSUR0MjdmajAwOC94U2VmZklJSEgzd1FTNVlzd2VIRGgvSENDeTlBTHBlTDE3cURYcS9IOTk5L0Q3VmFqUmRmZkJGaFlXSDQ0WWNmOE5OUFA4Rm9OTUxKeVFuejU4L0hxbFdyeERxblRwM0NNODg4ZzhiR1J0eC8vLzI0NjY2N0FBQnl1UnlyVnEzQzh1WExjZkxrU1NRbkp5TXpNeFBGeGNVb0tpcENRME1EdEZyVExsbUNJRUFtazJIUm9rVzQrZWFiTGM1MGVPV1ZWOXJ0dTZYN2p6enlDQU1CMUtjSVJtTTNaY1RyWmt1YTFrUVRFVjB2dGt4OW91TkNSRVRVSytMajQzSGt5QkU4L3ZqalBkcHVTa29Lb3FLaTJsei82YWVmRUI0ZWJ2RmVTeVVsSlRoNzlxeTRYaDhBZnZ6eFI0d2RPeGIrL3Y0ZHRuL216Qm1rcGFWaDZkS2xIWmFkTTJjTzFxNWRpK1hMbHdNQTh2UHpvVktwMnVRcU1CZ01rRmhJRW0wd0dNUmNBc09HRFd0em40Z2NUN0N5TG9pQkFDS2lIc0pBQUJIUnRhdTNBZ0ZFUk4zSldpQ2dnLzNjaUlpSWlJaUlpT2hHd2tBQUVSRVJFUkVSVVIvQ1FBQVJFUkVSRVJGUkg4SkFBQkVSRVJFUkVWRWZ3a0FBRVJFUkVSRVJVUi9DUUFBUkVSRVJFUkZSSHlMcjdRNFFFUkhkYUhRNkhiS3lzbEJjWEl6Nitucm85ZnJlN2hMUk5Vc3FsY0xaMlJtK3ZyNElEUTJGVE1hUHAwUkUzWTAvYVltSWlCeW9yS3dNRnk1Y2dMZTNONktqbytIcTZncXBWTnJiM1NLNlp1bjFldFRVMUNBdkx3OUhqeDdGa0NGRDRPWGwxZHZkSWlLNm9URVFRRVJFNUNCbFpXVTRmLzQ4aGc0ZENrOVB6OTd1RHRGMVFTcVZ3c1BEQXg0ZUhpZ3ZMOGU1YytjUUV4UERZQUFSVVRkaWpnQWlJaUlIME9sMHVIRGhBb01BUkYzZzZlbUpvVU9INHNLRkM5RHBkTDNkSFNLaUd4WURBVVJFUkE2UWxaVUZiMjl2QmdHSXVzalQweFBlM3Q3SXlzcnE3YTRRRWQyd0dBZ2dJaUp5Z09MaVlnUUdCdloyTjRodUNJR0JnU2dwS2VudGJoQVIzYkFZQ0NBaUluS0ErdnA2dUxxNjluWTNpRzRJcnE2dXFLdXI2KzF1RUJIZHNCZ0lJQ0lpY2dDOVhzL2RBWWdjUkNxVmN0dE5JcUp1eEVBQUVSRVJFUkVSVVIvQ1FBQVJFUkVSRVJGUkg4SkFBQkVSRVJFUkVWRWZ3a0FBRVJFUkVSRVJVUjhpNiswT1VOZElCQUhQRDFzaG5qOXo1cHRlN0UzWGpmWWFBR2VwQWdBUVY1elNxV2U0eVoweDIyOFlpalZWblg2R05URWUvYkUyWWpaT2xHWGdXR2thTGxibDJWeDNZZUFvelBFZmpndVZWM0MyTWh0SFN5NDV0Ry9kVFFCZzdNSDJZanlDb1pUSWtGcWRqeHBkUXcrMlRFUkVSRVIwWTJNZzREb25RRUNNUjNCdmQ4TmhWZytZZ1NCbkx3Q2RDd1M0eTUzeDRkaTFjSkxLVWRwWWcyT2xhV2cwNkJ6V3YwaytneEdpOGtHSXlnY0JUbXBzcU5wbWM5MHB2bEVJYy9GRm1Jc3ZBcHc5cjZ0QWdBQUJUdys1RFZmcVN2QmwxaS9RR3czZDN1YWFnVGNoek1VWFJnQmZYbzdEcHB5ajNkNG1FUkVSRVZGZndFQUEzVkNxdFBVNFZKeU11ZjdENGExd3hmeUFFZGlXbStpUVp3c1FNTkZua0hpK3ErQzB6WFc5Rks2SWNnOFN6dzhVbmU5U1g3Wk1mYUpMOVp0dHZuSU1Hek1QZFZqdXJyQXBHT2M5RU9POEJ5TENMUUIvUGZ1dFE5cTNKa1RsZ3pBWFh3Q0EwV2pFNGVMa2JtMlBpSWlJaUtndllTQ0EyblZiLzdHNEwzeTZRNSs1NVBBL0hmcTgxcjdMUG9LWi9XSWdsMGl4dVA5WS9DL3ZGSFRHcnU5RlBFd2RERStGQ3dBZ3Y3NENaOHF6Yks0NzBXY1FoS2JqT24zamRUVWJZSXB2Rkc0UEhpK2U3eWs0MCsxdHp2U0xFWS9qaWxOUTJGRFo3VzBTRVJFUkVmVVZEQVE0Mkc4ajVtQ291bk5UOWY5dzRtTUg5K2FxZDhZOFlIZWRaMDUvM1EwOTZScDczNFI3SzF6eDNaVEhPaXkzNXRpSEtOVlV0MXRtcHQ5UThYaG4vaW03MXN2UDhCc2lIaDhxdXVDdzVRbzc4azdpMit3amR0Zjc3NFRmMjFSdWxHYzRIaG04UUR6L052dUl3L011dENZVHBMaXBLUkJnQlBCOVRrSzN0a2RFUkVSRTFOY3dFT0JnUGtvM2NZMzd0YVF6ZlpKS3BLalcxaU8zdnN4cUdSK2xHNVFTT1FDZ3JMRUc5ZnJHVHZmeFd1WWtsV09DZHlRQVFHUFFZbC9oV1p2ckRuRDFRNFNydjNpK0s5LzJKUVVkMFJoMHFOTFdPK3g1TFExVGgrRHBJYmRDSmtnQkFMOFVYOFRYV2I5WUxUL0paekNpV3l4L3NPUmlkWjRZU0JqblBSQ1JiZ0Z0eW5ncjNlQXVWd0VBS2h0ck1iVmZsTTE5L3VKeW5NMWxpWWlJaUlqNktnWUNxRjM3Q3M5aFgrRTVpL2NFQ1BoNC9HK2hWSmdDQWMrZStRWjU5ZVhkMnA4L0pMYWROUkhoNmc4M3VST1N5aSszVzNlSWV4QmNaYzQ0VnBiVzVsNUZZMjJiYTYvSDNnZTV4RFFJVmtoa2NKS2F2azRKQkx3ODhpN3JmV3cxczJOZXdBaXo4MytNdUxQZGZyYjJ4c1VkU0NodDIrZnVORXdkZ2o4UFdRS0Z4UFFqNG5oWk9sNi91S1BkV1JERDFTRnR2dGJXbkFya1lpQWcxbk5BaCtYVkNoY3NDNTVnYzc4WkNDQWlJaUlpNmhnREFRNzI5L09iYlM3cnJYVERSK04rQThEeVFOU1JMSzNMLzJMaVExREpsRmJ2ZDJTd2V5RFVUV3Ztcyt0S3VqMElBQUM1ZGVhekUxYUVUTVRLa0VtbzF6Y2lvU1FOeFpvcWkvVWtnb0IxVVlzUjZ1S0Q0ZW9RZkpDMnA4TjE1MEhPWG1JZ29DVzVSR2J6REF0bnFRTFRmS1BOcmpVSEZHeGxiR2Y0dmJUL09DenRQODZ1NTNWa1dyOW9QRFJvdmpnVElLbjhNbDVKM3RZak93VVFFUkVSRVZIM1l5Q2dGL2txM2NYaksrMU12NzlXVGZTSkZJOTdLL2xkbGJZZUVrR0FpMHlKeDZNVzRjOW52b0xCMkhiZ1BNZC9PRUpkZkFBQXdTcHYxT3UxUGRLL2hZR2o3Qjc0dDZZMVdCK0FhdzE2YUR1UmI2QTVBTlNTQUdCWnlBU3NDcDBpSmpZOFZwcUdWMU8yUTJ1d0w5bGk2OEJTUjdrZHVwSkE4dmVSOHpEYmYxaW42eE1SRVJFUjlUVU1CUFNpZms1WEF3SE5iN28vR3Y5YmVDdGNPLzNNMWdPdTdzclFMMERBSkovQjR2bVJrdFJ1YWFjak8vTlBZWXpYQUl6MkdvREI3b0ZZRmp5aFRmSThkN2tLZDRkTkJRRG9qSHBzU042R0ttMmRYZTJzT2ZaaHUvZmZIN09temV3QnBVU094VUdqeGZNdkxzZGhVODVSbTlyNzc0UUh4WFh5N2UxNDhHTmVvazNiLzdYVyt2dEVyWERCSTRNV1lLUm5tSGp0cDd3ay9Edjk1M1puSkJBUkVSRVIwZldIZ1lCdUV1a1dnTno2TXRUcE5GYkwrRHVweGVNcjlhVTkwUzJIR2FZT2hvL1NEUUJ3cGE0VWwydUw3WDZHdTl5NTNlejFMUWVyMlhVbGVDVHhVNHZsM2svYmc3ZEhyd1lBVkZvWTROOC9ZRHBjWlU0QWdJL1NmMFpxZGI3ZGZlMW9Sd0ZMNWdZTUZ3ZnoxZHA2N01nN2FYTmRpU0FSajl0N0d5OEFrTFlvMnhuZVNqZThOdW9lc2E5Nm93RWJMeC9DMWlzbkxKYVA4UWpHaGNvY2hnZUlpSWlJaUs1VERBUTRtRlNRWUdYSUpOd2VQQjV4eFNsNC9lSU9xMlhEWGZ1Snh4azFSUUNBZ3ZweU5OaVplYi9sZXZYMk12dzcwazB0dHRLemxrelEwWDdwdmdNQUFDQUFTVVJCVkVhb1E3RisyUEoyeS93MllnNStHekduMC9jZE5ZUENSYWJFc3VEeDR2a1B1U2ZzMmxHaFpTQ2d2UmtCUy9xUHc1SXU1Z2dvMVZSamEyNGk3Z21iaWhKTk5WNU4yWTZVcWx5TFphZjZSdUdQVVl1UVdKYUJOeTcrRHpXNmhpNjFUVVJFUkVSRVBZK0JBQWR6bGlvd3gzOFlKSUtBYWYyaWNid3MzZXErNndOY1RJRUF2ZEdBdE9vQ0FNQXpaNzZ4cXoycElNR21LWDhVejF0bnJPOE9yakluVEdqS0Q2QTNHbkNnOEh5bm50Tm8wR0YvcTdyamZTS2hraW9Bd094ZWFhUDliK1I3MDZyUXllSWI5dkxHV3Z6UGp0a0FnR2xuZ21ZNk85Zm5kOGJtbkFUVTZocndTL0ZGcTRQN0NEZC9QRFJvUGdCZ3ROY0FMQXdjMVdZWkJoRVJFUkVSWGZzWUNIQ3dHbDBEM3JtMEM4L0VMQVZnZWdPZFVwV0xrbFpUeTkza3p1am41QUVBeUt3dFFtTW5FcjdaNDhub3hRaHBTcGJYekZtbUVJL2ZHZk5BbXpyV2dncXovWWRCS1RFbHdFc3N5MENGbmV2dG16WG90WGdyOVNlemErKzRCMERWTk1PaDlUMmxSRzV4KzhCclRZaktCL01EUm9ybm4yVHNSNE9keVFsbGtoWkxBeXpNQ0doZWNySXoveFEyWHpsbWRtOWV3RWdzQ0JnSkFjQVRTUnN0MXYvWDJMVUFnRWI5MWUrN1hmbW5yZmJIUittR1B3MjVEZkttN1FUalMxTHhYYlp0K1E3c2NWZllGSnUyQzl4ODVWaW5jaU1RRVJFUkVSRURBZDBpc1N3RGV3ck9ZbzcvTUxqSWxIaDA4RUk4ZStaYnM2UnJ3enhDeE9PTFZYbmQzcWQrVGg3dGJubG42M1o0QWdRc2FESElIZWNkZ1MxVG4wQzF0aDczSG4wWGdHbk5lV2ZXMUhkRVk5QzIyVDd3V3BSWFg0NzNMKzNHc3BBSktHNm93dUdtR1NGS2lSd2FnMjBCQWFsd05mR2dwUmtCZHgxNTIycGRINFdybUwvaEpyK2hiUUlGSGRWdnpWUGhndWVIcllCWFV4TExsS3BjdkhIeGYwd2lTSFFOZXZEQkI2SFZhdkh2Zi84YmFXbHArUHJyci9IWVk0L0J4Y1dsMS9wVVdGZ0lQeisvSG1sTHA5TkJyOWREcVd5N00wcEx4NDhmaDhGZ3dQang0OXN0MTVHeXNqSjRlWFg4KzdPc3JBeWVucDRRQktIRHN2Ykt5Y21CMFdoRVNFaEl4NFV0eU0zTlJWQlFrTTNsZFRvZDFxOWZEd0Q0KzkvLzNxazJpWWlvOXpFUTBFMCt5ZGlQRWVvUTlIUHlRSXhITUc3clB4WmJXZ3pJaHF1di9zSStWWjVsVnRkZHJzS2RvWlBoTG5mR2h1UnRQZFpuVzB6MEdTVE9aRGhmZVFVeEh2M0ZlMnE1Q2l0Q0oyR3UvM0Q4Ti9NZ2ZzeE43SlkrQkRpck95NWtoL3o2Q29jK1QyZlVZMS9oT1J3cVRvYUx6QWxLaVJ6M0Q1aU9FZXBRUEhucWl3N1gxUXNRMFBLallzdGtnVUdxamo5d0hpcE94bXovWVpCTFpGZ1NQQTRueXpNdHpnb3c2N05CajhLR3lqYlhQZVFxUEQ5c0JRS2NQUUdZa2phK2VINUxwN1lzdEplbDJSL3ZqRzQ3YzRXSXJzckt5a0pqb3lrZnlmNzkrM0h3NEVFVUZoYmk1WmRmaGtxbHN2dDV4Y1hGdVBQT093RUEyN1p0ZzdPenMxMzFrNUtTOE9jLy94a0xGeTdFMnJWck94eWdkOVZubjMyR1hidDI0YTY3N3NMQ2hRc2hrMW4rbVBQY2M4OEJBSDc2NlNlTDkyMVJVVkdCTysrOEUzNStmbmp1dWVjd2NPQkFxMlVmZWVRUjFOWFY0ZGxubjhYSWtTT3RsclBYVjE5OWhVOCsrUVFEQnc3RXUrKytDNG5FdnVTeG4zLytPYjc4OGtzODl0aGptRFBIZXY2Y2xnd0dBeElTRWpyVFhiTEI3dDI3NGVYbGhURmp4dlJLK3hxTkJyVzF0VFlGdUJ6cDdiZmZ4clp0MjdCbno1NDI5K2JNbVlORml4YmhrVWNlNmRFK0VkM29HQWpvSnZYNlJyeVZ1aE12REY4SkFjQ2RZWk9SVko0cFp0ZHYzcWF0MGFERG1ZcXJnUUNGUklZM1krK0hXbUg2d0RiYmZ4ajJGcHp0Y24rZVNOclk1dG9YRXg4Uzk1TzNKVW1lQUdCNXlOVnAyNXR6RXN3Q0FjNHlCV2IyaTRGVWtPQys4T2xJcWNyRHBVNWs2Ty9JZTJQV09QUjUzYlhGb3RhZ1IwVmpMVjRZdmhKRFBZSUJBRThQdVEzcnozN1hiZ0pBV2F0dENGc080dTBkQ0x2S25QQjY3SDBkbGl0b3FNRHZqbjlrZGsydGNNSDZvY3ZSWCtVTndMUTd4SE5udnUyeEJJSFh3K3dQSWtmYnRXc1hMbDI2aEQvODRRK2RxdC84eHRsb05HTE5talVvTGk3Ry92Mzc4ZXFycitMWlo1OTFaRmR0VWxoWUNNQVVSRGg5K2pTZWZmWlpoSWFHQWpBTndsOTc3YlZPUDN2TGxpMXdkVFhmYnJlbXBnYmw1ZVY0KysyM3NXblRKcXhac3diVHBrMXJVMWVuMDlrZDFHaHQvLzc5ME92MWFHaG9FTDhtU3k1ZHVvU0NnZ0xJWkRKRVJFUjBxYzNXSmsyYWhQLys5NzlJUzB2RHRtM2JjTnR0dDlsVlh4QUVhTFZhYk5pd0FUazVPVmk5ZW5XM3pGb2cyeDA0Y0FDNXVibjQrT09QSVpWSzI5elg2WFNvcmExRmVYazVpb3FLa0p1YmkvVDBkSXdlUFJvelo4NkVUcWREZnI1dG43MzY5Ky9mNXU5NzU4NmRlT2VkZHl3T3lJbm94c0pBUURjNlg1bURIM01Uc1Rob05HU0NGSThOdmhsUG5OcUlVQmRmK0RXOVZUOWRrV1dXSDZEUm9NUDJ2RVJ4My9zSEJzekUyWXBzaTI5cmU5bzQ3d2lFdWZnQ0FDN1hGdU5rZWFiWi9mejZDbnlhZVFDL2paZ0RxU0RCNDFHTDhIalNaNmh0Wnd2RnZ1Q2JySGdNR2JZQ0VrRkFqRWQvUEJnNXQwMytnNVprcmJZRDdJbTM3NjBGcTd6eDdORGI0YXQwQjJBYWxEOTc1aHVMMnpNU2tXTlVWRlRnd3c4L1JIVjFOUUlEQTdGMDZWSzduOUZ5NENBSUF0YXRXd2UxV28wNzdyakRrVjBGWUFvMmREUm9uRDkvUGtKRFEvSDg4ODhqS3lzTER6MzBFQjUvL0hGTW56NGRTcVVTbnA2ZW5XN2YwdHZ2aHg5K0dBc1hMc1JiYjcyRjVPUmsvT01mLzBCSVNBakN3c0xFTXMwekpoUUtSWnY2OW1pZVRYRHJyYmRhblhrQUFJY1BId1lBakI4L3ZrM2dvcXRDUTBOeDg4MDNZOXUyYmYvUDNwMkhSVjJ1ZlFEL3pnenJzRyt5dUlBS0tLQW9xYmpsbnJ1NWRDckwzTExGazdtVVdlOHg5V1NwbFZ1cHBXWjFNc3ZVVWpNeE5YTXJGVmNVRVJCUWtCMWxkeEFZbGxuZVAyaEdocG1CQWNGaCtYNnVpeXRuZnN2Y0F3UTg5M00vOTRNZE8zWmc4T0RCc0xjM3ZHcnVwWmRlZ3IyOVBUWnUzSWpkdTNjakt5c0xpeFl0cXZiOVVQMnFPbkR2Mzc4L3RtelpncXRYcjhMZDNWMzl2SXVMQ3laTW1BQ0ZRcUYxRDNOemMwaWxVZ3daTWdSWldWbVlOY3V3U1lPUWtCQ2NQSGtTR3pkdXJIYmcvK21ubitMa3laTzFlRmZhVlBkWEtwVW9MOWRlSnFsNlg2ci9QNnVTeStVNmp6M3EvOGRFTFJsLzBqZXduNUxPb29kamU3UzJkRVE3SzJkTTlSb0lWRnBiZlRrM1h1dWEzOUt1WUtDTEg5cFpPY05TWklhM09vM0JraHQ3b0ZBYWIwMjJBQUs4NE5sZi9malhWTjFsZ2NmdVJxQzNremVDSE5yRDFjSU9jMzFHWVhYTXdRYUo2ZmYwYS9qZm5WTjF1blptKzhHWTBNYndzanRkelJRcnF6cUxYMW1VSkJVL0paM0Z0UFlWczFKRFhBT1FYSnlOZzJsaE9zOFhhU1VDSGxZRU5GVDFRbVZkN05yaVAvNFRZZlZQdFVoeVVRNldSKzJ0YzFOSUlqS012YjA5M252dlBTeGJ0Z3pidG0xRHg0NGQwYTFiTndEQWtpVkxESnJsazBxbEFJQlhYbmxGNC9td3NERDE4LzM3OTllNkRnQnUzcndKc1Zpc01Xalc1OGlSSXpoMDZCRFdyRmtER3h1YmFzLzE4L1BENXMyYjhjRUhIeUEyTmhZblRwekFvRUdETUhUb1VBd2RPclRHMXpKRWRuWTI3T3pzWUdabUJtOXZiMnpjdUJFaElTRW9LeXVEbDVjWHZ2MzJXL3o4cythdVBCS0pSRzg1ZkUyem9UZHYza1JpWWlJc0xDenc5Tk5QNnoxUG9WQ283OVczYjE5SUpQcVQrdGJXMWpwbmdHc3liZG8wWExod0FXUEdqS25Ub0dqczJMR3d0TFRFNnRXcmNmTGtTWFRwMGdYanhvMnI5WDJvYnZRTjNKY3NXYUx4T0NRa0JBcUZBak5uemtULy92MGhGb3ZWSDVXVFloNGVIdXJ2dWVIRGgyUE9uRG1ZTkdrU0FPRGd3WU4xbXUzdjFhc1hiRzF0OVI1WFZlY1lzcnprN3QyN21ERkRmNlhpMkxGamRUNS85T2hSblV0NVdMbEFWSGRNQkRTd01vVU1tK0tPNHBOdVV5QVVDUEIwNng2US9qTkRYcWFRNFh4Mm5OWTFjcVVDVytML3hDZmRwa0FBb0xOdGE0eHYzUk8vcFYxNXpORS9OTXl0aTdvYUlMMDRENkU1Mm5HcmZIbnJHRGIybUtuZVpuQ2tlN2RxTzlJM0JZWTJVOVRuUU5wbGRMSnRqV0NuaWpXazA3MEdJYmtvQjlmems3VE9OYTJVVkZCQ0NibFNPL3ZmVUo1dTNRUFQydytFeVQvTkNxTWtxZmprNW0vcVhRcUlxR0gxNmRNSDQ4ZVBSMGhJQ0Q3KytHTnMzYm9Wam82T3VIdjNMbEpUVXcyK2o3NXppNHFLOUY3eitlZWZJeWtwQ2ErODhrcTFGUVNscGFYWXYzOC9VbEpTc0dUSkVxeGR1N2JHdGYrT2pvNVl2MzQ5ZHU3Y1dlL1ZDVXFsRWg5KytDR3lzN1B4M0hQUDRlbW5uNGE1dVRrbVRKaWdQc2ZlM2g1dDI3WlZ4NStWbFFXeFdBd25KeWVOZTZXbHBVRlpUZEs5NmtDbnBLUkVaK1dHYW5BU0ZoYUduSndjQU1DNmRkVW5jai8vL0hOMDZkSUZNVEV4bUQ5L2ZyWG42ckpqeHc3czJMSERvSE5YcjE2Tko1NTRRdjE0Nk5DaE1ERXhRWGg0dUhvZ05tL2VQTVRHNnQ3K1dLVzZnUjhIYUlieDhQREE0Y09IOGROUFAySENoQWthYS9NdlhyeUkxTlJVakI4L1hqMWo3dUhoWVZDeXJycnY0OW9hTm13WWhnMGJwdmY0Z1FNSDRPRGdnRGx6NXRSNEwzdDdleXhjdUZEcitWT25UdUg2OWVzNmozMzIyV2NJREF6RVUwODlWYnZBaWFoYVRBUThCcmNlM01WdmFaZnhUTnZlRUFEcWRma1hjbTZoV0s2N0JDcXVJQU4vM28zQVNQZUsyYUFYUFB2aGZNNHRaQmxoaVlDRnlCUlRQSjlVUC80aDZlOXFxeFB5eWdxeExmNEUzdWxjTWFNd3E4TVEzSlNrSWJVNHQxN2pNaFdLWUd0YXR6V2VacUxIKzYydkJMRHAxaEdzRDVvT1Z3czdDQVVDTE93MEZ1K0UvNGpzMGdLTmMxVmI5QUdhMVFDVlRXcy9FTSswQ1g3a3VGUVZCamFtbHBqdk93bzlIUjgydXpxWEhZdE50NDdxallGcVR5YVRzZVNXYXZUNjY2L2o2dFdyU0U5UHg0NGRPL0QyMjIrcmo5VTB1SHJoaFJlUW01dUxJMGVPd05UVTFPRFhEQXNMUTFKU0VvUkNvYzQxOVpXWm01dGoxYXBWbUR0M0xtSmlZdkRSUngvaG80OCtxbkUyMjh6TXpPQ1M1ZG9vS0NpQXM3TXpidDI2aFczYnRtSC8vdjJZTm0wYXhvd1pvejduMldlZnhiUFBQZ3NBT0hmdUhENzg4RU04OWRSVG1EZHZuc2E5Sms2Y1dHMnlSRVhmN0doQmdlYlA4d01IRGdBQW5KMmQ5ZllrU0U5UGgwS2hVUDlzRUlsRWVuZDVVQ3FWS0M2dXFNNFNpOFYxWHMrdjYrZlF3SUVETmI3MmJtNXVPajhYU3FVU2FXbHBBS0JPcnRDakVRcUZ1SDc5T2lJaUlyQisvWHFJUkNMazVPUmc3ZHExOFBEd3FMYnFwQ1oxcVRKcFNHS3hHS05IajlaNlBqNCtIdGV2WDlkNTdMUFBQa083ZHUxMEhpT2l1dU5mcEkvSjd1VHo2T25ZRWUyc25OWFBuY3lNcXZhYW5VbG4wZCtsRTZ6LzZUei9iKytuOEZIVS9vWU9WY3NMN2ZyRHdhemlqNUpvU1NvdTV5YlVlTTI1N0ZnRU8zbGpnRXRubUFsTjhFN25wL0h1OVIvcmRWQTUwcjJiT2xIUzBHb3F5ZitsLzlzYU0vbTZGTWxLOFhuY1lYelM3VVVJSUlDTnFTWGU4eCtQeGRkM2F6UVByTndqNEhFTnd0LzBHYWxPQWlpaHhDOHBGL0J6OG5tOUd3UTZtOXNncHdHMmlHenVEaHc0QUlGQUFETXpNNWlhbXFvL3FqN1c5Wnpxc1ltSkNadDVOWFBtNXVaNDc3MzM4UHZ2dnhzMHcxYVphb0JYWGw1ZXEwVEFMNy84QXFCaU1Pamg0VkhqK1c1dWJ2am9vNC93N3J2djR2TGx5MWkzYmgzZWUrODlqZTlOaVVTQzNidDNZK3JVcWZXK05yNHlPenM3TEYrK0hFbEpTZmorKys4UkdocUsrSGp0WlhjcU1URXhBR0JRNHo2WlRJYXJWNjhpS0NoSW8reCs5KzdkV21YNFpXVmxHbVhOQ1FrSkNBc0xnNFdGQmI3NjZpdlkyZG5wZkkxSmt5YWhzTEJRZlQ5ZlgxLzg5dHR2T3MrVlNDVHFoTWJPblR0clhKWlJuYUtpSXV6ZnZ4K1RKMC9XV2RGUnRUUmRwZkw3L080NzdkMWRxUFpNVEV5d2VQRmlyRnExQ2prNU9YQjJkc2JLbFN2aDRPQ0FWYXRXd2NMQ1FyM3NweVpWcXpTKytPSUxmUEhGRnpyUEdUeDRzSHI1a2JGTm5UcFZiN1BMYjc3NTVwRysxNGxJTnlZQ0hoT1pVbzVUV1ZHWTJYNncrams3MCtxM2NpcVVsV0JYMGptODdsMVJDaFhrMEI0RFhEcXI5NlZ2U0pZaU0wamxaZWhnM1FwUHQrNEJvR0pXKy9zN2Z4dDhqNi9qVDZDclhUdlltNG5oYWVXTXFWNERzUDNPWHcwVGNCTVJWNUNCMzlLdVlOSS9zL25lMW02WTFuNGd0dDg1clQ3SFRLTWlvT1pHZ2JYdEc2Q3JtdURMVzMrZ2RiY1hZV2NxeHVkeGh4R3VZOG1DU2lkYkQ2d01uSXdqR2RleE0ra01Ld1pxb1d2WHJpZ3ZMMGQ1ZVRuS3lzclUveTRvS0ZEL1d5YXIrV3R1WW1KU3F3OVZBcUhxaDBnazB2aWd4c1BmM3gvKy92NDZqNjFkdTFibjg4OCsrNng2TUZuNSt5Z3ZMdzhsSlNWNkIvaFJVVkVJRHcrSFFDREFpeSsrV0tzWUZ5MWFoRTgrK1FRblRweUFzN096Um0rQ3RXdlg0dEtsU3poMTZoVG16Sm1Ed1lNSHE0L1Z0cnU5UHRPblQxZVg1bnQ1ZVdINTh1VzRkZXNXUEQwOVVWcGFpbDkrK1FVdnZQQ0NPaWtpbDh2eDExOS93Y1RFQkwxNzk2N3gvdm41K1ZpNmRDazZkT2lBYmR1MjFTcTJIMytzMksxbjNMaHhlcE1BcXBnQTNiUDBWWldXUGx5bTlhaGJNYTVidHc3bnpwM0QyYk5uc1hUcDBtcDNQcUNHVTNYZ1BuWHFWSTNILy9yWHZ3QUF5NWN2TitoK3F1VE0zYnQzc1dUSkVpeGN1QkJkdW5RQkFKdzhlUkkvL2ZTVCtoeXhXSXdMRnk0OFN2aVA1UGZmZjlkNkxpS2krcVdrWGw1ZTZ2ZERSSStHaVlESFJHeGlyaDc4cWJ6V2NTaHUzRTlHUWJuK0xPK3hleEVZNGQ0TlhsWXVLSktWcXBjVjFEY1RnUWorZHEwUjVOQWVUemkwUjBweERqYkVIY0VjbjVFUS9qUERjem96Q3ZHRjl3eStaNkdzQk4vZE9ZV0YveXdSZUxwMVQ0VGwzVUhrL1pSNmlmbHhOZ3VzVDd1VFE5SERvWU82T3NUZnRqWE1oQ2JxM1NNcUp3SktIOU9PQVlXeUVxeUkvaFZLcFZKcnFVSmwxaVlXZUtmek9KZ0lSQmpmdWdmeXloN29iWHBJMmpwMzdsempPYXFPeXJvU0JwV1RCWlUvVk9jVkZ4ZHJQSytydTNSMXFpWUdSQ0tSem9TQnJuT0VRcUhHaDBnazBuck9rR05Vc3ovLy9GUG44NE1IRDRhRmhRVUF6UUhqb1VPSHNIUG5Uc3ljT1JNdnZmU1MxbldxZGVVREJ3NUVodzRkYWhYTGtDRkQxRXNZOXV6Wmc5YXRXMlBVcUZFQWdCa3paaUFqSXdPcHFhbFl0V29WenA4L2ovbno1OFBhMnRxZzhudEQ2T29pN3V2cmk4dVhMMlBUcGszSXpNeUVpNHVMT3FhREJ3OGlLeXNMSTBhTU1HaWY5T3pzaWkxL3EvWVNxTW1OR3pjUUdob0tLeXNyVEo0OHVkcHpWWWtBUXlvNFZGOVhvVkQ0eU4zU1gzdnROYVNtcGlJcEtRbHo1ODdGb2tXTE1HalFvRWU2SjlWZTFhcUtzckl5U0tWU3JlU1Jha2I4NDQ4L3hzY2ZmNnp6WHBYN2U0U0hod09vYVBUbjdGeng5NFpxbDQ3S1N6b2NIUjBSRUJCUUQrK2s5alp1M0ZqcmE4YVBIODlFQUZFOVlTTGdNWm5pMlYrckFzRFdWSXhYT3c3RFo3SGFHVkVWaFZLSmJ4Tk9vWmRqUit4THZkaGdlN2ovMkhjdUxFUVAvd2lKTDd5SHllMzZvYU8xS3dEZ2ZsbHhuV2J6ejJiSFlwaHJWM1J6OElRQXdIemYwVmh3ZGJ2ZTNnZ3RRYmxDam8yM2ptSmw0R1RzUzdtSTM5S3ZhUFJjcUcxRlFIMHhwUC9FWE45UjZpMEZZd3JTOFh2NnRZWU9xOFZSTFIyb2p5MlJGQXFGVnNLZzhtTzVYRzd3UjJscEtlUnl1ZFoxdFUwMjFLUnFZa0FnRUdoOEdQSmNUZWNBMENoaHIrL25HbHAxZlFKVUpmNUZSVVZ3Y2FsbzhQclhYMzhCQUFJREE3WE92M2J0R3E1ZnZ3NkJRSURwMDZmWEtaNlhYbm9KOGZIeENBME54Y2FORytIcTZvcWdvQ0Q0K1BoZzY5YXQrT0tMTDNEczJER2NQbjBhaVltSitQcnJyelhlUTJabUpxWk9uUXFSU0lTREJ3OCswa3gzZG5ZMnZ2cnFLNXc1Y3dZQ2dRQ2pSbzFTei94SFJrYmkyMisvaGEydHJkYXVDaXFxcjZPcVBQdmF0WXFmY2JXZExSZUx4UWdLQ2tKd2NEQ3NyYTBobFVyMTlnaFFWVy9VcGlKQUxLNitvdEFRSGg0ZTJMUnBFMWFzV0lHd3NEQ3NYTGtTMmRuWjZxVUg5SGhVN2JQdysrKy82OXpPVDdVMFlQYnMyZXJ2NlZtelp1SEZGMTlVVnhXb3RvNHNMaTdHbmoxNzBMbHpaM1VTUUo5Ky9mcWhYNzkrNnNmNnR1OXJDRFgxUE1uSXlNQVBQL3lBVTZkT1FTZ1U0cW1ubnNMenp6Ly9tS0lqYXY2WUNIZ01PdGw2WUxSN0VJQ0s4dnJ0ZDA1alJ2dEJFQW1FRmFYK1dURzRrcWQvM1gyMEpCWFJFc083UmV0alp5cEdWL3QyNk83Z2hlNzJuaHJWQlpXVEFFbEYyU2lSbCtOZmJSK1dUWDZUY0tMT1NZaHRDY2V4OFltWk1CV2F3Tm5jQmpNN0RNYVcyN3BudEtvU1FBQnZHemNFT1hqaFhzbDluTW1LVVIrek1qVkhhM0hkdXZsYm0xclU2YnI2Y3Fjd0U2OWUzcWF6Rzc5NXBhK0ZJUlVCQndZc3F0Zlk5Sm5ZcGhkNk8xV3NxUzBvbDJKOXpDRzlPeHE4MHVIUnR3UjdYTytyT1ZQTkdqYmtQc3RLcFJJS2hVS2RGTkQxVWRkanFuc3JsVXF0ZjlmMHVMcGpxcmdyLzdjK25sUE50dFdIRXlkT29IWHIxdkR6ODZ2VmRhb21jNm9aOTl1M2J5TXRMUTB1TGk1YXMyZ0toUUpmZmZVVkFHREVpQkZvMTY1ZG5XSVZDQVQ0di8vN1A4eWZQeDlKU1VuNDZLT1BzSEhqUnJScjF3N201dVpZdEdnUmZIMTlzWFhyVmt5Wk1rVXJhWEx6NWswQUZZUHR1aVlCeXNyS3NIZnZYdXpldlJ1bHBhWHc5L2ZIbTIrK0NWOWZYd0RBNmRPbnNYNzllZ2lGUWl4ZnZseHZOVURyMXEwUkZ4ZUhXYk5td2NIQkFSa1pHUUNBNE9EYU5XZjE5dmJHbWpWcmtKbVppYmZmZmhzMk5qWll1WEtsVnRXTDZuc1RNR3cvZEZVaW9MQ3cwS0N0MmlyYnVYTW5YRjFkTlo0VGk4Vll0V29WTm03Y2lBc1hMdWpkV3RLWTFxOWYzMlJlczIvZnZocURha09VbFpVaE16TlQvVGcvUHgrQTlzNGZxcXFVVnExYWFTUVBLdStJQVZRa2xsYXRXb1hzN0d5OCtlYWJCc1h3d3c4L3dOemNIQUtCQUNFaElkVnVGZmc0M0w5L0h6LysrQ09PSERrQ3VWeU9vVU9IWXZyMDZRYjFMeUVpd3pFUjBNQ3NUTXp4VHVkeDZ2TDZ2ektqY1NqOUt1eE14ZXFCOXI5OWhpUDZhbHFEYmRIVzFiNGRYdWt3Rk8yc25LRnZ6dXBPWVNaQ2MyN2hRazRjaW1TbFdCYzBUUjN6cGR4NG5NKzVWZWZYdnl1OWo3MnBGOVU3RHd4M0M4UzU3RmpjcUdHSndMdCtUeVBRM2hQV0poV0Q5Z05wbDNFR0R4TUJRMW9GWUVncjQ1U3oxUWQ5WCsvS1NabXl4MWdSVUoxaHJsMHd2WDFGeWFnU3dJYTR3OGd0SzlSNy9yaldUK2c5UnMyTFFDQmdqNEYvbkRoeG90N3V0V3ZYTHFTbXBtTERoZzBJQ0FpQVhDNVhENkJEUTBQVk05V1ZUWjQ4V1YxT2ZQLytmUUFWVzNJQndPalJvN1VHNEVlT0hFRmlZaUlzTEN3ZXFadC9Sa1lHUER3ODhPR0hIK0xOTjk5RVdWa1pVbEpTTkJJTDQ4ZVBSM0J3TU56YzNMU3VWMjFSMTZsVHB6cTl2a0tod0lJRkN4QWZIdzhiR3h1OCtlYWJHRFZxRkFRQ0FkTFMwdkRWVjEvaDBxVkxjSEZ4d2JKbHk5Q3BVeWZJNVhLZDM3Tno1ODdGNTU5L2pwU1VGR1JrWk1EZTNoNFRKMDVFVUZCUW5XSVRpOFhJeTh0RGJHd3N2dm5tRzh5ZVBWdmplT1ZlRG9Zc0RWQWxlRXhNVEF4dW5xWWFXT3JiaVVBb0ZPTHR0OS9HakJrejFBbVM2cjRmS2lmQWF2cStXYng0TVh4OGZBeUtVNS9IT1NoVjdmclF0Mi9mT2wxZmwxMFVFaElTZEc0WFdmVnorL1BQUHdPb09XRVVFeE9EYTlldVllalFvVnFKSFdkblo1MlZRU2RQbmxRbnZXeHRiZkhhYTYvVjZqM1VGNWxNaHYzNzkyUFhybDBvTGk1R2NIQXdYbjMxVmJSdjM5NG84UkExZDB3RU5MQTVQaVBWcGRTRnNoSjhuMWpSYk8vbmxQUG81ZFFSN2NUT2NEU3p4c3Z0QjJQejdXTU5Fb09KUUFSUEsrM1NNTlhnUHpRN0Zwbi9sSVVMQlFJczcvS2NPdWE4c2tLRForK3JjeUQxQ2dhNStLTzEyQkd4QmVucXJRUk5CQ0o0V2J1Z2s0MEhPdGw2b0pYNXcxLzQvWncxL3lpMEVCcmVBYnNwc3hROS9DVmZLaS9YZVU1dTZRTWtGRmJNSUN3Sy8xSHIrQ3NkaHFvSDQxV2JDWTd4Q01KUVY4UFgxL1YxOXNVY241SHFKTkt1cExQVk5oT3NMM092NnU5Ry9hQzhZWmJJRURVR1dWbFpTRTFOaFZnc1ZnK09pNHFLMUFPNXFLZ29oSVNFYUYwM2N1Ukk5VUF1THk4UHhjWEZPSHIwS0V4TVREUzYyYXVPLys5Ly93TlFrVUF3WkwyOExudjI3TUgzMzMrUEYxNTRBVE5tek1BSEgzd0FzVmlzbm9tdlRGY1NBSGpZeGIrdWlRQ2hVSWlYWDM0WmYvMzFGMmJQbnEyeHR0ckp5UWtXRmhZWVAzNDhYbjc1WlZoYlcyUGt5SkZRS0JRNnk1STdkKzVzVUZQQXFwOVBmV3hzYkxCMDZWSXNYTGdRKy9idGc3ZTN0OForN0xWTkJOeTdWOUducDNmdjNnWTFqeXNzTE1Ta1NaTUExTHljb1BMM1FOWFphSDFxT3E5eXI0cTZlcHlEMHZQbnorUENoUXUxbnRWL0ZINStmamgrL0RnVUNnV0VRcUhlcFFGMzd0d0I4TEQ4WDUrdVhidGl6Wm8xT252UzlPL2ZILzM3OThlTUdUTXdmdng0ZFNQQzc3Ly9YcDBjTTlhdU5GZXZYc1VYWDN5QjlQUjB0R3ZYRG5QbXpFR1BIajJNRWd0UlM4RkVRQU9hM0s0Zitqay8vR05vNiswL1VWQmVzZjl2dVVLT0wyNzlnZFhkWG9KUUlNQlRibDF4TGpzV0VmZVQ2ejJPdTlKODliK1RpcklSbWgyTGM5bHh1RmR5WCt2Y1FTNys2R3BmTVlzalZ5cXdQdlozZGN5UFFxYVVZMnY4Y2ZSMTlzSDJPMzlCcmxTZ2o1TVBGblllcDNmYlBTV1VTQ3pNUnBRa0JaSDNVM0h6bitVUisxSXZBZ0JpQ3pKd05hL2lGK1BxN2kvQjE4WWRlV1dGZU9YU1YrcDd6UGNkalNHdUZWVURsUWZFUVE3dDRXL1hHZ0RnWjlzYVJmSlNwQlRsUFBMN3JBOWkwY1BTMkJLRjdrVEFrWXh3SE1rSWgxaGtoa2x0Z25FNDQxcU4xUU11NXJaNDBhcy9mcmp6TjQ1a2hCc1VTM2NITHl6c1BGWmRIWElvL1NyMnBWNnE4YnFxeVllNmxQbW5GK2ZWK2hxaTV1RHExYXNBZ0tDZ0lQVzY4YUtpSXEyR2RUdDI3SUNIaHdmMjdObWpIdFNyMWdOblptYmkwS0ZES0NvcXdwQWhRN1FHK2w5KytTVUtDd3ZoN3U2TzU1NTdyazV4bmpsekJ0OTk5eDJVU2lXa1Vpa0VBZ0c2ZCsrdTgxeWxVZ201WEs2MURsNG1rNm0zK3R1d1lRTTJiTmhnMEdzdldyUUlJMGVPVkQ4T0RnN1dXYjV2YVdtSnBVdVhHdnFXRE5hbVRSdXRBWk5TcVVSYVdwcld1WDUrZm5qbGxWZXdiZHMyZlA3NTUvRDI5bGIzSENndmYvZ3ozcEFlQWNuSkZYOGpHRm9pcmFvZ3NMUzByTFlaWjJabUpnb0xDOUd4WThVMnN2cldicTlldlJvblRweUF1N3M3dnZubW0wZmV1WUFxWkdkblk5NjhlUnJmcTVtWm1WaTFhaFhtekptRHpwMDdJejA5SFlEK2hGcGxYYnQyeGVuVHAvVWV6OGpJUUdSa3BONEVvS3VycTk1ZFMrcGJZV0VodG16Wmd1UEhqOFBDd2dLdnYvNDZubm5tbVJxcnpGNTc3VFVNSFRxMFZqdWRFSkVtSmdJYXlERFhMbmpCODJGRytkamRDSzN5K3ZnSDl4Q1NIb2FKYlhvQkFON3dHWUczcm4yUEVqMnp3SFdWVlNyQjd1UlFoR2JISVYxYS9lRHFkRlkwUkVJaFpucy9oZDFKb2JncDBmNmpwcTZxOWpySUxpM1FTZ0xjbGVZalBEOEpOKzRuSTFxU3ByTXZ3VTlKNXpRZU81bmJxSnNhM241ZzJLNEc0Zm1KQ005UEJBQzgxbkVZeG5nRUlhMDRGNytsaGVGa1ptU3QzbGQ5c3pWOTJGQktXazFUUlJPQmNxQTNCZ0FBSUFCSlJFRlVDUC94bjRpdTl1MHcwcjBiMXNhRXFLc0Vxckl5TWNjbjNWNkVrN2tOQXUwOXNlYm1RZHg2Y0xmYU9BYTM4c2VidmlOaElxajRHcDNLak5MWTVyQWg3RWsrajE5U0xqYm9heEExZHBjdVZTVGJWQTNCcEZJcFpESVpySzJ0YTd6VzNkMGRRTVhzWVVKQ0FnUUNBYVpNbWFKeFRtbHBxWG9BT25mdTNEb041djcrKzI5OCt1bW5VQ3FWNk51M0wvNzk3MzlYZTM1OGZEdysvUEJEUFAvODh4Z3pab3g2MEp1U2ttTFErMUtSU0NSUUtCUmFzNksxV2RxZ1dwTmZtMnNtVEppQUNSTW1xQjl2MjdaTnEwUzdyS3hNYjZYQXYvNzFMNXcvZng2UmtaRllzV0lGTm0vZURITnpjNDFHZ1liTXhGNi9maDJBNGRVVGhZVVZTN2hxK2h3ZlBud1l1M2Z2eHJoeDQ3Qmd3UUtkNThURXhPRGt5Wk1BZ1BuejV6TUpVSTkrL1BGSFNLVlNlSGw1SVNrcENVQkZoMytwVklxVksxZGkyN1p0aUkyTmhhT2pZNDBWQVNyNmRoWlFDUTBOUldob3FNNWpnd2NQZml5SmdMaTRPQ3hmdmh3NU9Ubm8wYU1IM243N2JhMCtGcnJJWkRJa0p5ZXJrNGhFVkRkTUJEU0FZS2VPZU1ObmhQcHhVbEUydnRNemdOcVZISXBnSjI5NFdEckEyZHdHblcxYjQzb3R5cTRyTjViVFI2RlU0cGNVdy9lSlBYRXZFZ2tQTXBGVWxHWHdOWFdSWEpTRGd2SmkzQ3hJeC9YOEpJVG5KeG5VdWI2cXFWNERJQkpVekhTY3k0NnQ5ZlUyL3d5ODI0aWQ0RzNqcWpNUjhHWFA2djlnTk5GVDFWQVhIYXdmL2hMVTEwZEFKQkRpSGI5eDZ1cU5JbG1wUnVWSFZVV3lVdnlRZEFaemZVYkJ5Y3dhS3dOZndKZTMvOUJvdnFnaUFQQ2k1NU40cmwwZjlYT1hjdU94K2ZZeEtMWE9ybDl5cFVKdkEwS2lsa0FtazZuWC8vZnFWWkVrVnBVRXEzWUJxSTVxWGY2VksxY0FBQU1HRElDWGw1ZkdPZWJtNWxpeFlnVmlZMk5yM05KU0tCU3F0eVJVRFZTUEhqMktEUnMyUUtGUW9IdjM3bmovL2ZkckhNU0doWVVoTXpNVDI3ZHYxeGdzZCtqUVFiM1RnU0VtVDU2TXZMdzhyYTNWREMxbHIrczFFa250ZnpkVkpoQUlzR2pSSXJ6Kyt1dTRlL2N1WW1KaTBMMTdkM1hwdkNHRDZzVEVSS1NrcEVBZ0VLQmJ0MjRHdmU2REJ3OEFvTVorQXVmT1ZTVFk5ZTJPb0ZRcXNYbnpaaWlWU2p6MTFGUG8yYk9ueHJHWW1KakhOb1BjM055NWN3ZkhqaDNEYzg4OXA1R3dNVE16dy8vOTMvL2h6VGZmeEk0ZE94QVdGbWJ3MXgyb3ZpUC84T0hETVdYS0ZMejg4c3VQRlB1anlNL1B4K0xGaTFGVVZJUTVjK1pnNHNTSkJpOUx5TXpNaEZLcFJKczJiUm80U3FMbWpZbUFldmFrUzJlODFXbU1lbUNhVzFhSWxkRy82aTNiTGxmSThNV3RQN0N3ODFoOEZ2czdZZ3N5YXZWNm5XemMxZit1ejBxQ3hBWk9BZ0FWeXdWbVh0eFM1OEdsVUNEQVZLOEJHTnlxNG8rUGV5WDNjYUdhcG9ZQ1FPZHJWZTVMa0tGbk1OM2FzbTdyWjJ2THpjSWVBWFlQZjdGbGxSUm9uU01TQ1BGMnA3SG80MVRSZ09tdU5COHJvdmJWdUNYam1hd1k1SlErd0dML2liQTJzY0RibmNiQ3pjSmVJMGxrS2pUQmZOOVJlTkxsNGVEZ1ZHWVV0dHorVTJPTFExMXVQN2lyMGQrZ3Noa1hOd05vbU9hSHhsclBTTlFRd3NQRElaVks0ZTN0clM3emo0dUxBMkRZTExDenN6UHM3T3dna1VoZ1ltS2lkNXM4QURVbUFZQ0tOZmFIRGgwQ1VKR2srT0tMTDlUOUNYcjI3SW5seTVjYk5JZ05Dd3NEVUZIQy95aU5KVlVEMjZxem90VU5laFFLQmRhdlg0OC8vL3dUWThhTXdSOS8vQUdGUW9FUkkwYmd6ei8vUkw5Ky9iQnMyVEtEU3ZNZmhZZUhCOTU5OTEyMGI5OWVuYkNwVFNKQTlYa1BEQXcwZUZaWTFmeXV1a1JBYW1vcVVsTlRJUkFJTUhEZ1FKM243TisvSDNGeGNYQjBkTlRvUkMrVHlmRE9PKzhnTGk0T24zLytlYTEzdVNCZzY5YXRzTEN3d09USms3V09lWHQ3WTlteVpSQUtoVGh3NE1Bak5mV3NxLzM3OTZ1L2o2b2prVWl3ZmZ2MmFzK3BuSGc0ZS9Zc0hqeDRnRW1USnFuN1dCaEtWY21ncXhjSkVSbU9pWUI2TkxDVkg5N3FOQWFDZjlxcVNlVmxXQm0xSDdtbEQ2cTlMcllnSFcrRy9RL2xDcm5XTVM4ckZ3Z0ZBaFRKU2xFc0wwT0p2Qnd5aFF5V0lqTjBzbTJOMmQ1UHFjL1ZONGh0ek9xU0JCQUFlTUt4QTZaNkRZQ1hWY1VNbVV3cHg0YTRJMXF6eVFvOGZPeHFZYS9WRjBFc01rTjc2MWJxeDBsRjJYV0lxR1lkckZ2Qnc5SVJXU1VTWkpVV1FGSldwUFhlTzl0NjRBMmZFVEFUUHZ6ZnN1clNESE9oS1JiNWpVTlB4NHAxbkprbEVpeTc4VFB1VituajRHQlcwVlJNcHRUOG5yb3BTY01Ia1h2eFlkZm5ZRzFpQVc4Yk41Z0lSSkFwNWZDMmRzUDhUcVBSVnZ4d0hmTHU1RkNEcTBsT1prYmhaR2FVem1NRjVWS0Q3bEVYcXNhV0RWMnRRUFE0bkQxN0ZnRFFwOC9EaWh4VlYvMnFmL1QrOE1NUHNMS3kwaXFQZFhaMmhrUWl3Wmd4WTlDNmRVVXZsRE5uemlBeE1SSERodyt2MHhaY1NVbEpXTDkrdlRxV0VTTkc0SzIzM2pLb3daMVVLbFZ2RVZqNWZkV1dWQ3BWTDJrd2RDQmNYbDZPVHovOUZHZk9uRUZ3Y0RBV0xGaUFQLzc0QXdDd1lNRUNKQ1VsNGZ6NTgvajQ0NC94L3Z2dk4zZ3lZTkNnUVJxUFMwb3Fsci9WMUFrK1BUMGRSNDhlQlFDTUdUUEc0TmRURGVDcTY3eXZxZ1lJQ0FqUXVXWThJeU1EMzMvL1BRRGduWGZlMFppMU5qRXhnYisvUDI3ZXZJbFBQLzBVWDMzMUZTd3RMYlh1UWZvdFhib1VpWW1KU0VoSWdGZ3N4clZyMXpRU1EzMzc5c1c4ZWZQZzZ1cHEwRzRHMWZVR3FDdzVPYm5HYy92MTY0ZVFrQkQxamdMVktTZ293SzVkdTZvOXAzSWlRTlhyNE55NWM3QzJ0b2F6c3pPRVFpRUVBb0U2d1Y5NWUxbVpUSWFDZ2dMMXJnak96czU0NGdudVVFVDBLSmdJcUVlNXBZWEFQMG1BRW5rNVBvNCtZUERBVWxjU0FBQkd1WGZIU0hmRFNzSE81OFFaZEY1VEpJQUFQalp1Q0hieXhwTXVuZUZxOGJBc3RFaFdpdFV4QnhHbm81b2lzOUpTZzNmOW5zYVJqT3VReWl0bVlDeEVaaGp1RnFnZWVCZktTaEJia0s3ejlhczJ2NnZxbC81djYyMTZDQUFPWnRaNHAvTTQ5V09GVW9rU1JUbEs1R1VvVThoZ2IycWxzVzBnQU1RVlpDQys4R0hQQTNPaEtWWUdUb2EzVGNVdnozUnBIcFpIN29XZG1SaHlLRkVrS3dXZ1JLQzlKNEtkdkFFQTJTWGFTYWc3aFpuNElISXZScnAzdzlmeEZkdWR2ZWpaSC85cTIxdGR5U0pUeXZIbHJXUDRPK3RtdGUvN2NURVRtc0ROd2g2RnNoSVV5MHRScnBCREpCQ2l0NU0zdXRwWGJOZFVwS09mQkZGVG9sQW9jT0ZDUmVKTjFSK2d1TGdZRnk5ZWhFZ2swcHJCVjYzWHJtelBuajFJU0VnQThMQlJIRkN4dm52ZnZuMnd0Yld0MWV4YmFXa3BkdTNhaFY5KytRVXltUXdpa1Fpelo4K3UxVDBpSWlMVTE2cVdPOVNGYWt0RUN3c0w5WEtGNm1Sa1pHRGx5cFc0ZmZzMm5uamlDZlhNcW9xWm1SbVdMMStPUllzVzRlelpzNWcvZno3Kzg1Ly9hR3g3Mk5DazBvb2thWFh2UjFYUklKZkw0ZW5waWNHREJ4dDhmOVhXZ1ZXWFVsU21TajROR0RCQTY1aE1Kc01ubjN5QzB0SlNUSmd3UVdkRHhwZGZmaG1YTGwxQ2Ftb3F2dnp5Uzd6Nzdyc0d4MGNWWDV2dTNidGoyclJwNmwwaHhvMTcrUGRDZW5vNlVsSlM4TzY3N3hwVVRWTlRid0NWNm5vRXFPemF0UXM3ZHV3dzZINjFGUndjakxmZWVndS8vZlliZHUzYUJibGM5OS9CbFlsRUlyaTZ1bUxzMkxHWU1tVUtrMDVFajRpSmdIb1VMVW5Ga1l4ckdPTGFCU3VpOXRXNnpGOFhmYzNmcW9wL2NBK0gwcTgrOHVzMU5uMmNmRERDdlJzNjJiaERiS0paT3FrRWNENDdEdC9kT1kwOFBYdmFYOHFKeC9QdCtzSkVJRUlIYTFmTTlSMnA4endBT0pnV3BqY2g4NmdTQ3pXWFdnZ0ZBb2hGWmhEckthWFBMeXZDaHJnakdzK1ZLc3B4S2lzYUhXMWNjZnZCUGF5S1BvQ0M4bUtzQ0p3TU53dmRzMk1YOUNTSDdoUm1ZdXZ0UDJFcE1zT3FiaStndmRYRHFvaTcwbnhzaUR0U1l6UEJ4OGxVS01MR0hqT3JQVWRYSW9pb0tRa1BEOGY5Ky9maDZPaW9YZ1p3K3ZScFNLVlM5TzNiVjJ0V1Y3VnJnTXIxNjlleGZmdDJkZU81YytmT3FiY2RWQTB3REIza2xwZVg0L2ZmZjhlZVBYdVFsMWZSWkxaOSsvWll0R2hScmN0eHo1dzVBd0RvMHFWTHJSb0RWcFdWVmZGelZMVmtRaCtsVW9rLy92Z0RYMzMxRllxTGl6RnMyREFzV3JSSTUyeS9pNHNMTm0zYWhLVkxseUkyTmhaejVzekJsQ2xUTUdIQ0JQVjJqUTFKdGRTaHVrVEF0OTkraThqSWl0NDEvLzczdjZ2dC9sK1Y2dXV1THhHUW5wNk8yN2R2QXdDZWZQSkpqV05LcFJJYk5teEFiR3dzT25Ub2dOZGZmMTNuUGN6TXpMQnc0VUlzWExoUXZkU2k2djcxVkxQVnExZWpxS2dJbHBhV0dtdmYyN1ZyaDgyYk4rdnMzN0J3NFVLdDVSalZMWk5wYk1hT0hZdXhZOGRDcVZScTdLQ2hpMEFnTUtnQ2lZZ014MFJBUGR1WmRCYW5NcU53cDdCKzF0aW5GdWZxUGFZRWtGR2NoelBaTWZndDdVcURyTDgydHFTaWJQalp0dGFZTFMrV2x5RTBPeFloNlZlUlZzM25Cd0JTaW5PdzVtWUlablFZcEhlZC8vMnlZaHhNdjRMZjBxN1VhK3lWNVpVVm9saGVwbmZncnlJcEw4YTU3RmpzVGJrSWlZNXRHNDltaENPNUtCdTNIOXhEK1Q5Zjc0UUhtVG9UQWRmems3QTN0Zm9PL0ZKNUdmN091b24yN1Z0QkNlQ1B1OWV4NDg3ZktOV3piYUd4Rk1sS2tWa2kwYWdFcWF4Y0ljZlB0V2lJU2RRWXFXYm5ldmZ1RFlGQUFJVkNnWU1IRHdMUUxBZnYyN2N2SEIwZE5SSURTVWxKV0xseUpSUUtCZWJQbjQrRWhBUWNPblFJdi83Nks2Wk5tNGFVbEJRQUZXdU9xNU9WbFlXalI0L2l5SkVqNmdTQXViazVKaytlakJkZmZMSFdwZk9scGFYcTkvV29lN09IaDFkc2U5cTJiVnU5NTBSSFIyUHo1czI0ZmZzMmhFSWhac3lZZ1pkZWVxbmFYaUoyZG5aWXQyNmRldS8yN2R1MzQ1ZGZmc0g0OGVNeFlzUUluUTNKOU8wT1VGc3hNUlVOVy9VbE4vYnMyWU85ZS9jQ0FNYVBINi9ScEs4bU1wbE12Y3VBdmkzblZGVWx2cjYrYU5YcVlVSTRQejhmR3pkdVJHaG9LS3lzclBEZi8vNFg1ZVhsa0Vna0tDb3FRbUZoSVNRU0NlN2Z2NC83OSs5RElwSEExdFlXRW9rRUd6ZHVSTmV1WGF0ZGprRGFxbHV5bzYrSjQralJveHNxbk1kS0lCRFV1RHlHaU9vZkV3SDFyRVJlWG05SkFBQ0lLMGpIUytjM0FRSUJoUDhzT3hBS0JGQW9sWkRLeTR6ZVlWMDFnMTZtYkppWjlIc2w5L0ZUOGxtODZQa2tydVhkd2FYY2VGek9qYTlWMHVOS1hnS3U1Q1hBUW1RS1J6UHJoMzhRS29FSE1xbmU5ZXNyb3ZlclArYzFlVDcwOHhyUGVlbjhKcGdKVFdBaE1vVzUwQlNtUWhGRUFpRkVBaUVVU2lVZXlLVElMeXVxOFQ1Vit3WWNUQS9EOWZ0SkVLSmlYVjJaUW9ia29oemNNYkNhNUdCYUdCeE1yUkYrUHhFUitja0dYV01Na2ZkVG9MQnJDNkZBQUNXVVVQNnp2Q0s1S0FjaGFXR1BwY0VsVVVPYU8zY3VCZzBhcEI1QTdkdTNENG1KaWZEdzhOQW95UTRNREVSZ1lLRDY4YTFidDdCNDhXSVVGQlJnd29RSkdEdDJMTEt5c25EOCtISHMyYk1IQW9FQXFhbXA4UER3MERrem5KZVhoL1BuenlNME5CUlhyMTZGOHAvR29DWW1KaGcxYWhTbVRadW1kNy94bXB3L2Z4N0Z4UlZKelpvU0FibTV1WWlOallXOXZUMXNiR3hnWm1ZR1UxTlRGQmNYSXp3OEhQdjI3UU1BOU9qUlErTTZwVktKeTVjdlkrL2V2WWlJaUFCUU1mQmR2SGl4d1ozc3pjM044ZDU3NzJINDhPSFl1SEVqMHRQVHNYdjNidXpldlJ0dDI3YkZ4SWtUTVg3OGVQWDVEZzRPT3UraktzV3ZMRFUxRlJrWkdYQnpjNE85dlQwc0xTMGhsOHR4NWNvVmRTTkdIeDhmcmZlMGRldFdIRGh3QUFEd3hCTlA0STAzM3RDNmQxSlNFdTdkdXdkbloyYzRPRGpBMnRvYVptWm15TXJLd3ZidDI1R1ZsUVdCUUlDZ29DQ2Q4YW9TQVZXckFjTEN3dFFKSEtsVWlwZGZmbG45ZlZHVC9QeDhmUG5sbDNqLy9mY05PcCtJaUl5RGlZQkdUZ25VMkEzZW1Bd1pBRCtxdytuaE9KcHgvWkdUSGlYeThsbzFWSXk4bi9KSXI2ZExtVUwyVHhLai9wcm4zWDV3RjdjZnNZei8rOFMvNmllWVdqaWRGVjJyNVFlYmJ4OXJ3R2lJakU4b0ZLcTNCeXN1THNaUFAvMEVvR0xQZG4zbDRJbUppWGozM1hkUlhGeU00Y09IWTg2Y09RQ0FWcTFhWWRhc1dkaXlaWXQ2amE5cUlDNlJTSERqeGcxRVIwY2pNaklTdDIvZjFoamsyZG5aWWZUbzBYajY2YWMxWm9uclFqWFFiTisrdmQ1WjZjcVdMMTllN2ZGV3JWcGgrUERoR3MrbHA2ZGo1Y3FWS0NrcGdVZ2t3dmp4NHpGejVreUl4ZUpheHhzVUZJU3Z2LzRhUjQ0Y3dXKy8vWWIwOUhSa1oyZHJKRjRBWU9mT25Wb3ptR1ZsWlRvckJiS3pzN0YwNlZLOXIybG5aNmR4WFdabUpsYXZYcTFlRGhBWUdJZ1BQdmhBWnpWR2VucDZqWit6TVdQRzZOeWJQVFkyVnQwRXJtb3AvK0RCZzdGdDJ6WklKQklvbFVyWTJ0ckN3Y0VCRGc0T3NMZTNoNzI5dmZyZmRuWjI2dWVpb3FLd2R1MWFuRDU5R29NR0RlSVNBU0tpUm95SkFHcjBsRkJDYnVCTUJEVWRjUVVaWE5kUHBJZFlMTWJTcFV0eDd0dzVyUm53eXJ5OHZEQnIxaXlrcEtSZzd0eTVHaVh3a3laTmdsd3V4OEdEQitIdTdvNlhYbm9KUUVVVHZSVXJWbWdNL2kwdExSRWNISXlCQXdlaWI5Kys5YllXVnl3V1F5QVFHTlR0M01uSkNSNGVIcmg3OTY3VzdMT2RuUjE2OXV5SldiTm1hUTN3MjdScGc3ZmVlZ3NuVHB6QW5EbHpxbDA2WUFnek16Tk1uRGdSRXlaTXdLVkxseUNYeStIbDVWWGpkUUtCUUdkZkFVOVBUMWhiVzBNcWxXbzBSTE95c2tLWExsM3cybXV2YVZScWhJZUhxNU1BdzRZTnd6dnZ2S1AzNitIbDVRV3hXQXlwVktyemN6WnUzRGhNbXpaTjU3Vnl1UnpkdTNkSGZuNitWdThJVTFOVGJONjhHYWFtcHJDM3R6ZTRMNEdIaHdkT25qeXAzbzZRaUlnYUw0SFMwRnF2UnFhbUx1NUVSSTNOZ1FHTGpCMENOYUFUSjA3Z3FhZWVxdm5FUm1ETGxpMklqNDlIMTY1ZDBiVnJWd1FHQmpiWUd0MzA5SFNZbUpqb25KWFdwN3k4SERLWkRBcUZRcjFFb0w2TUhEa1NDb1dpVGszVnNyTXJkZ0p5Y1hHcDAydkxaREoxVTdUcU9wN3YyN2NQZG5aMld0VVAraWlWU3BTV2xxSzB0QlF5bVF5bXBxYXdzYkV4YURBdWs4bnFkZHZFM054Y1dGbFpHYlN6UTAwZTkvOVQ1OCtmeDRVTEYvRE9PKzg4dHRja0ltcG9BajIvREZnUlFFUkUxTUtvbGhBOERxMWJ0NjcxTmFhbXBnM1dJZnpZc2Jvdk02cHJBa0RGeE1URW9FSDNzODgrVzZ2N0NnUUNnN2RWMUJWVGZYSnljcXJYK3hFUlVjTXdmQThhSWlJaUlpSWlJbXJ5bUFnZ0lpSWlJaUlpYWtHWUNDQWlJaUlpSWlKcVFaZ0lJQ0lpSWlJaUltcEJtQWdnSWlJaUlpSWlha0dZQ0NBaUlpSWlJaUpxUVpnSUlDSWlJaUlpSW1wQm1BZ2dJaUlpSWlJaWFrR1lDQ0FpSWlJaUlpSnFRWmdJSUNJaUlpSWlJbXBCbUFnZ0lpSWlJaUlpYWtHWUNDQWlJaUlpSWlKcVFaZ0lJQ0lpSWlJaUltcEJtQWdnSWlJaUlpSWlha0dZQ0NBaUlxb0hJcEVJY3JuYzJHRVFOUXR5dVJ3aWtjallZUkFSTlZ0TUJCQVJFZFVEUzB0TEZCWVdHanNNb21haHNMQVFZckhZMkdFUUVUVmJUQVFRRVJIVkF4Y1hGMlJrWkJnN0RLSm1JU01qQTg3T3pzWU9nNGlvMldJaWdJaUlxQjU0ZW5vaU56Y1grZm41eGc2RnFFbkx6ODlIYm00dXZMeThqQjBLRVZHenhVUUFFUkZSUFRBeE1ZRy92eitpb3FLWURDQ3FvL3o4ZkVSRlJjSGYzNTg5QW9pSUdwQ0pzUU1nSWlKcUxod2RIUkVRRUlEbzZHZzRPVG5CdzhNRDF0YldITkFRVlVNdWw2T3dzQkFaR1JuSXpjMUZRRUFBSEIwZGpSMFdFVkd6MW1RVEFSWWlVNVRJeTQwZEJoR1JRU3hFcHNZT2dSNFRSMGRIOU9uVEI4bkp5WWlOalVWeGNURjNFeUNxaGtna2dsZ3Nock96TS9yMDZRTVRreWI3NXlrUlVaUFJaSC9TdWxuWUk2a28yOWhoRUJFWnhNM0MzdGdoMEdOa1ltS0NqaDA3b21QSGpzWU9oWWlJaUVoTGsrMFJFT3prYmV3UWlJZ014cDlaUkVSRVJOUllOTmxFd0lRMnZlQmlibXZzTUlpSWF1Umlib3VKYlhvWk93d2lJaUlpSWdCTk9CRWdGcG5oVGQrUnhnNkRpS2hHYzMxSHdWSmtadXd3aUlpSWlJZ0FOT0ZFQUFCMHMvZkU4cTdQc1RLQWlCb2xGM05iZk5qMWVRVGF0ek4yS0VSRVJFUkVhazIyV2FCS04zdFBiT2d4RXdmVHJ1Qnlianp1bGR6bmJnSkVaRFFXSWxPNFdkZ2oyTWtiRTlyMGdwaVZBRVJFUkVUVXlEVDVSQUJRc1V6Z1JjLytlTkd6djdGRElhcXpNMmZPSURjM0Y2TkdqWUtscGFXeHd5RWlJaUlpb21hcVNTOE5JR3BPZXZUb0FhVlNpV3ZYcmhrN0ZDSWlJbW9Ha3BPVGNmandZUlFXRnFxZms4bGsyTDU5Ty83KysrODYzYk9rcEFRWkdSblZucE9Sa1FHcFZGcnRPYi8rK2l0aVltS3FQU2MwTkJSYnRteXBkWXlWYmRteUJjT0hEMWMvdm5IakJ2L1dJZ0lUQVVTTmhwV1ZGUUlDQXBDUmtZRzB0RFJqaDBORVJFUU5US2xVb3F5c3JONCtxZ29KQ2NHR0RSdVFtNXVyZms0Z0VHRFhybDA0YytZTWdJcEIrN3g1ODJvY2xLdGN2bndaTTJiTXFQYWNsMTkrR1JjdlhxejJuSzFidCtMS2xTdlZuaE1SRVlFREJ3NFlGSmNobEVvbHRtN2Rpdi84NXovWXVYTW5sRXBsdmQyYnFLbHBGa3NEaUpvTFgxOWZwS2FtNHRxMWEyalZxaFhNekxpK25JaUlxTG02ZE9rU2xpMWJWbS8zTzM3OHVQcmY1ZVhsT0hYcUZMcDA2UUpQVDAvMTh5S1JDQ0tSQ0FxRkFrREY0TGlnb0FBTEZ5N0VXMis5aFpFak5YZmxra2drS0Nnb1VEOVdKUlZTVTFQVnoxbGJXMnRVSGFqT3EzeE8yN1p0NitFZFBocUJRSUJQUC8wVUgzMzBFWGJzMklIRXhFUzg5OTU3TURjM04zWm9SSThkRXdGRWpZaEFJRUNQSGoxdzh1UkpYTDkrSGNIQndjWU9pWWlJaUJxSXA2Y25Ybi85OVRwZCsvWFhYOFBIeHdkRGhnelJlZnpFaVJNb0xDekVoQWtUdEk1WldscENKcE1CQUZxM2JvMU5temJoL2ZmZng3cDE2M0R2M2oyTkdmKzllL2ZpNTU5LzFyckhyRm16MVA4ZVAzNDhRa0pDTkk1djI3WU4yN1p0VXordW5LVFE1K0RCZ3hxUDc5eTVvL041b0NLaE1XN2N1QnJ2V1pXZG5SMVdyMTZOTld2V0lDRWhBVEtaaklrQWFwR1lDQ0JxWkJ3Y0hOQzVjMmZFeE1UQTNkMjlVV1RRaVlpSVdncWxVZ21CUVBCWVhzdmQzUjNQUGZkY25hNzkrdXV2MGE1ZE81M1hLNVZLN04yN0Y2NnVyaGc0Y0tEV2NVdExTeFFWRmFrZjI5blpZYzJhTlZpeVpBbWNuWjAxem4zMTFWZng2cXV2cWgrZk9uVUs2OWV2eCtIRGh6WE9temR2SGdCQUtwVmkvUGp4V0xWcWxkYUVSa1pHaHNZU2hEdDM3dURreVpNQWdHSERodUhMTDcvVStWNTFQVzlxYWxxblJBQUFtSmlZWVBIaXhTZ29LSUNWbFZXZDdrSFUxREVSUU5RSStmdjdJek16RTFldlhvV1RreFBFWXJHeFF5SWlJbXJXVk12eEpCSUo3TzN0alJ6Tm96bHo1Z3hTVTFNeGR1eFlDSVhhTGNGc2JHeTBTdm10ckt5d2J0MDY1T2ZuSXlZbUJqNCtQaEFJQkZxTkFaT1RrMkZwYWFsUjl1L2g0YUUrTHlzckN3QlFWRlNrY1E0QVJFVkY0YlBQUGxNL0RnME5SV2hvS0lDS1JFRFZxb0V0VzdiZ3dJRUQxVllUVkc0RVdKMmF6aHMzYmh3V0xGaGcwTDJJbWdNbUFvZ2FJYUZRaU42OWUrUDQ4ZU80ZE9rU0JnOGUvTmhtSjRpSWlGb2lEdzhQQUJVRFdXTWtBbzRlUFZydDhmYnQyNk56NTg0MTNxZTh2QnpmZnZzdEFHajg3U0NUeVpDYm00dXNyQ3dvRkFyazVPUmd5NVl0eU1uSlFYWjJObkp5Y3BDWGw2ZnVIZkRkZDkvQndzSkNZd2xBWlpXZjM3VnJsOVo1SDMvOHNkWTF4NDhmeCtqUm93RlVETXluVFp1RzZkT24xL2llcXZQR0cyL29QWGJ0MmpWY3VuUUpRRVh5WStyVXFYclA3ZENod3lQRlFkVFVNQkZBMUVoWlcxdmppU2Vld09YTGx4RWJHd3MvUHo5amgwUkVSTlJzdWJ1N3c4WEZCWmN1WFVMSGpoMGhFb2tlNit0WG5pblg1ZGxubnpVb0ViQnYzejdjdTNkUC9maldyVnRZdG13Wjh2UHp0YnJrLy9YWFgzQjJkb2FMaXd0OGZYM2g0dUlDWjJkbk9EczdvMVdyVmpBM045ZVlqUzhwS2NHTUdUUGc1ZVdGRHovOEVCWVdGdXBqeDQ4ZmgwUWl3Wnc1Y3lDUlNPRGo0NE8xYTlmQ3hLUmhoeHZQUFBPTXp1ZWxVaW4yN3QwTEJ3Y0g1T2ZuUXlnVXdzM05EZjM2OVd2UWVJaWFDaVlDaUJveFQwOVAzTDE3RjlIUjBYQjFkWVdqbzZPeFF5SWlJbXFXQkFJQlJvOGVqWjA3ZCtMMDZkTVlNbVRJWTA4R1RKNDhXV005dm9xaDVlL0p5Y25ZdVhNbnVuYnRpc2pJU0FDQXE2c3JCZzBhcEI3a3QyclZDbWZPbk1HdnYvNktUWnMyd2MzTnphQjdsNVdWNGVPUFA0WmNMc2VEQnc4d2MrWk12UEhHR3hnMGFCQUFJREl5RXV2V3JZT1ptWmw2aTc2UFB2b0kvL25QZjZwZDRpaVR5WkNRa0lELy9lOS9DQThQMTNsTzFmZHZTT1BCYjcvOUZtWm1adWpac3lkQ1FrTHcvUFBQWTh1V0xYamlpU2MwRWhoRUxSVVRBVVNOWEk4ZVBaQ2JtNHRMbHk1aCtQRGhEWjVaSnlJaWFxbGNYRnd3Yk5nd25EeDVFaGtaR2VqZHV6ZGNYVjFoWjJmWEpKYm9mZjc1NTFBcWxYajc3YmZWcGZwMmRuYVlNMmVPeG5uWjJka0FLaElIaGlRQ0lpSWk4T1dYWHlJL1B4K3JWcTJDajQ4UDl1M2JoMDgvL1JTcHFhbElURXpFdVhQbk1IcjBhTHorK3VzUWk4Vll0V29WRmkxYWhGZGVlUVV2dmZRU2hnNGRxazRJcVBvVC9Qbm5uOWkvZno5TVRVMnhkZXRXWEw5K0hXdldyTUdDQlF2UXJWczNyVGcrK3Vnamd6NFBWNjVjd2FGRGgvREJCeDhnSWlJQ0FEQmh3Z1NFaElUZ20yKytVVGMySkdySk9LSWdhdVJNVFUzUnUzZHYvUFhYWHdnUEQwZXZYcjJNSFJJUkVWR3pGUmdZQ0hkM2R4dzllaFMvLy82N3dkZjE3ZHZYNkdYbmpvNk9tRDE3ZG8wN0Rxbld3OGZIeDZOMzc5NTZ6OHZNek1Rbm4zeUM2T2hvZE83Y0dmLzk3MzloYjIrUDdPeHNEQm8wQ0I0ZUhuQjJkb2E5dlQzR2pCbURObTNhNE1HREIzanc0QUVzTFMyeGZQbHlmUC85OTlpNGNTTU9IanlJS1ZPbTRNU0pFN2gyN1JxQWlpcURZY09Hb1YrL2ZuQnhjY0dRSVVPd1pjc1d4TVhGYWUwSWtKcWFpcVNrSk15ZVBidmE5NWFabVluVnExZWpkKy9lNk4rL3Z6b1JZRzV1anJsejUyTFpzbVhvMXEyYnp0MFVpRm9TSmdLSW1nQm5aMmY0K2ZuaDVzMmJjSE56NDVhQ1JFUkVEY2pGeFFYVHBrM0QzYnQza1pHUmdiS3lzaHF2YVF5L20xOTc3VFc0dTd2WGVGN2J0bTBoRm90eDgrYk5hczl6ZFhWRjc5NjlNV1hLRk55OWV4ZnZ2UE5PcldOYXZYbzFacytlRFE4UEQremF0UXZSMGRFWU5Xb1Vmdi85ZDR3Yk4wNmpXYUNKaVFtR0R4K093NGNQWTlhc1dYQndjRkFmKyttbm4yQmxaWVZSbzBicGZhMmlvaUlzVzdZTUFQRDIyMjlySGUvVHB3K0dEeCtPTld2V29GV3JWZ2IxWENCcXJwZ0lJR29pS204cDZPRGdBR3RyYTJPSFJFUkUxR3dKQkFKNGVIaW9keE40SE5MUzBuRG16Sms2WDI5SUVnQ29lRzlkdW5UQmpSczNVRjVlRGxOVFU3M252dmppaXdDQWd3Y1BBZ0FPSHo1czBHdWtwYVdwWis5OWZId0FWSlRuVDU4K0hlYm01bnFyTFo1NTVobUVoSVJneDQ0ZGVPdXR0d0FBTjIvZXhLbFRwekI5K25TOWYvK1VsSlJnNmRLbFNFcEt3aWVmZktLM3I5SzhlZk53NjlZdExGNjhHR3ZXckZISFJ0VFNNQkZBMUVRSUJBTDA2ZE1IeDQ4ZlIyaG9LSVlORzhaK0FVUkVSTTFJYUdnb1FrTkRIOHNuOHNrYkFBQWdBRWxFUVZScjllN2RHNWN2WDhhVksxZTBsalFvbFVxOVBSSE16TXdNdXIrdTVFS3JWcTFxdk03TnpRMFRKMDdFcjcvK2lnRURCcUJUcDA1WXZYbzEyclJwZytlZmYxN25OWVdGaFZpNmRDbWlvNk14Wjg0YzlPalJRKy85TFMwdHNXTEZDc3liTncrTEZpM0NraVZMRUJ3Y2JOQjdJbXBPT0lvZ2FrTEVZakg2OXUyTE0yZk80TXFWSytqYnQ2K3hReUlpSXFKNjhzd3p6MkRhdEdrNmp4azZBRGZVd0lFRHNXWExGaHcrZkZnakVWQmNYSXpYWDM4ZHI3NzZLZ1lQSHF4MW5hRTdHRHlLNmRPbjQrTEZpMWk1Y2lYYXRtMkwzTnhjZlBiWlp6by9CeGtaR1ZpNmRDbFNVMU14WmNvVVRKbzBxY2I3dTd1N1kvWHExWGp2dmZld2RPbFNQUC84ODVnK2ZYcTlmNDZKR2pNbUFvaWFtRmF0V2lFd01CQVJFUkdJalkzbCtqWWlJcUptb0dmUG51alFvWU5CUy8rVVN1VWp2NTY5dlQwR0RScUVVNmRPSVRvNkdnRUJBUUNBeE1SRVpHWm00djc5K3pxdisrNjc3d3k2LzkyN2Q3Rmt5Wkk2eFNZV2l6Rjc5bXo4OTcvL1JVeE1ES1pPblFwZlgxK3Q4NjVkdTRZVksxYWdzTEFRVTZkT3hZd1pNd3gralk0ZE8rS3p6ejdEa2lWTDhQUFBQeU1pSWdKZmZQRkZuZUlsYW9xWUNDQnFnbng5ZlpHZm40L0l5RWpZMjlzYnZBY3dFUkVSTlU2ZmZQS0p3ZWNtSkNRQUFFUWkwU085NW93Wk0zRHUzRG1zWGJzV216WnRncTJ0TFdKaVlnQkE3OXI1aG02S0tKZkxFUklTZ3UrKyt3NVdWbFl3TXpQRFR6LzlCSWxFZ3FsVHAycXMvZmZ3OElDSmlRa1dMRmlndGN1QUlUdzlQYkY1ODJhc1hic1dreWRQcnMrM1FkVG9NUkZBMUVUMTdOa1RCUVVGdUhqeElwNTY2aWsyRHlRaUltcW1kdS9lamVQSGo4UFMwaElpa1FoSlNVa0FnSGJ0MmozU2ZUMDhQREIzN2x4ODl0bG5lT3V0dHpCejVreWNQSGtTWm1abTZOU3BrODVySG1WcFFHbHBLUUFnTHk4UGdHWWlReWFUNGZUcDA5aTllemRTVTFQaDcrK1B4WXNYdzh6TURLdFhyOGFoUTRkdzdOZ3hEQmt5QktOSGo0YS92ei9jM055d1k4Y09pTVhpT3Nka1oyZUhsU3RYMXZsNm9xYUtpUUNpSmtva0VxRmZ2MzQ0Y2VJRXpwOC9qNkZEaDdKNUlCRVJVVFBrNU9TRXRMUTA5WklBVTFOVDlPL2ZIK1BIajMva2U0OGVQUnBGUlVYNCt1dXZzV0xGQ2dEQXVISGo5UDVOOFNoTEF5SWlJalNlVTFVZGhJU0VZT2ZPbmNqUHo0ZXRyUzNtenAyTDhlUEhxeHNXcmw2OUdpZE9uTUIzMzMySFk4ZU80ZGl4WStqWXNTUFdyVnZIaVJDaU9oSW82Mk9SRVJFWlRWWldGczZjT1lNMmJkcWdUNTgreGc2SGlJaUlHb0cxYTllaVc3ZHVHREZpaEVIbnA2U2s0UHo1ODdDeHNjSElrU08xRWdFUkVSSDQ2Nisvc0dEQkFvUHVKNUZJc0dmUEhvd2JOdzZ0VzdjR1VGRUpzSC8vZmdnRUF2ajYrbUxnd0lFQWdPenNiSHp3d1FmbzE2OGZKazJhQkNzcks1MzNMQzh2eDU5Ly9vbnc4SEM4K2VhYmNIQndxREdPMU5SVTNMdDNENzE2OVRJb2JxTG1ScUJuQ3hBbUFvaWFnVnUzYmlFaUlnS0JnWUY2Uy9tSWlJaUlpS2hsMFpjSVlCMHhVVE9nYWg1NDQ4WU5XRnRicXpQdlJFUkVSRVJFVlFtTkhRQVIxWStlUFh2QzJka1pGeTllUkU1T2pySERJU0lpSWlLaVJvcUpBS0ptUWlRU29YLy8vckMydHNhNWMrY2drVWlNSFJJUkVSRVJFVFZDVEFRUU5TTm1abVlZTUdBQVRFeE1jUGJzV1JRWEZ4czdKQ0lpSWlJaWFtU1lDQ0JxWnNSaU1RWU1HQUNaVElhelo4K2lyS3pNMkNFUkVSRVJFVkVqd2tRQVVUTmtaMmVIL3YzN283Q3dFS0dob1pETDVjWU9pWWlJaUlpSUdna21Bb2lhS1JjWEYvVHUzUnM1T1RtNGRPa1N1Rk1vRVJFUkVSRUJUQVFRTld0dDJyUkJVRkFRMHRQVEVSNGVidXh3aUlpSWlJaW9FVEF4ZGdCRTFMQzh2YjBobFVvUkd4c0xTMHRMK1BuNUdUc2tJaUlpSWlJeUlpWUNpRnFBcmwyN29xU2tCRkZSVVJBS2hlalVxWk94UXlJaUlpSWlJaU5oSW9Db2hlalpzeWNVQ2dWdTNMZ0JwVktKenAwN0d6c2tJaUlpSWlJeUFpWUNpRm9JZ1VDQTRPQmdDQVFDUkVaR0FnQ1RBVVJFUkVSRUxSQVRBVVF0aUVBZ1FLOWV2UUFBa1pHUlVDcVY3QmxBUkVSRVJOVENNQkZBMU1KVVRnWkVSVVVCQUpNQlJFUkVSRVF0Q0JNQlJDMlFLaGtnRUFnUUZSVUZwVklKZjM5L1k0ZEZSRVJFUkVTUEFSTUJSQzJVUUNCQXo1NDlBUURSMGRFQXdHUUFFUkVSRVZFTHdFUUFVUXVtU2dZSUJBSkVSMGREcVZRaUlDREEyR0VSRVJFUkVWRURZaUtBcUlVVENBVG8wYU1IQU9EbXpadFFLQlRvMnJXcmthTWlJaUlpSXFLR3drUUFFYW1UQVVLaEVMR3hzWkJLcGVqWnN5ZUVRcUd4UXlNaUlpSWlvbm9tVUNxVlNtTUhRVVNOUjJ4c0xDSWpJK0hxNm9xK2ZmdkMxTlRVMkNFUkVSRVJFVkVkQ0FRQ2djN25tUWdnb3FxU2s1TVJGaFlHVzF0YlBQbmtrN0MwdERSMlNFUkVSRVJFVkV0TUJCQlJyV1JsWmVIOCtmTXdOVFhGZ0FFRFlHdHJhK3lRaUlpSWlJaW9GcGdJSUtKYWswZ2tPSHYyTEdReUdmcjM3dzhYRnhkamgwUkVSRVJFUkFaaUlvQ0k2a1FxbGVMczJiTjQ4T0FCZ29PRDBiWnRXMk9IUkVSRVJFUkVCbUFpZ0lqcXJMeThIT2ZQbjBkV1ZoWUNBd1BScVZNblk0ZEVSRVJFUkVRMVlDS0FpQjZKUXFIQWxTdFhrSktTQW05dmIzVHYzaDE2ZnE0UUVSRVJFVkVqd0VRQUVkV0x5TWhJeE1iR29sV3JWdWpUcHcvTXpjMk5IUklSRVJFUkVlbkFSQUFSMVp1VWxCU0VoWVhCek13TS9mcjFnNk9qbzdGRElpSWlJaUtpS3BnSUlLSjZKWkZJY09IQ0JSUVZGYUY3OSs3bzJMR2pzVU1pSWlJaUlxSkttQWdnb25wWFhsNk9LMWV1SUQwOUhaNmVudWpSb3dkRUlwR3h3eUlpSWlJaUlqQVJRRVFOS0M0dURwR1JrYkMxdFVXL2Z2MWdiVzF0N0pDSWlJaUlpRm84SmdLSXFFRmxaV1hoNHNXTFVDZ1VDQTRPaG9lSGg3RkRJaUlpSWlKcTBaZ0lJS0lHSjVWS2NlSENCZVRtNXNMUHp3OEJBUUhjWXBDSWlJaUl5RWlZQ0NDaXgwS2hVQ0FpSWdMeDhmRndkWFZGNzk2OXVjVWdFUkVSRVpFUk1CRkFSSStWYW90QlUxTlQ5T3paRSs3dTdzWU9pWWlJaUlpb1JXRWlnSWdldTRLQ0FseStmQm41K2ZubzBLRUR1blhyQmhNVEUyT0hSVVJFUkVUVUlqQVJRRVJHb1ZBb0VCc2JpNXMzYjBJc0ZxTlhyMTV3Y1hFeGRsaEVSRVJFUk0wZUV3RkVaRlQ1K2ZtNGZQa3lDZ29LNE92cml5NWR1a0FrRWhrN0xDSWlJaUtpWm91SkFDSXlPcmxjanVqb2FNVEZ4Y0hXMWhiQndjRndjSEF3ZGxoRVJFUkVSTTBTRXdGRTFHams1T1RnOHVYTEtDNHVocCtmSC96OC9DQVVDbzBkRmhFUkVSRlJzOEpFQUJFMUtqS1pERGR1M0VCQ1FnSWNIQndRSEJ3TVcxdGJZNGRGUkVSRVJOUnNNQkZBUkkzU3ZYdjNFQllXaHRMU1VuVHAwZ1crdnI3UTgvT0tpSWlJaUlocWdZa0FJbXEweXNyS0VCNGVqcFNVRk5qYjJ5TW9LQWpPenM3R0RvdUlpSWlJcUVsaklvQ0lHcjE3OSs3aCt2WHJlUERnQVR3OVBSRVlHQWdMQ3d0amgwVkVSRVJFMUNReEVVQkVUWUpDb2NDdFc3Y1FFeE1EQUFnSUNJQzN0emViQ1JJUkVSRVIxUklUQVVUVXBFaWxVa1JFUkNBMU5SVzJ0cllJQ2dwQ3ExYXRqQjBXRVJFUkVWR1R3VVFBRVRWSldWbFpDQThQUjBGQkFkcTJiWXR1M2JyQjB0TFMyR0VSRVJFUkVUVjZUQVFRVVpPbFVDZ1FIeCtQNk9ob0FJQ2ZueDk4ZlgyNVhJQ0lpSWlJcUJwTUJCQlJrMWRTVW9JYk4yNGdPVGtaTmpZMkNBb0tncXVycTdIRElpSWlJaUpxbEpnSUlLSm1JeWNuQjlldVhZTkVJb0c3dXpzQ0FnTGc0T0JnN0xDSTFHUXlHWktUazVHZG5RMnBWQXE1WEc3c2tJZ2FMWkZJQkV0TFM3aTR1TURUMHhNbUppYkdEb21JcU5sZ0lvQ0ltaFdsVW9rN2QrN2c1czJiS0NrcFFldldyUkVRRUFBN096dGpoMFl0WEY1ZUhtN2V2QWtuSnlkNGVIakEydG9hSXBISTJHRVJOVnB5dVJ5RmhZWEl5TWhBYm00dS9QMzk0ZWpvYU95d2lJaWFCU1lDaUtoWmtzdmxTRWhJUUd4c0xFcExTOUcyYlZzRUJBVEF4c2JHMktGUkM1U1hsNGZvNkdoMDZkS0ZWU3BFZFpDZm40K29xQ2dFQkFRd0dVQkVWQStZQ0NDaVprMG1reUUrUGg1eGNYRW9MeStIcDZjbi9QMzlZV1ZsWmV6UXFJV1F5V1M0ZVBFaWw2b1FQYUw4L0h4RVIwZWpUNTgrWENaQVJQU0ltQWdnb2hhaHZMd2N0Mi9meHExYnR5Q1R5ZEMrZlh2NCtmbEJMQlliT3pScTVoSVNFbEJXVmdZL1B6OWpoMExVNU1YRXhNRE16QXdkTzNZMGRpaEVSRTBhRXdGRTFLS1VsWlVoTGk0TzhmSHhVQ2dVNk5DaEEvejgvR0JoWVdIczBLaVp1bmp4SXZ6OC9OaW5ncWdlU0NRU3hNYkdvbmZ2M3NZT2hZaW9TZE9YQ0dDOUZSRTFTMlptWnVqYXRTdDhmWDBSR3h1TGhJUUVKQ1ltb21QSGp1amN1VFBNemMyTkhTSTFNMUtwRk5iVzFzWU9nNmhac0xhMlJuRnhzYkhESUNKcXRwZ0lJS0ptemR6Y0hOMjZkVk1uQk9MajQ1R1FrQUF2THkvNCtQaXdxU0RWRzdsY3p0MEJpT3FKU0NUaXRwdEVSQTJJaVFBaWFoRXNMUzBSRkJTRVRwMDY0ZGF0VzBoTVRFUkNRZ0xjM056ZzQrTUROemMzWTRkSVJFUkVSUFJZTUJGQVJDMktXQ3hHOSs3ZEVSQVFnS1NrSk55K2ZSdG56NTZGcmEwdGZIeDg0T25weVZsZElpSWlJbXJXbUFnZ29oYkoxTlFVUGo0KzhQYjJ4dDI3ZDNIcjFpMWN2WG9Wa1pHUjZOQ2hBenAyN01pZEJvaUlpSWlvV1dJaWdJaGFOSUZBQUE4UEQzaDRlT0QrL2Z2cXJRZmo0dUxRcGswYitQajR3TW5KeWRoaEVoRVIvWDk3ZHg0ZlZYWC9mL3c5bWNrMlNjZ09JU3dKRmhDRElMaEFrUmJVeW1KVWxsWXFpQXZpVnBHQytoV3FsaWliMWhZcEFpcEcyaW9XQlpWV0JRV0JGQlFKQWdLUk5VakFoSVFFa2toQ01IdG0rZjJSMzF3WnNrYzB3THllajhjOHlNeWNlKytaSURIbmZjLzVIQUE0WndnQ0FPRC9Dd2tKMFRYWFhLTWVQWHJvMjIrLzFaRWpSNVNWbGFXd3NEQjE2ZEpGN2R1M2w1ZVhWMHQzRXdBQUFQaFJDQUlBNEN4K2ZuNktpNHRUdDI3ZGxKV1ZwVU9IRG1uYnRtM2FzMmVQTHJua0VzWEd4ckpzQUFBQUFCY3NnZ0FBcUlPWGw1ZGlZbUlVRXhPai9QeDhwYVdsNmNDQkE5cS9mNy9hdEdtalRwMDZLVG82bXVLQ0FBQUF1S0FRQkFCQUkwUkdSaW95TWxMbDVlVTZldlNvMHRQVHRYWHJWbmw3ZXlzbUprYXhzYkVLRFExdDZXNENBQUFBRFNJSUFJQW04UFB6MDZXWFhxcExMNzFVSjArZVZIcDZ1akl5TW5UNDhHR0ZoSVFvSmlaR0hUcDBrTCsvZjB0M0ZRQUFBS2dWUVFBQU5GTjRlTGpDdzhQVnExY3ZIVHQyVEJrWkdkcTllN2QyNzk2dHlNaElkZXpZVWUzYnQ1ZVBqMDlMZHhVQUFBQXdFQVFBd0k5a3NWZ1VHeHVyMk5oWWxaYVdLaXNyUzFsWldkcTVjNmQyN2RxbHFLZ29kZXpZVWRIUjBiSlkrTEVMQUFDQWxzVnZwQUJ3RGxtdFZtUHB3UGZmZjYvTXpFeGxabVpxMjdadE1wdk5pb3FLVXJ0MjdkUzJiVnRtQ2dBQUFLQkZFQVFBd0U4a0tDaEkzYnQzVi9mdTNWVllXS2lzckN4bFoyY3JPenRiSnBOSmtaR1JhdGV1bmFLam85bU9FQUFBQUQ4YmdnQUErQm1FaG9ZcU5EUlVQWHYyVkZGUmtSRUlwS1NrS0NVbFJhR2hvVVlvRUJ3YzNOTGRCUUFBd0VXTUlBQUFmbWJCd2NFS0RnNVdYRnljU2twS2pGQmczNzU5MnJkdm4vejkvUlVWRmFXb3FDaTFhZE5HM3Q3ZUxkMWxBQUFBWEVRSUFnQ2dCUVVFQktocjE2N3EycldyS2lvcWRPTEVDWjA0Y1VMWjJkbEtUMCtYeVdSU1JFU0VFUXlFaElTMGRKY0JBQUJ3Z1NNSUFJRHpoSyt2cjJKaVloUVRFeU9uMDZuQ3drSWpHTmk3ZDYvMjd0MHJQejgvdFc3ZFdxMWJ0MVprWktRQ0F3TmJ1dHNBQUFDNHdCQUVBTUI1eUdReUtTd3NUR0ZoWVlxTGkxTmxaYVZ5YzNOMTRzUUo1ZWZuS3pNelU1TGs3Kzl2aEFJRUF3QUFBR2dNZ2dBQXVBRDQrUGlvUTRjTzZ0Q2hneVNwcEtSRStmbjV5c3ZMVTM1K3ZvNGVQU3FwT2hpSWpJeFVSRVNFd3NQREZSd2NMSlBKMUpKZHg4OW93b1FKcXFxcTB1TEZpM1g0OEdFdFg3NWNqejMybUFJQ0FscXNUN201dVdyVHBzM1BjaTJielNhNzNTNWZYOTk2MjMzMTFWZHlPQnpxMjdmdmo3cGVRVUdCd3NMQ0d0VXVORFQwblA5YkxDMHQxZHExYTlXeFkwZGRkZFZWNS9UY1oxNWo1Y3FWNnQrL3YvSHpCd0J3NFNNSUFJQUxVRUJBZ0FJQ0FoUWJHeXRKS2k0dU5vS0I3Nzc3enBneFlMRllGQllXcHZEd2NPUGg0K1BUZ2ozSFQrbm8wYU9xckt5VUpHM2N1RkdmZi82NWNuTno5ZGUvL3JWWlcxVG01K2Zyamp2dWtDU3RYTGxTL3Y3K1RUbytKU1ZGVHovOXRPTGo0L1hnZ3c4Mk9FRC9zZDU2NnkydFhidFdZOGVPVlh4OHZDeVcybi9OZWVhWlp5UkphOWFzYWZhMVRwMDZwVHZ1dUVOdDJyVFJNODg4bzEvODRoZDF0cDA4ZWJKS1MwdVZrSkNnWHIxNk5mdWFaOHZNek5TaVJZc1VFeE9qMTE5Ly9TY0ovUll1WEtpa3BDVHQzNzlmczJiTk91Zm5Cd0MwRElJQUFMZ0lCQVlHS2pBd1VKMDZkWklrbFpXVjZlVEprOGJqbTIrK2tjUGhrQ1FGQlFVcFBEeGNJU0VoQ2cwTlZVaElTSjBESnZ5ODFxNWRxN1MwTkUyY09MRlp4N3NHZ2s2blUvZmZmNy95OC9PMWNlTkd6WjA3VndrSkNlZXlxNDJTbTVzcnFUcEUyTDE3dHhJU0VoUVRFeU9wZWhEKzk3Ly92ZG5uL3VDREQyb3NoU2t1TGxaaFlhRVdMbHlvRlN0VzZQNzc3OWVBQVFOcUhHdXoyWm9jYXB4dDQ4YU5zdHZ0S2k4dk56NVRiZExTMG5UaXhBbFpMQloxN3R6NVIxM3piTjI2ZFZPL2Z2MjBaY3NXYmQ2OFdiLys5YStiZFI2SHc2SFBQLzljR3pkdTFQVHAwK1hsNVdXOE4yYk1HRzNZc0VGYnQyNVZTa3FLZXZmdVhlUDQzYnQzYStuU3BlcmV2YnZHalJ2WDNJOERBUGdaOFpzZkFGeUUvUDM5MWI1OWU3VnYzMTVTOVMvNmhZV0ZLaWdvME1tVEo1V1hsNmVNakF5amZWQlFrRnN3RUJJUzhwUGZ2WVc3VTZkT0tURXhVZDkvLzcyaW82UDEyOS8rdHNubk1Kdk54dGNtazBsVHBreFJTRWlJUm84ZWZTNjdLcWs2Ykdqb0R2VFFvVU1WRXhPam1UTm42dWpSby9yakgvK28vL3UvLzlQQWdRUGw2K3VyME5EUVpsLy96TUdxeTZSSmt4UWZINjhGQ3hZb05UVlZmL25MWDlTeFkwZGo1b3drWThiRWo1MFo0NXBOTUh6NDhIcUR0QysrK0VLUzFMZHYzeWJWOEpnelo0N1dyVnZYNlBZelo4NXNWTHYxNjlmWCt2cUNCUXRVWEZ5c1E0Y09xVnUzYnNickhUdDIxSTAzM3FoMTY5WXBNVEZSaXhZdHF2SDNucGFXcHErLy9yclJmUVVBdER5Q0FBRHdBRjVlWHNiU2dDNWR1a2lxSGhDZE9uVktoWVdGS2l3czFLbFRwNVNWbFdVY1k3VmFGUndjckZhdFdyazltRDN3MHdnSkNkSFVxVk9Wa0pDZ3hNUkUvZUlYdjlBVlYxd2hTZnJ6bi8rczQ4ZVBOM2lPc3JJeVNkSjk5OTNuOXZxT0hUdU0xL3YzNzEvcnNRY09ISkRWYW5VYk5OZGw5ZXJWV3JWcWxmNzJ0NzhwS0NpbzNyYVhYWGFaWG5ubEZUMzc3TE02ZVBDZ2twS1NOSERnUU4xd3d3MjY0WVliR3J4V1krVG41eXM0T0ZnK1BqN3EzTG16NXMrZnI1VXJWNnF5c2xLeHNiSDZ4ei8rb1hmZmZkZnRtS0tpSWcwYU5Lalc4OVUxV0hZNWNPQ0EwdFBUNWVmbnAxdHZ2YlhPZGc2SHd6aFh2Mzc5VkZSVVZHZmJ3TUJBdHlDbmI5Kytia0hKL3YzN3RYLy9mdDEwMDAwTmZzL3RkcnRXclZxbDRPQmdYWC85OWZXMmxhcC9QbHh4eFJWS1RrN1dybDI3M0lJQVNicnp6anVWbEpTa0kwZU9LRGs1V2IvNjFhL2Mzajk4K0xBa3FVZVBIZzFlQ3dCd2Z1QzNPUUR3VUQ0K1BzWldoQzQybTAyblRwMHlBb0tpb2lMbDUrZkxack1aYmF4V2E0MXdJQ2dvaU5vRDU4QXZmL2xMRFJzMlRDdFhydFR6enordlJZc1dLU3dzVE1lUEgzY0xhUnBTVjl1U2twSTZqNWszYjU0eU1qSjAzMzMzMVR1RG9LS2lRdi81ejMrVW1abXBQLy81ejVvelowNkRzMGZDd3NJMGQrNWNMVjI2OUp6UFRuQTZuWm94WTRieTgvTTFhdFFvM1hycnJmTDE5ZFh3NGNPTk5pRWhJVWFodTRxS0N1WGw1Y2xxdFNvOFBOenRYTWVPSFpQVDZhenpXbWNIQitYbDViWE8zSEFOL25mczJLSHZ2dnRPa3ZUaWl5L1crem5telp1bnl5Ky8zSGcrWU1BQXQyVU5MN3p3Z3ZidDI2Y2RPM1pvK3ZUcFJxQjN0c3JLU3MyYU5Vc1ZGUlVLQ0FqUTZOR2pHelVUNFpwcnJsRnljcksyYk5saTFJVndhZHUycmE2NzdqcHQyTEJCLy83M3Y5Vy9mMyszV1FGNzkrNlZKTGYrQXdET2J3UUJBQUNEeFdKUlJFU0VJaUlpak5lY1RxZkt5c3BVVkZTazA2ZFBHNDl2di8zV0xTRHc5dlkyYWhVRUJBUVlYd2NHQnNyUHo0L2RDeHJwd1FjZjFNNmRPNVdkbmEwbFM1Ym9zY2NlTTk1cjZFNzE2TkdqZGZMa1NhMWV2VnJlM3Q2TnZ1YU9IVHVVa1pFaEx5K3ZXdGZVbjhuWDExZlBQZmVjSms2Y3FOVFVWTTJjT1ZNelo4NTB1NXRkR3g4Zkg0MGZQNzdSZldxczA2ZFBLeUlpUW9jT0hWSmlZcUwrODUvLzZLNjc3bEo4Zkx6UjVyYmJidE50dDkwbVNkcThlYk5tekppaEcyKzhVWC84NHgvZHpqVml4SWg2d3hLWFZxMWExZG1YTTMzd3dRZVNwSWlJaURwckVtUm5aOHZoY0RRNDArYkpKNTlVKy9idDlkWmJiK210dDk2cXMzRGZ2SG56dEhYclZ2WHMyVk16WnN4bzlIS0VhNis5VnZQbno5ZWhRNGVVbDVmbkZoQksxZjl0YmR5NFVhR2hvU29wS1RIT201T1RvN3k4UEpuTlpzWEZ4VFhxV2dDQWxrY1FBQUNvbDhsa2t0VnFsZFZxVmR1MmJkM2VLeTB0MWVuVHAxVmNYR3c4aW9xS2pNR05pOWxzVmtCQWdIRWVmMy8vR24reTVLQ2FyNit2cGs2ZHFvOC8vbGdUSmt4bzByR3U3MkZWVlZXVGdvRDMzbnRQVXZWZDZPam82QWJiUjBWRmFlYk1tWm95WllxMmI5K3VGMTk4VVZPblRuVUxlNHFLaXJSczJUTGRlZWVkVFZvYjMxVEJ3Y0dhUG4yNk1qSXk5T2FiYnlvNU9kbVlxbDZiMU5SVVNXcFU0VDZiemFhZE8zZXFkKy9lYmpOZWxpMWJWbU1HVEdWbHBXNisrV2JqK1pFalI3Ump4dzc1K2ZucHRkZGVVM0J3Y0szWEdEbHlwSXFMaTkzT1Y5ZVNCWmV0VzdjMjJHYlBuajBhT1hKa3JlOTE2OVpOQ3hjdWRIc3RORFJVUFhyMDBKNDllNVNVbEZSalZrQ25UcDJVbUpob0ZDUjFjZFZBNk5HamgvejgvT3J0RXdEZy9NRnZYUUNBWm5NTjdNL21ta1ZRWEZ5c2twSVNJeVFvTFMxVlVWR1JzWmI5VE43ZTNrWW80Ty92THo4L1AvbjYrcm85L1B6ODVPUGpVMnVodUl0SlhGeGNuWGRYNTh5WlUrdnJ0OTEybXpHWVBIT21Sa0ZCZ2NyTHkrc2M0Ty9idDA4cEtTa3ltVXdhTTJaTWsvcjR4Qk5QNkM5LytZdVNrcElVRVJIaFZwdGd6cHc1MnJadG16WnMyS0FKRXlib3V1dXVNOTRiTVdKRW82OVRuN3Z2dnR1WW1oOGJHNnZwMDZmcjBLRkRpb21KVVVWRmhkNTc3ejJOSGozYUNFWHNkcnMrKyt3eldTd1c5ZTNidDhIekZ4WVdhdHEwYWJya2trdVVtSmpZcEw3OSs5Ly9saVRkY3NzdGRZWUFyajVKY2d2Q2JyLzk5aVpkcTZuT3Z0dnZNbmp3WU8zWnMwZHIxNjdWbURGamFzemlPVHNFa0twM1Q1Q3FDME1DQUM0Y0JBRUFnSFB1ekZrRXRYRTRIQ292TDFkWldabEtTMHZkL2l3cks5UHAwNmRWWGw3dU5xdmdURDQrUGtZNDRPUGpJMjl2YitOeDl2TXpIeGFMUldheitZSmVwbEJYSmZucnJydk91Q05iVVZGaHZMNXExU290WGJwVTQ4YU4wOWl4WTJzY3QyVEpFa25Wc3dFdXVlU1NKdlhsK3V1dk41WXdMRisrWE8zYXRUTUdoUGZjYzQ5eWNuS1VsWldsNTU1N1RsdTJiTkdrU1pNVUdCallxT24zamVIYUFlQk1YYnQyMWZidDI3Vmd3UUxsNXVZcU1qTFM2Tk5ISDMya3ZMdzhEUjQ4V0dGaFlRMmVQejgvWDVKcTFCSm95SjQ5ZTVTY25LeUFnSUFHQi9XdUlPRE1HUnozMzMrLzhmV3hZOGZjZ3AzbWFrd1J5SUVEQityVlYxOVZUazZPdG16WlVtZGhTWmNEQnc3b3lKRWpDZ2dJcUZGQUVBQndmaU1JQUFEODdMeTh2SXlnb0w1QmxzMW1VM2w1dVNvcUtsUlJVZUgydGV0NWFXbXBxcXFxakVkOXhkN092TDdaYkc3dzRlWGxKWlBKMUtqSHo2VytPZ0d1S2Y0bEpTV0tqSXlVSkgzMjJXZVNwSjQ5ZTlab3YydlhMbjM5OWRjeW1VeTYrKzY3bTlXZnNXUEg2dkRodzBwT1R0YjgrZlBWcGswYjllN2RXMTI2ZE5HaVJZdTBjT0ZDclYyN1ZoczNibFI2ZXJwZWYvMTF0OCtRbTV1ck8rKzhVMmF6V1I5OTlOR1Aycll5UHo5ZnI3MzJtalp0MmlTVHlhU2hRNGNhZC83Mzd0MnJmL3pqSDJyVnFsV05YUlZjWEgrUDMzMzNuU0lpSXJScjF5NUpVa3hNVEpQNlliVmExYnQzYi9YcDAwZUJnWUVxS3l1cnMwYUFhNUJmMTlLWUo1OThVcm01dVUyNmZtMGFxaThoU1g1K2ZvcVBqOWVLRlN2MDdydnZOaGdFckZpeFFsSjFJTVIyb3dCd1lTRUlBQUNjdHl3V2kxRndzTEZzTnB1cXFxcFVXVm5wRmhDNEhuYTd2ZDVIVlZXVnlzdkxaYmZiNVhRNkcvMElDUWs1WjU4N0tTbEo3ZHExMDJXWFhkYWs0d0lDQWlUOXNEdEFXbHFhamgwN3Bzakl5Qm9WM1IwT2gxNTc3VFZKMVZQQ08zYnMyS3krbWt3bS9lbFBmOUtrU1pPVWtaR2htVE5uYXY3OCtlcllzYU44ZlgzMXhCTlBxR3ZYcmxxMGFKSHV1T09PR3FISmdRTUhKRlVQdHBzN21LeXNyTlQ3NzcrdlpjdVdxYUtpUW5GeGNYcmtrVWZVdFd0WFNkWFQxK2ZPblNzdkx5OU5uejY5enRrQTdkcTEwemZmZktQeDQ4Y3JORFJVT1RrNWtxUStmZm8wcVQrZE8zZlczLzcyTitYbTV1cXh4eDVUVUZDUVpzK2VYV05KaTlQcE5HYTlOTFRyUmwzRkFSc3laODZjR2tVTTYvUGIzLzVXSDM3NG9WSlRVL1hsbDErcVg3OSt0Ylk3ZlBpd05tL2VMSlBKcEdIRGhqV3Jid0NBbGtNUUFBQzRxRmdzRmxrc2xqcnZ3UDVVa3BLU3p0bTUzbm5uSFdWbFplbWxsMTVTOSs3ZFpiZmJqUUcwYTYvM3M5MSsrKzNHV3ZSVHAwNUpralpzMkNCSnV1bW1tMm9Nd0ZldlhxMzA5SFQ1K2ZuOXFHcitPVGs1aW82TzFvd1pNL1RJSTQrb3NySlNtWm1aYnNIQ3NHSEQxS2RQSDBWRlJkVTQvdURCZzVLa1N5Kzl0Rm5YZHpnY21qeDVzZzRmUHF5Z29DQTk4c2dqR2pwMHFFd21rNDRkTzZiWFhudE4yN1p0VTJSa3BCSVNFblRwcFpmS2JyZlh1c3ZCeElrVE5XL2VQR1ZtWmlvbkowY2hJU0VhTVdLRWV2ZnUzYXkrV2ExV0ZSUVU2T0RCZzFxOGVMRWVldWdodC9mUDNuV2pQci84NVMrYjFZZW1idXNaR1JtcFcyNjVSUjkrK0tFV0wxNnNxNisrdWtiZm5FNm5Ybjc1WlRtZFRzWEh4OWRhT3dBQWNINGpDQUFBNER5U2w1ZW5yS3dzV2ExV1kzQmNVbEppM08zZnQyK2ZWcTVjV2VPNElVT0dHSGU2Q3dvS1ZGcGFxalZyMXNoaXNiaFZzM2U5Lzg5Ly9sTlNkWURRbVBYeXRWbStmTG5lZlBOTmpSNDlXdmZjYzQrZWZmWlpXYTFXNDA3OG1Xb0xBYVFmcXZnM053anc4dkxTdmZmZXE4OCsrMHdQUGZTUVcyRys4UEJ3K2ZuNWFkaXdZYnIzM25zVkdCaW9JVU9HeU9GdzFEcFZ2bHUzYm8wcUNuajI5N011UVVGQm1qWnRtaDUvL0hHdFdMRkNuVHQzMW05Kzh4dmovYVlFQVEzdEVuQXUzWG5ublVwS1NsSldWcGJlZnZ0dGpSczN6dTM5anovK1dQdjM3NWZWYXRXOTk5NzdzL1VMQUhEdUVBUUFBSEFlMmJsenB5U3BkKy9leHJyeGtwS1NHclVVbGl4Wm91am9hQzFmdnR3WTFFZEVSRWlxWG5lL2F1U0lMZTRBQUEvZ1NVUkJWTlVxbFpTVTZQcnJyNjh4MEgvNTVaZFZYRnlzdG0zYmF0U29VYzNxNTZaTm0vU3ZmLzNMMkNIQ1pES3BWNjlldGJaMU9wMnkyKzAxMXNIYmJEWmpxNytYWG5wSkw3MzBVcU91L2NRVFQyaklrQ0hHOHo1OSt0UTZmZC9mMzEvVHBrMXI3RWRxdFBidDI5ZVlZZUYwT25YczJMRWFiUys3N0RMZGQ5OTlTa3hNMUx4NTg5UzVjMmVqNWtCVlZaWFJycUh0TXlkT25OaXN2cjc1NXBzcUxpNXUwakhCd2NGNjhNRUg5ZmUvLzEzTGxpM1RWVmRkcFI0OWVraVNNakl5akxCazdOaXg1M1JKREFEZzUwTVFBQURBZVdUYnRtMlNaQlM1S3lzcms4MW1hMVNkaExadDIwcVN2djMyV3gwNWNrUW1rNm5HZnZBVkZSWEdBSFRpeEluTldwZi8rZWVmNjRVWFhwRFQ2VlMvZnYzMGh6LzhvZDcyaHc4ZjFvd1pNL1Q3My85ZThmSHh4cUEzTXpPelNmVWZpb3FLNUhBNGFndyttN0swd2JVbXZ5bkhEQjgrWE1PSER6ZWVKeVltMXBoeVgxbFpXZWRNZ2QvOTduZmFzbVdMOXU3ZHExbXpadW1WVjE2UnI2K3ZXNkhBaGdwT25ubjlwbGkrZkhtVGd3Q3Blam5KNXMyYnRYMzdkczJlUFZzdnYveXlmSHg4TkgzNmRGVlVWT2pLSzYvVWJiZmQxcXcrQVFCYUhrRUFBQURuQ1p2Tlpxei92K2FhYXlSVkQrb2xHYnNBMU1lMUx2K3JyNzZTSlAzNjE3K3VzVzJjcjYrdlpzMmFwWU1IRDZwYnQyNzFucy9MeTh2WWt0QTFVRjJ6Wm8xZWV1a2xPUndPOWVyVlMwOC8vWFNEZzlnZE8zWW9OemRYYjd6eGh0dGcrWkpMTGpGMk9taU0yMisvWFFVRkJXN1QveVVwS3l1cjBlZG96akZGUlVWTlB2K1pUQ2FUbm5qaUNUMzQ0SU02ZnZ5NFVsTlQxYXRYTDJPYng4YUVNVysvL1hhenJsMWFXdHFzNHlUcFQzLzZreDUrK0dIbDVlWHBxYWVla3RWcVZYWjJ0cUtqbzVXUWtGQ2orQ0VBNE1KQkVBQUF3SGtpSlNWRlpXVmw2dHk1c3pITi81dHZ2cEhVdURYMEVSRVJDZzRPVmxGUmtTd1dTNTNiNUVscU1BU1FxdGZZcjFxMVNsSjFTTEZ3NFVLalBzSFZWMSt0NmRPbk4yb1F1MlBIRGtuVlUvaHJLOUxYV045Ly83MGsxWmdSVU4vV2VBNkhRM1BuenRXNmRlc1VIeCt2VHovOVZBNkhRNE1IRDlhNmRldDA3YlhYS2lFaG9jR3ArVDlXZEhTMHBreVpvazZkT2htQlRWT0NnRGZmZlBPbjdGNnRXclZxcGVlZmYxNlBQdnFvamg0OUtxbTZBT0xNbVRPYk5KTURBSEQrSVFnQUFPQTg4Y1VYWDBoeXJ4RHZxcXAvZGdHK3Q5NTZTd0VCQWNZYWU1ZUlpQWdWRlJVcFBqNWU3ZHExazFTOW5qODlQVjJEQmcxU2RIUjBrL3VWa1pHaHVYUG5HbjBaUEhpd0huMzAwUVlMM0VuVlN4dGNXd1EydC9LOTZ6eXVKUTJOWFpkZVZWV2xGMTU0UVpzMmJWS2ZQbjAwZWZKa2ZmcnBwNUtreVpNbkt5TWpRMXUyYk5Ienp6K3ZwNTkrK2ljUEF3WU9IT2oydkx5OFhGTHRsZjJkVHFkTUpwT3V1KzQ2blQ1OVdvOC8vcmdPSFRva3U5MXViQ3U1ZCs5ZUxWaXdRSk1tVFRMVzhKOXQ4ZUxGK3Y3NzcxVlpXZG5rSFFTazZnQ29WYXRXeHZJQ0x5OHZaV1JrR0hVT0FBQVhKdVowQVFCd0huQTRIUHJ5eXk4bC9WQWZvTFMwVkZ1M2JwWFpiSzV4Qi85Ly8vdWZWcTVjYVF5eXBlcjE0RWVPSEpGVVhXRFFKVFUxVlV1WExqWHFEelJXUlVXRjNuampEVDM4OE1NNmVQQ2d6R2F6Smt5WW9DbFRwalFxQkpDazNidDN5MmF6eVd3Mkc4c2Rtc08xSmFLZm41K3hYS0UrT1RrNW1qeDVzalp0MnFRcnI3eXl4bFIyMTNyMzZPaG9mZkhGRjVvMGFaSXlNek9iM2IvbUtDc3JrNlJhUDgrR0RSczBidHc0ZGUzYVZZOC8vcmdrYWVyVXFabzBhWkxSeHMvUFQvbjUrWm82ZGFvMmJkcmtkdnlXTFZ0VVdscXFCeDU0UUhGeGNSb3pab3krL3ZyclJ2ZXRxcXBLeTVZdDA4U0pFNVdUazZQSXlFaTFidDFheGNYRm1qMTd0bWJObXFYang0ODM1Mk1EQU00REJBRUFBSndIVWxKU2RPclVLWVdGaFJuTEFEWnUzS2l5c2pMMTZkTkhyVnExY211L1pNa1NyVisvM25pVWxwYnFqVGZla01WaWtiZTN0elp2M215RUFTZE9uSkQwUXcyQmhsUlZWZW1ERHo3UTNYZmZyWGZlZVVjMm0wMmRPblhTZ2dVTE5ITGt5Q1o5THRjQTlmTExMLzlSMDhuejh2SWsvYkF6UWwyY1RxZldyRm1qaHg5K1dHbHBhZnJOYjM2ajU1NTdydGJCZG1Sa3BCWXNXS0J1M2JvcExTMU5FeVpNMER2dnZPTVdvdnlVWEVzZGF1dmJKNTk4b3V6czdIcnY0bmZwMGtYUFBmZWN6R2F6bm4vK2VTUEljRHFkZXVHRkZ6UjI3Rmc1blU0VkZoYnE5T25UbWpadFdvTmhnTVBoMEtlZmZxcDc3cmxILy9yWHYyU3oyZlNyWC8xS2lZbUpTa3hNMUlBQkF5UlYvNzNlZSsrOW1qTm5Uck5xTkFBQVdoWkxBd0FBT0E4a0p5ZExxcDROWURLWjVIQTQ5TkZISDBtUzR1UGpqWGI5K3ZWVFdGaVlXekNRa1pHaDJiTm55K0Z3YU5La1NUcHk1SWhXclZxbC8vNzN2N3JycnJ1TUFXTG56cDNyN1VOZVhwN1dyRm1qMWF0WHE2Q2dRRkwxK3ZYYmI3OWRZOGFNYWZMVStZcUtDdU56WFh2dHRVMDY5bXdwS1NtU3BBNGRPdFRaWnYvKy9YcmxsVmVVbHBZbUx5OHYzWFBQUFJvN2RteTl4UXlEZzRQMTRvc3Zhdjc4K1ZxL2ZyM2VlT01OdmZmZWV4bzJiSmdHRHg2czl1M2IxemltcnQwQm1pbzFOVlZTelhBak16TlRlL2Z1VlhSMHRERTdSUHFoWUtOcjJZQWtkZS9lWFU4OTlaVEt5OHVOb09mbzBhTXFLeXRUWEZ5Y1RDYVR4b3dabzd5OFBIMzg4Y2Q2NXBsbjlOZS8vdFZZWHVCU1dGaW8xYXRYNjVOUFBsRitmcjRrS1NvcVNnODg4SUF4K0pla2hJUUVKU2NuYS9IaXhjck96dGE2ZGV1MGJ0MDZYWGJaWlJvMGFKQUdEQmhRbzVnakFPRDhReEFBQU1CNVlPTEVpUm80Y0tBeHdGK3hZb1hTMDlNVkhSMnRQbjM2R08xNjl1eXBuajE3R3M4UEhUcWtwNTU2U3FkUG45Ync0Y04xODgwM0t5OHZUK3ZYcjlmeTVjdGxNcG1VbFpXbDZPam9XZ2RvQlFVRjJySmxpNUtUazdWejUwNDVuVTVKMVZ2YURSMDZWSGZkZFpmQ3dzS2E5WmxjMDlPbGhvT0FreWRQNnVEQmd3b0pDVkZRVUpCOGZIems3ZTJ0MHRKU3BhU2thTVdLRlpLa3E2NjZ5dTA0cDlPcDdkdTM2LzMzMzlmdTNic2xWUTlnbjNycUtjWEZ4VFdxbjc2K3ZwbzZkYW9HRFJxaytmUG5LenM3Vzh1V0xkT3laY3ZVb1VNSGpSZ3hRc09HRFRQYWg0YUcxbnFld3NMQ0dxOWxaV1VwSnlkSFVWRlJDZ2tKa2IrL3YreDJ1Nzc2Nml1akVHT1hMbDNjam5uLy9mY2xTYU5HalhJTE1WeHI5Vk5TVW5UbGxWY2FyL2Z2MzkvNDJtYXo2ZDEzMzVVazllclZ5M2pkTmNWLzE2NWRldVdWVjdSdzRVS1ZsWlhweXkrLzFLWk5tN1I5KzNaak84T1FrQkNOR2pWS0kwZU9ySFVKU1AvKy9kVzNiMTk5OHNrbmV2Lzk5NVdibTZ2VTFGU2xwcVpxNGNLRjZ0S2xpNjY2NmlvTkdEQ2d3ZkFKQU5BeUNBSUFBRGdQZUhsNTZZb3JycEJVWFJ2QXRWM2NwRW1UNnR5bUxUMDlYVk9tVEZGcGFha0dEUnFrQ1JNbVNKSmF0MjZ0OGVQSDY5VlhYOVdTSlVzay9UQVFMeW9xMHA0OWU3Ui8vMzd0M2J0WGFXbHB4dUJmcXI1RGZ0Tk5OK25XVzI5VjY5YXRmOVJuK3QvLy9pZEo2dFNwazZLaW9ocHNQMzM2OUhyZmI5MjZ0UVlOR3VUMlduWjJ0bWJQbnEzeThuS1p6V1lOR3paTTQ4YU5rOVZxYlhKL2UvZnVyZGRmZjEyclY2L1doeDkrcU96c2JPWG41N3NGTDVLMGRPblNHbFAyS3lzcmE1MHBrSitmcjJuVHB0VjV6ZURnWUxmam5FNm5Nakl5RkJrWnFhRkRoN3ExdmZycXE3Vnk1VW85K2VTVGF0T21UWTFCdXRQcFZFRkJnVXBMUytYajQ2TWhRNFlZNzVuTlppVWtKT2p0dDkvV1hYZmRwYSsrK2tyUFB2dXNNZmlYcW5jMkdEVnFsQVlQSHR4Z1lVR0x4YUxodzRmcjFsdHYxUmRmZktFUFB2aEErL2Z2bDlQcDFLRkRoNVNWbGFVYmJyaWgzbk1BQUZvT1FRQUFBT2NacTlXcWFkT21hZlBtelRYdWdKOHBOalpXNDhlUFYyWm1waVpPbk9oMjkzamt5Skd5MiszNjZLT1AxTFp0VzQwZE8xWlNkUkc5V2JObXVRMysvZjM5MWFkUEh3MFlNRUQ5K3ZWcmRDSEF4bndPazhta2Z2MzZOZGcyUER4YzBkSFJPbjc4dUZ2ZnBPckI4dFZYWDYzeDQ4ZlhHT0MzYjk5ZWp6NzZxSktTa2pSaHdvUjZsdzQwaG8rUGowYU1HS0hodzRkcjI3WnRzdHZ0aW8yTmJmQTRrOG1rZ0lDQUdxL0h4TVFvTURCUVpXVmxzdHZ0eHVzQkFRRzYvUExMOWNBREQ3ak4xRENaVEZxd1lJRk9uRGhSWXluRytQSGpWVlZWcGExYnR4cDFIODdtNit1cmJ0MjY2Yjc3N3F1eFEwUmdZS0FlZXVnaFNkSTExMXlqSzY2NFFudjI3RkgvL3YwMWRPaFFYWG5sbGZVdW82aU5sNWVYQmc0Y3FJRURCeW83TzF0SlNVbmFzR0dEN3IvLy9rWjkzd0FBTGNQa1BQdi90Z0FBb01tU2twSjA0NDAzdG5RM0d1WFZWMS9WNGNPSDFhTkhEL1hvMFVNOWUvWnMxdFp5alpHZG5TMkx4YUkyYmRvMCtwaXFxaXJaYkRZNUhBNWppY0M1TW1USUVEa2NEcTFmdjc3Sng3cld6a2RHUmpicjJqYWJ6ZGdDMGQvZnYxbm5PSmRPblRvbHM5bXNvS0NnbHU1S3JTNmtmMU1BY0w0eTFaSHdNaU1BQUFBUDQxcEM4SE5vMTY1ZGs0L3g5dlkrcDRQL002MWR1N2JaeHpZM0FIQ3hXQ3hOTHJqNFV3b0pDV25wTGdBQVdnamJCd0lBQUFBQTRFRUlBZ0FBQUFBQThDQUVBUUFBQUFBQWVCQ0NBQUFBQUFBQVBBaEJBQUFBQUFBQUhvUWdBQUFBQUFBQUQwSVFBQUFBQUFDQUJ5RUlBQUFBQUFEQWd4QUVBQUFBQUFEZ1FRZ0NBQUFBQUFEd0lBUUJBQUFBQUFCNEVJSUFBQUFBQUFBOENFRUFBQUFBQUFBZWhDQUFBQUFBQUFBUFFoQUFBTUE1WURhYlpiZmJXN29id0VYQmJyZkxiRGEzZERjQTRLSkZFQUFBd0RuZzcrK3Y0dUxpbHU0R2NGRW9MaTZXMVdwdDZXNEF3RVdMSUFBQWdITWdNakpTT1RrNUxkME40S0tRazVPamlJaUlsdTRHQUZ5MENBSUFBRGdIWW1KaWRQTGtTUlVXRnJaMFY0QUxXbUZob1U2ZVBLblkyTmlXN2dvQVhMUUlBZ0FBT0Fjc0Zvdmk0dUswYjk4K3dnQ2dtUW9MQzdWdjN6N0Z4Y1ZSSXdBQWZrSW1wOVBwYk9sT0FBQndzU2dvS05DQkF3Y1VIaDZ1Nk9ob0JRWUdNcUFCNm1HMzIxVmNYS3ljbkJ5ZFBIbFNjWEZ4Q2dzTGErbHVBY0JGd1dReW1XcDluU0FBQUlCenkyYXo2ZWpSby9ydXUrOVVXbHJLYmdKQVBjeG1zNnhXcXlJaUloUVRFeU9MeGRMU1hRS0Fpd1pCQUFBQUFBQUFIcVN1SUlBYUFRQUFBQUFBZUJDQ0FBQUFBQUFBUEFoQkFBQUFBQUFBSG9RZ0FBQUFBQUFBRDBJUUFBQUFBQUNBQnlFSUFBQUFBQURBZ3hBRUFBQUFBQURnUVFnQ0FBQUFBQUR3SUFRQkFBQUFBQUI0RUlJQUFBQUFBQUE4Q0VFQUFBQUFBQUFlaENBQUFBQUFBQUFQUWhBQUFBQUFBSUFISVFnQUFBQUFBTUNERUFRQUFBQUFBT0JCQ0FJQUFBQUFBUEFnQkFFQUFBQUFBSGdRZ2dBQUFBQUFBRHdJUVFBQUFBQUFBQjZFSUFBQUFBQUFBQTlDRUFBQUFBQUFnQWNoQ0FBQUFBQUF3SU1RQkFBQUFBQUE0RUVJQWdBQUFBQUE4Q0FFQVFBQUFBQUFlQkNDQUFBQUFBQUFQQWhCQUFBQUFBQUFIb1FnQUFBQUFBQUFEMElRQUFBQUFBQ0FCeUVJQUFBQUFBREFneEFFQUFBQUFBRGdRUWdDQUFBQUFBRHdJQVFCQUFBQUFBQjRFSUlBQUFBQUFBQThDRUVBQUFBQUFBQWVoQ0FBQUFBQUFBQVBRaEFBQUFBQUFJQUhJUWdBQUFBQUFNQ0RFQVFBQUFBQUFPQkJDQUlBQUFBQUFQQWdCQUVBQUFBQUFIZ1FnZ0FBQUFBQUFEd0lRUUFBQUFBQUFBQUFBQUFBQUFBQUFBQUFBQUFBQUFBQUFCZUcvd2QwamVXeXB2alR0QUFBQUFCSlJVNUVya0pnZ2c9PSIsCgkiVGhlbWUiIDogIiIsCgkiVHlwZSIgOiAibWluZCIsCgkiVmVyc2lvbiIgOiAiOSIKfQo="/>
    </extobj>
  </extobjs>
</s:customData>
</file>

<file path=customXml/itemProps21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WPS 演示</Application>
  <PresentationFormat>宽屏</PresentationFormat>
  <Paragraphs>42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宋体</vt:lpstr>
      <vt:lpstr>Wingdings</vt:lpstr>
      <vt:lpstr>汉仪旗黑-85S</vt:lpstr>
      <vt:lpstr>黑体</vt:lpstr>
      <vt:lpstr>微软雅黑</vt:lpstr>
      <vt:lpstr>Arial Unicode MS</vt:lpstr>
      <vt:lpstr>Calibri</vt:lpstr>
      <vt:lpstr>1_Office 主题​​</vt:lpstr>
      <vt:lpstr>工程管理汇报</vt:lpstr>
      <vt:lpstr>PowerPoint 演示文稿</vt:lpstr>
      <vt:lpstr>工程管理报告</vt:lpstr>
      <vt:lpstr>PowerPoint 演示文稿</vt:lpstr>
      <vt:lpstr>PowerPoint 演示文稿</vt:lpstr>
      <vt:lpstr>工程伦理报告</vt:lpstr>
      <vt:lpstr>PowerPoint 演示文稿</vt:lpstr>
      <vt:lpstr>PowerPoint 演示文稿</vt:lpstr>
      <vt:lpstr>工程伦理报告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刘晓雨</cp:lastModifiedBy>
  <cp:revision>171</cp:revision>
  <dcterms:created xsi:type="dcterms:W3CDTF">2019-06-19T02:08:00Z</dcterms:created>
  <dcterms:modified xsi:type="dcterms:W3CDTF">2022-12-01T14:39:31Z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B8165CB8298045B7B5A7841CEC4EA842</vt:lpwstr>
  </property>
</Properties>
</file>