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57" r:id="rId4"/>
    <p:sldId id="260" r:id="rId5"/>
    <p:sldId id="264" r:id="rId6"/>
    <p:sldId id="261" r:id="rId7"/>
    <p:sldId id="265" r:id="rId8"/>
    <p:sldId id="267" r:id="rId9"/>
    <p:sldId id="268" r:id="rId10"/>
    <p:sldId id="271" r:id="rId11"/>
    <p:sldId id="269" r:id="rId12"/>
    <p:sldId id="270" r:id="rId13"/>
    <p:sldId id="272" r:id="rId14"/>
    <p:sldId id="275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3"/>
    <p:restoredTop sz="94651"/>
  </p:normalViewPr>
  <p:slideViewPr>
    <p:cSldViewPr>
      <p:cViewPr varScale="1">
        <p:scale>
          <a:sx n="195" d="100"/>
          <a:sy n="195" d="100"/>
        </p:scale>
        <p:origin x="192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64" y="1350110"/>
            <a:ext cx="5955493" cy="1336168"/>
          </a:xfrm>
        </p:spPr>
        <p:txBody>
          <a:bodyPr>
            <a:normAutofit/>
          </a:bodyPr>
          <a:lstStyle/>
          <a:p>
            <a:r>
              <a:rPr lang="en-US" dirty="0"/>
              <a:t>INFO 5100 Final Project</a:t>
            </a:r>
            <a:br>
              <a:rPr lang="en-US" dirty="0"/>
            </a:br>
            <a:r>
              <a:rPr lang="en-US" dirty="0"/>
              <a:t>Keyboard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686278"/>
            <a:ext cx="5955494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Xuyang Li	001409590 </a:t>
            </a:r>
          </a:p>
          <a:p>
            <a:r>
              <a:rPr lang="en-US" dirty="0">
                <a:solidFill>
                  <a:schemeClr val="bg1"/>
                </a:solidFill>
              </a:rPr>
              <a:t>Jiaao Yu	001464004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871726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Core Function- Match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Process: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Soccer association creates matches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Soccer association assigns a referee to match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Club managers of both teams provide squad list of match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Coaches of both teams provide match list of the match, from the squad list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Referee provides the match report, match is over.</a:t>
            </a:r>
          </a:p>
        </p:txBody>
      </p:sp>
    </p:spTree>
    <p:extLst>
      <p:ext uri="{BB962C8B-B14F-4D97-AF65-F5344CB8AC3E}">
        <p14:creationId xmlns:p14="http://schemas.microsoft.com/office/powerpoint/2010/main" val="33706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566316" cy="763525"/>
          </a:xfrm>
        </p:spPr>
        <p:txBody>
          <a:bodyPr>
            <a:normAutofit/>
          </a:bodyPr>
          <a:lstStyle/>
          <a:p>
            <a:r>
              <a:rPr lang="en-US" altLang="zh-CN" dirty="0"/>
              <a:t>Screenshots-Create Matches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DB2B9D-D272-4263-8DEE-73A2FFF1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46" y="742394"/>
            <a:ext cx="5793809" cy="43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566316" cy="7635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Screenshots-Assign Referee to Match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06430-8B65-45E6-87B9-A7571B0D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4" y="739290"/>
            <a:ext cx="5802791" cy="43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7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566316" cy="763525"/>
          </a:xfrm>
        </p:spPr>
        <p:txBody>
          <a:bodyPr>
            <a:normAutofit/>
          </a:bodyPr>
          <a:lstStyle/>
          <a:p>
            <a:r>
              <a:rPr lang="en-US" altLang="zh-CN" dirty="0"/>
              <a:t>Screenshots-Provide Squad 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72018-796C-4C69-BC7C-796D175B0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3" y="739289"/>
            <a:ext cx="5802791" cy="43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566316" cy="763525"/>
          </a:xfrm>
        </p:spPr>
        <p:txBody>
          <a:bodyPr>
            <a:normAutofit/>
          </a:bodyPr>
          <a:lstStyle/>
          <a:p>
            <a:r>
              <a:rPr lang="en-US" altLang="zh-CN" dirty="0"/>
              <a:t>Screenshots-Provide Match List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A3AD9E-D136-43ED-9ADE-E3E1FBA8F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739774"/>
            <a:ext cx="5802790" cy="4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566316" cy="7635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Screenshots-Provide Match Report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184177-87C5-4E97-B6B9-6E2B1E64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3" y="739775"/>
            <a:ext cx="5802791" cy="43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1"/>
            <a:ext cx="7482546" cy="5998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Screenshots-Match Over, View Performance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639AB-E117-4F37-9FA6-B2BDF16B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739774"/>
            <a:ext cx="5802790" cy="43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871726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Other Function-Communication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Rules: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SA is able to send message to anyone under the system 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Club Manager can only send message to persons under same club or the club manager of other clubs or SA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Coaches and players can only send message to persons under the same club or SA</a:t>
            </a:r>
          </a:p>
          <a:p>
            <a:pPr marL="457200" lvl="0" indent="-457200">
              <a:buAutoNum type="arabicPeriod"/>
            </a:pPr>
            <a:r>
              <a:rPr lang="en-US" sz="2400" dirty="0"/>
              <a:t>Referee can only send message to SA.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76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1"/>
            <a:ext cx="7482546" cy="5998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Screenshots-Send Message</a:t>
            </a:r>
            <a:endParaRPr lang="en-US" sz="2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90F0D9-6578-4614-B5FD-61515E9C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4" y="635000"/>
            <a:ext cx="5955496" cy="44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1"/>
            <a:ext cx="7482546" cy="5998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Screenshots-Send Message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32E33A-2B53-498E-B77E-7A40D64B2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3" y="634999"/>
            <a:ext cx="5955497" cy="44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/>
              <a:t>Problem Statement.</a:t>
            </a:r>
          </a:p>
          <a:p>
            <a:r>
              <a:rPr lang="en-US" dirty="0"/>
              <a:t>Developing Approaches.</a:t>
            </a:r>
          </a:p>
          <a:p>
            <a:r>
              <a:rPr lang="en-US" dirty="0"/>
              <a:t>Object Model.</a:t>
            </a:r>
          </a:p>
          <a:p>
            <a:r>
              <a:rPr lang="en-US" dirty="0"/>
              <a:t>Use cases &amp; functionalities.</a:t>
            </a:r>
          </a:p>
          <a:p>
            <a:pPr marL="0" indent="0">
              <a:buNone/>
            </a:pPr>
            <a:r>
              <a:rPr lang="en-US" dirty="0"/>
              <a:t>Others:</a:t>
            </a:r>
          </a:p>
          <a:p>
            <a:r>
              <a:rPr lang="en-US" dirty="0"/>
              <a:t>Screenshots.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1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1"/>
            <a:ext cx="7482546" cy="5998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Screenshots-Send Message</a:t>
            </a:r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0FD711-3C98-4F74-A512-A8BFFBA9F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4" y="635000"/>
            <a:ext cx="5879338" cy="44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39930"/>
            <a:ext cx="7635249" cy="763525"/>
          </a:xfrm>
        </p:spPr>
        <p:txBody>
          <a:bodyPr>
            <a:noAutofit/>
          </a:bodyPr>
          <a:lstStyle/>
          <a:p>
            <a:r>
              <a:rPr lang="en-US" sz="2800" dirty="0"/>
              <a:t>System Other Function- Manager Personnel of Club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E4B4DC-F9CE-4220-A45F-10568B58F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739290"/>
            <a:ext cx="5802790" cy="43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39930"/>
            <a:ext cx="7635249" cy="763525"/>
          </a:xfrm>
        </p:spPr>
        <p:txBody>
          <a:bodyPr>
            <a:noAutofit/>
          </a:bodyPr>
          <a:lstStyle/>
          <a:p>
            <a:r>
              <a:rPr lang="en-US" sz="2800" dirty="0"/>
              <a:t>System Other Function- Transfer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7C426-BCD5-4AF4-BBEA-BDF7EAF26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762985"/>
            <a:ext cx="5802790" cy="43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0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39930"/>
            <a:ext cx="7635249" cy="763525"/>
          </a:xfrm>
        </p:spPr>
        <p:txBody>
          <a:bodyPr>
            <a:noAutofit/>
          </a:bodyPr>
          <a:lstStyle/>
          <a:p>
            <a:r>
              <a:rPr lang="en-US" sz="2800" dirty="0"/>
              <a:t>System Other Function-Manage Account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05E452-C3FA-4185-B0E6-9D1EAF096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739290"/>
            <a:ext cx="5802790" cy="43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531089-420B-405B-8DCD-2A00656ADFA6}"/>
              </a:ext>
            </a:extLst>
          </p:cNvPr>
          <p:cNvSpPr/>
          <p:nvPr/>
        </p:nvSpPr>
        <p:spPr>
          <a:xfrm>
            <a:off x="419681" y="2110085"/>
            <a:ext cx="5811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Time for the Demo!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260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FA7D40-0672-4645-A26F-30E863D32B44}"/>
              </a:ext>
            </a:extLst>
          </p:cNvPr>
          <p:cNvSpPr txBox="1">
            <a:spLocks/>
          </p:cNvSpPr>
          <p:nvPr/>
        </p:nvSpPr>
        <p:spPr>
          <a:xfrm>
            <a:off x="2892245" y="1044700"/>
            <a:ext cx="7487606" cy="322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50"/>
                </a:solidFill>
              </a:rPr>
              <a:t>Q</a:t>
            </a:r>
            <a:r>
              <a:rPr lang="zh-CN" altLang="en-US" sz="8000" dirty="0">
                <a:solidFill>
                  <a:srgbClr val="00B050"/>
                </a:solidFill>
              </a:rPr>
              <a:t> </a:t>
            </a:r>
            <a:r>
              <a:rPr lang="en-US" altLang="zh-CN" sz="8000" dirty="0">
                <a:solidFill>
                  <a:srgbClr val="00B050"/>
                </a:solidFill>
              </a:rPr>
              <a:t>&amp;</a:t>
            </a:r>
            <a:r>
              <a:rPr lang="zh-CN" altLang="en-US" sz="8000" dirty="0">
                <a:solidFill>
                  <a:srgbClr val="00B050"/>
                </a:solidFill>
              </a:rPr>
              <a:t> </a:t>
            </a:r>
            <a:r>
              <a:rPr lang="en-US" altLang="zh-CN" sz="8000" dirty="0">
                <a:solidFill>
                  <a:srgbClr val="00B050"/>
                </a:solidFill>
              </a:rPr>
              <a:t>A</a:t>
            </a:r>
            <a:endParaRPr lang="en-US" sz="8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EDD5A-A5B1-8F41-812D-36D24CA45612}"/>
              </a:ext>
            </a:extLst>
          </p:cNvPr>
          <p:cNvSpPr txBox="1">
            <a:spLocks/>
          </p:cNvSpPr>
          <p:nvPr/>
        </p:nvSpPr>
        <p:spPr>
          <a:xfrm>
            <a:off x="596610" y="1938096"/>
            <a:ext cx="6566315" cy="412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82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b="1" dirty="0"/>
              <a:t>Soccer League Management System</a:t>
            </a:r>
            <a:r>
              <a:rPr lang="en-US" dirty="0"/>
              <a:t> </a:t>
            </a:r>
          </a:p>
          <a:p>
            <a:r>
              <a:rPr lang="en-US" dirty="0"/>
              <a:t>University Soccer League </a:t>
            </a:r>
          </a:p>
          <a:p>
            <a:r>
              <a:rPr lang="en-US" b="1" dirty="0"/>
              <a:t>Proposed Entities:</a:t>
            </a:r>
            <a:endParaRPr lang="en-US" dirty="0"/>
          </a:p>
          <a:p>
            <a:r>
              <a:rPr lang="en-US" dirty="0"/>
              <a:t>Soccer Association, Matches, Referees</a:t>
            </a:r>
          </a:p>
          <a:p>
            <a:r>
              <a:rPr lang="en-US" dirty="0"/>
              <a:t>Club1, Club2, …</a:t>
            </a:r>
          </a:p>
          <a:p>
            <a:r>
              <a:rPr lang="en-US" dirty="0"/>
              <a:t>Club Managers, Coaches, Players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Developing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/>
              <a:t>Problem Definition – What are we going to do?</a:t>
            </a:r>
          </a:p>
          <a:p>
            <a:r>
              <a:rPr lang="en-US" dirty="0"/>
              <a:t>Design - business model design, user cases</a:t>
            </a:r>
          </a:p>
          <a:p>
            <a:r>
              <a:rPr lang="en-US" dirty="0"/>
              <a:t>Specification - user interfaces design</a:t>
            </a:r>
          </a:p>
          <a:p>
            <a:r>
              <a:rPr lang="en-US" dirty="0"/>
              <a:t>Implementation – code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0" y="0"/>
            <a:ext cx="1840916" cy="10447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DC2C5-394F-4411-8BB9-6CF6FDB8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86" y="0"/>
            <a:ext cx="5541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Use cases &amp;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FA7D40-0672-4645-A26F-30E863D32B44}"/>
              </a:ext>
            </a:extLst>
          </p:cNvPr>
          <p:cNvSpPr txBox="1">
            <a:spLocks/>
          </p:cNvSpPr>
          <p:nvPr/>
        </p:nvSpPr>
        <p:spPr>
          <a:xfrm>
            <a:off x="596609" y="1174571"/>
            <a:ext cx="6566316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Soccer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Association: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4EDD5A-A5B1-8F41-812D-36D24CA45612}"/>
              </a:ext>
            </a:extLst>
          </p:cNvPr>
          <p:cNvSpPr txBox="1">
            <a:spLocks/>
          </p:cNvSpPr>
          <p:nvPr/>
        </p:nvSpPr>
        <p:spPr>
          <a:xfrm>
            <a:off x="596610" y="1938096"/>
            <a:ext cx="6566315" cy="412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Manage Leagues in different types</a:t>
            </a:r>
          </a:p>
          <a:p>
            <a:r>
              <a:rPr lang="en-US" sz="2000"/>
              <a:t>Manage matches (creating, updating schedules of a match, handle </a:t>
            </a:r>
            <a:r>
              <a:rPr lang="en-US" sz="2000">
                <a:solidFill>
                  <a:srgbClr val="FF0000"/>
                </a:solidFill>
              </a:rPr>
              <a:t>complex </a:t>
            </a:r>
            <a:r>
              <a:rPr lang="en-US" sz="2000"/>
              <a:t>match calendars)</a:t>
            </a:r>
          </a:p>
          <a:p>
            <a:r>
              <a:rPr lang="en-US" sz="2000"/>
              <a:t>Manage referees </a:t>
            </a:r>
          </a:p>
          <a:p>
            <a:r>
              <a:rPr lang="en-US" sz="2000"/>
              <a:t>Assign a referee to a match</a:t>
            </a:r>
          </a:p>
          <a:p>
            <a:r>
              <a:rPr lang="en-US" sz="2000"/>
              <a:t>Manage clubs (create a default club manager) </a:t>
            </a:r>
          </a:p>
          <a:p>
            <a:r>
              <a:rPr lang="en-US" sz="2000"/>
              <a:t>Manage user accounts and passwords</a:t>
            </a:r>
          </a:p>
          <a:p>
            <a:r>
              <a:rPr lang="en-US" sz="2000"/>
              <a:t>Send message to clubs, coaches and players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5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245" y="131949"/>
            <a:ext cx="6566316" cy="763525"/>
          </a:xfrm>
        </p:spPr>
        <p:txBody>
          <a:bodyPr>
            <a:normAutofit/>
          </a:bodyPr>
          <a:lstStyle/>
          <a:p>
            <a:r>
              <a:rPr lang="en-US" dirty="0"/>
              <a:t>Referee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420" y="739290"/>
            <a:ext cx="6566315" cy="4123036"/>
          </a:xfrm>
        </p:spPr>
        <p:txBody>
          <a:bodyPr>
            <a:normAutofit/>
          </a:bodyPr>
          <a:lstStyle/>
          <a:p>
            <a:r>
              <a:rPr lang="en-US" sz="2000" dirty="0"/>
              <a:t>Record result of a match (score, substitution info,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Record booking info of a match (giving disciplines to a player)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A8B51B1-87D5-4742-A30F-326CFF2D8A85}"/>
              </a:ext>
            </a:extLst>
          </p:cNvPr>
          <p:cNvSpPr txBox="1">
            <a:spLocks/>
          </p:cNvSpPr>
          <p:nvPr/>
        </p:nvSpPr>
        <p:spPr>
          <a:xfrm>
            <a:off x="437419" y="1808225"/>
            <a:ext cx="6566316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Club Manager :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66FF1FF-DB31-B344-A490-638059F5311A}"/>
              </a:ext>
            </a:extLst>
          </p:cNvPr>
          <p:cNvSpPr txBox="1">
            <a:spLocks/>
          </p:cNvSpPr>
          <p:nvPr/>
        </p:nvSpPr>
        <p:spPr>
          <a:xfrm>
            <a:off x="473773" y="2571750"/>
            <a:ext cx="6566315" cy="412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Manage players (</a:t>
            </a:r>
            <a:r>
              <a:rPr lang="en-US" sz="2000" dirty="0">
                <a:solidFill>
                  <a:srgbClr val="FF0000"/>
                </a:solidFill>
              </a:rPr>
              <a:t>transferring</a:t>
            </a:r>
            <a:r>
              <a:rPr lang="en-US" sz="2000" dirty="0"/>
              <a:t> players between clubs)</a:t>
            </a:r>
          </a:p>
          <a:p>
            <a:r>
              <a:rPr lang="en-US" sz="2000" dirty="0"/>
              <a:t>Manage managers &amp; coaches </a:t>
            </a:r>
          </a:p>
          <a:p>
            <a:r>
              <a:rPr lang="en-US" sz="2000" dirty="0"/>
              <a:t>Create new teams and </a:t>
            </a:r>
            <a:r>
              <a:rPr lang="en-US" sz="2000" dirty="0">
                <a:solidFill>
                  <a:srgbClr val="FF0000"/>
                </a:solidFill>
              </a:rPr>
              <a:t>promoting or demoting </a:t>
            </a:r>
            <a:r>
              <a:rPr lang="en-US" sz="2000" dirty="0"/>
              <a:t>a player to higher or lower team, </a:t>
            </a:r>
          </a:p>
          <a:p>
            <a:r>
              <a:rPr lang="en-US" sz="2000" dirty="0"/>
              <a:t>Manage squad list of a match </a:t>
            </a:r>
          </a:p>
          <a:p>
            <a:r>
              <a:rPr lang="en-US" sz="2000" dirty="0"/>
              <a:t>Send information to coaches and players</a:t>
            </a:r>
          </a:p>
        </p:txBody>
      </p:sp>
    </p:spTree>
    <p:extLst>
      <p:ext uri="{BB962C8B-B14F-4D97-AF65-F5344CB8AC3E}">
        <p14:creationId xmlns:p14="http://schemas.microsoft.com/office/powerpoint/2010/main" val="36450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r>
              <a:rPr lang="en-US" dirty="0"/>
              <a:t>Coach: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Manage a match (decide line-up, decide captain, decide formation)</a:t>
            </a:r>
          </a:p>
          <a:p>
            <a:pPr lvl="0"/>
            <a:r>
              <a:rPr lang="en-US" dirty="0"/>
              <a:t>View players performance</a:t>
            </a:r>
          </a:p>
          <a:p>
            <a:r>
              <a:rPr lang="en-US" dirty="0"/>
              <a:t>Send message to players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F244CFF-0C54-A044-AECD-9965E1123C73}"/>
              </a:ext>
            </a:extLst>
          </p:cNvPr>
          <p:cNvSpPr txBox="1">
            <a:spLocks/>
          </p:cNvSpPr>
          <p:nvPr/>
        </p:nvSpPr>
        <p:spPr>
          <a:xfrm>
            <a:off x="448964" y="2953513"/>
            <a:ext cx="6566316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Player: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F09EA-ED05-154F-9FDA-1BA6484F60DD}"/>
              </a:ext>
            </a:extLst>
          </p:cNvPr>
          <p:cNvSpPr txBox="1"/>
          <p:nvPr/>
        </p:nvSpPr>
        <p:spPr>
          <a:xfrm>
            <a:off x="601670" y="3640685"/>
            <a:ext cx="56500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View statistics and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 messages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9930"/>
            <a:ext cx="6566316" cy="763525"/>
          </a:xfrm>
        </p:spPr>
        <p:txBody>
          <a:bodyPr>
            <a:normAutofit/>
          </a:bodyPr>
          <a:lstStyle/>
          <a:p>
            <a:r>
              <a:rPr lang="en-US" dirty="0"/>
              <a:t>Additional Features: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followings will be visible to all the people using this system:</a:t>
            </a:r>
            <a:endParaRPr lang="en-US" sz="2400" dirty="0"/>
          </a:p>
          <a:p>
            <a:pPr lvl="1"/>
            <a:r>
              <a:rPr lang="en-US" dirty="0"/>
              <a:t>Rank of teams</a:t>
            </a:r>
            <a:endParaRPr lang="en-US" sz="2400" dirty="0"/>
          </a:p>
          <a:p>
            <a:pPr lvl="1"/>
            <a:r>
              <a:rPr lang="en-US" dirty="0"/>
              <a:t>Result of each game </a:t>
            </a:r>
            <a:endParaRPr lang="en-US" sz="2400" dirty="0"/>
          </a:p>
          <a:p>
            <a:pPr lvl="1"/>
            <a:r>
              <a:rPr lang="en-US" dirty="0"/>
              <a:t>The top strikers and top assisting players in the league </a:t>
            </a:r>
            <a:endParaRPr lang="en-US" sz="2400" dirty="0"/>
          </a:p>
          <a:p>
            <a:pPr lvl="0"/>
            <a:r>
              <a:rPr lang="en-US" dirty="0"/>
              <a:t>SA is able to send message to anyone using the system while others can only send message to people under same club.</a:t>
            </a:r>
            <a:endParaRPr lang="en-US" sz="2400" dirty="0"/>
          </a:p>
          <a:p>
            <a:pPr lvl="0"/>
            <a:r>
              <a:rPr lang="en-US" dirty="0"/>
              <a:t>A match simulator may be added to the system one day in order to better explain the whole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5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On-screen Show (16:9)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INFO 5100 Final Project Keyboard Man</vt:lpstr>
      <vt:lpstr>Content</vt:lpstr>
      <vt:lpstr>Problem Statement</vt:lpstr>
      <vt:lpstr>Developing Approaches</vt:lpstr>
      <vt:lpstr>Object Model</vt:lpstr>
      <vt:lpstr>Use cases &amp; functionalities</vt:lpstr>
      <vt:lpstr>Referee :</vt:lpstr>
      <vt:lpstr>Coach:</vt:lpstr>
      <vt:lpstr>Additional Features:</vt:lpstr>
      <vt:lpstr>System Core Function- Match Process</vt:lpstr>
      <vt:lpstr>Screenshots-Create Matches</vt:lpstr>
      <vt:lpstr>Screenshots-Assign Referee to Match</vt:lpstr>
      <vt:lpstr>Screenshots-Provide Squad List</vt:lpstr>
      <vt:lpstr>Screenshots-Provide Match List</vt:lpstr>
      <vt:lpstr>Screenshots-Provide Match Report</vt:lpstr>
      <vt:lpstr>Screenshots-Match Over, View Performance</vt:lpstr>
      <vt:lpstr>System Other Function-Communication</vt:lpstr>
      <vt:lpstr>Screenshots-Send Message</vt:lpstr>
      <vt:lpstr>Screenshots-Send Message</vt:lpstr>
      <vt:lpstr>Screenshots-Send Message</vt:lpstr>
      <vt:lpstr>System Other Function- Manager Personnel of Club</vt:lpstr>
      <vt:lpstr>System Other Function- Transfer Players</vt:lpstr>
      <vt:lpstr>System Other Function-Manage Account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2018-12-10T04:04:48Z</dcterms:modified>
</cp:coreProperties>
</file>