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65404-0660-4A8E-960D-BCF7A0C64353}" v="7" dt="2020-08-05T00:21:5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Xuzhou" userId="b68ebc01-0ef5-4dd4-b2a5-a5b96ecd8b91" providerId="ADAL" clId="{CFB65404-0660-4A8E-960D-BCF7A0C64353}"/>
    <pc:docChg chg="custSel addSld modSld sldOrd">
      <pc:chgData name="Li, Xuzhou" userId="b68ebc01-0ef5-4dd4-b2a5-a5b96ecd8b91" providerId="ADAL" clId="{CFB65404-0660-4A8E-960D-BCF7A0C64353}" dt="2020-08-05T00:23:46.707" v="174" actId="680"/>
      <pc:docMkLst>
        <pc:docMk/>
      </pc:docMkLst>
      <pc:sldChg chg="modSp new mod">
        <pc:chgData name="Li, Xuzhou" userId="b68ebc01-0ef5-4dd4-b2a5-a5b96ecd8b91" providerId="ADAL" clId="{CFB65404-0660-4A8E-960D-BCF7A0C64353}" dt="2020-08-05T00:01:36.746" v="31" actId="14100"/>
        <pc:sldMkLst>
          <pc:docMk/>
          <pc:sldMk cId="3594648846" sldId="256"/>
        </pc:sldMkLst>
        <pc:spChg chg="mod">
          <ac:chgData name="Li, Xuzhou" userId="b68ebc01-0ef5-4dd4-b2a5-a5b96ecd8b91" providerId="ADAL" clId="{CFB65404-0660-4A8E-960D-BCF7A0C64353}" dt="2020-08-05T00:01:36.746" v="31" actId="14100"/>
          <ac:spMkLst>
            <pc:docMk/>
            <pc:sldMk cId="3594648846" sldId="256"/>
            <ac:spMk id="2" creationId="{FD61D934-5EBB-42FB-BE01-F944DB84D49A}"/>
          </ac:spMkLst>
        </pc:spChg>
      </pc:sldChg>
      <pc:sldChg chg="addSp modSp new mod">
        <pc:chgData name="Li, Xuzhou" userId="b68ebc01-0ef5-4dd4-b2a5-a5b96ecd8b91" providerId="ADAL" clId="{CFB65404-0660-4A8E-960D-BCF7A0C64353}" dt="2020-08-05T00:04:00.169" v="140" actId="1076"/>
        <pc:sldMkLst>
          <pc:docMk/>
          <pc:sldMk cId="1709663004" sldId="257"/>
        </pc:sldMkLst>
        <pc:spChg chg="mod">
          <ac:chgData name="Li, Xuzhou" userId="b68ebc01-0ef5-4dd4-b2a5-a5b96ecd8b91" providerId="ADAL" clId="{CFB65404-0660-4A8E-960D-BCF7A0C64353}" dt="2020-08-05T00:02:02.394" v="106" actId="2711"/>
          <ac:spMkLst>
            <pc:docMk/>
            <pc:sldMk cId="1709663004" sldId="257"/>
            <ac:spMk id="2" creationId="{4859522F-7FB7-4C80-97F1-9C5AC74B1CDB}"/>
          </ac:spMkLst>
        </pc:spChg>
        <pc:spChg chg="mod">
          <ac:chgData name="Li, Xuzhou" userId="b68ebc01-0ef5-4dd4-b2a5-a5b96ecd8b91" providerId="ADAL" clId="{CFB65404-0660-4A8E-960D-BCF7A0C64353}" dt="2020-08-05T00:02:16.878" v="132" actId="2711"/>
          <ac:spMkLst>
            <pc:docMk/>
            <pc:sldMk cId="1709663004" sldId="257"/>
            <ac:spMk id="3" creationId="{D15E7FCB-B7AB-4E15-AE0E-C1E4703CEDC4}"/>
          </ac:spMkLst>
        </pc:spChg>
        <pc:picChg chg="add mod modCrop">
          <ac:chgData name="Li, Xuzhou" userId="b68ebc01-0ef5-4dd4-b2a5-a5b96ecd8b91" providerId="ADAL" clId="{CFB65404-0660-4A8E-960D-BCF7A0C64353}" dt="2020-08-05T00:02:38.822" v="136" actId="1076"/>
          <ac:picMkLst>
            <pc:docMk/>
            <pc:sldMk cId="1709663004" sldId="257"/>
            <ac:picMk id="5" creationId="{651E8F16-A778-4E07-924A-0CF81C616FEF}"/>
          </ac:picMkLst>
        </pc:picChg>
        <pc:picChg chg="add mod">
          <ac:chgData name="Li, Xuzhou" userId="b68ebc01-0ef5-4dd4-b2a5-a5b96ecd8b91" providerId="ADAL" clId="{CFB65404-0660-4A8E-960D-BCF7A0C64353}" dt="2020-08-05T00:04:00.169" v="140" actId="1076"/>
          <ac:picMkLst>
            <pc:docMk/>
            <pc:sldMk cId="1709663004" sldId="257"/>
            <ac:picMk id="7" creationId="{E761AB8E-8030-49EF-AE33-0EA7DAA1B9D4}"/>
          </ac:picMkLst>
        </pc:picChg>
      </pc:sldChg>
      <pc:sldChg chg="addSp delSp modSp new mod">
        <pc:chgData name="Li, Xuzhou" userId="b68ebc01-0ef5-4dd4-b2a5-a5b96ecd8b91" providerId="ADAL" clId="{CFB65404-0660-4A8E-960D-BCF7A0C64353}" dt="2020-08-05T00:08:04.685" v="158" actId="1076"/>
        <pc:sldMkLst>
          <pc:docMk/>
          <pc:sldMk cId="2136493615" sldId="258"/>
        </pc:sldMkLst>
        <pc:spChg chg="mod">
          <ac:chgData name="Li, Xuzhou" userId="b68ebc01-0ef5-4dd4-b2a5-a5b96ecd8b91" providerId="ADAL" clId="{CFB65404-0660-4A8E-960D-BCF7A0C64353}" dt="2020-08-05T00:05:10.825" v="142"/>
          <ac:spMkLst>
            <pc:docMk/>
            <pc:sldMk cId="2136493615" sldId="258"/>
            <ac:spMk id="2" creationId="{8CBD57B9-082F-4159-91E7-90AB2E09501D}"/>
          </ac:spMkLst>
        </pc:spChg>
        <pc:spChg chg="del">
          <ac:chgData name="Li, Xuzhou" userId="b68ebc01-0ef5-4dd4-b2a5-a5b96ecd8b91" providerId="ADAL" clId="{CFB65404-0660-4A8E-960D-BCF7A0C64353}" dt="2020-08-05T00:05:25.056" v="143" actId="931"/>
          <ac:spMkLst>
            <pc:docMk/>
            <pc:sldMk cId="2136493615" sldId="258"/>
            <ac:spMk id="3" creationId="{AC35894B-4B9E-4BBA-9678-22BFEAC1A403}"/>
          </ac:spMkLst>
        </pc:spChg>
        <pc:picChg chg="add mod">
          <ac:chgData name="Li, Xuzhou" userId="b68ebc01-0ef5-4dd4-b2a5-a5b96ecd8b91" providerId="ADAL" clId="{CFB65404-0660-4A8E-960D-BCF7A0C64353}" dt="2020-08-05T00:06:13.280" v="152" actId="1076"/>
          <ac:picMkLst>
            <pc:docMk/>
            <pc:sldMk cId="2136493615" sldId="258"/>
            <ac:picMk id="5" creationId="{7A5A3936-7FDC-4901-8219-D6EF45F69CB9}"/>
          </ac:picMkLst>
        </pc:picChg>
        <pc:picChg chg="add mod">
          <ac:chgData name="Li, Xuzhou" userId="b68ebc01-0ef5-4dd4-b2a5-a5b96ecd8b91" providerId="ADAL" clId="{CFB65404-0660-4A8E-960D-BCF7A0C64353}" dt="2020-08-05T00:06:10.918" v="150" actId="27614"/>
          <ac:picMkLst>
            <pc:docMk/>
            <pc:sldMk cId="2136493615" sldId="258"/>
            <ac:picMk id="7" creationId="{DA11F9A1-BBD9-49AD-A1F0-C5A5F3AFFEBB}"/>
          </ac:picMkLst>
        </pc:picChg>
        <pc:picChg chg="add mod">
          <ac:chgData name="Li, Xuzhou" userId="b68ebc01-0ef5-4dd4-b2a5-a5b96ecd8b91" providerId="ADAL" clId="{CFB65404-0660-4A8E-960D-BCF7A0C64353}" dt="2020-08-05T00:08:04.685" v="158" actId="1076"/>
          <ac:picMkLst>
            <pc:docMk/>
            <pc:sldMk cId="2136493615" sldId="258"/>
            <ac:picMk id="9" creationId="{1AB77513-F97D-46AB-AF9B-325F617E02DF}"/>
          </ac:picMkLst>
        </pc:picChg>
      </pc:sldChg>
      <pc:sldChg chg="addSp delSp modSp new mod ord">
        <pc:chgData name="Li, Xuzhou" userId="b68ebc01-0ef5-4dd4-b2a5-a5b96ecd8b91" providerId="ADAL" clId="{CFB65404-0660-4A8E-960D-BCF7A0C64353}" dt="2020-08-05T00:16:47.941" v="168" actId="1076"/>
        <pc:sldMkLst>
          <pc:docMk/>
          <pc:sldMk cId="587718243" sldId="259"/>
        </pc:sldMkLst>
        <pc:spChg chg="del">
          <ac:chgData name="Li, Xuzhou" userId="b68ebc01-0ef5-4dd4-b2a5-a5b96ecd8b91" providerId="ADAL" clId="{CFB65404-0660-4A8E-960D-BCF7A0C64353}" dt="2020-08-05T00:10:07.759" v="162" actId="931"/>
          <ac:spMkLst>
            <pc:docMk/>
            <pc:sldMk cId="587718243" sldId="259"/>
            <ac:spMk id="3" creationId="{1321BD35-22CE-43E8-84CB-B76837943307}"/>
          </ac:spMkLst>
        </pc:spChg>
        <pc:picChg chg="add mod">
          <ac:chgData name="Li, Xuzhou" userId="b68ebc01-0ef5-4dd4-b2a5-a5b96ecd8b91" providerId="ADAL" clId="{CFB65404-0660-4A8E-960D-BCF7A0C64353}" dt="2020-08-05T00:16:47.941" v="168" actId="1076"/>
          <ac:picMkLst>
            <pc:docMk/>
            <pc:sldMk cId="587718243" sldId="259"/>
            <ac:picMk id="5" creationId="{A42BE4FD-00C7-42F2-82F1-122E98FDD2F9}"/>
          </ac:picMkLst>
        </pc:picChg>
      </pc:sldChg>
      <pc:sldChg chg="addSp delSp modSp new mod">
        <pc:chgData name="Li, Xuzhou" userId="b68ebc01-0ef5-4dd4-b2a5-a5b96ecd8b91" providerId="ADAL" clId="{CFB65404-0660-4A8E-960D-BCF7A0C64353}" dt="2020-08-05T00:23:41.106" v="173" actId="1076"/>
        <pc:sldMkLst>
          <pc:docMk/>
          <pc:sldMk cId="1016287601" sldId="260"/>
        </pc:sldMkLst>
        <pc:spChg chg="del">
          <ac:chgData name="Li, Xuzhou" userId="b68ebc01-0ef5-4dd4-b2a5-a5b96ecd8b91" providerId="ADAL" clId="{CFB65404-0660-4A8E-960D-BCF7A0C64353}" dt="2020-08-05T00:21:51.581" v="170" actId="931"/>
          <ac:spMkLst>
            <pc:docMk/>
            <pc:sldMk cId="1016287601" sldId="260"/>
            <ac:spMk id="3" creationId="{23C6D390-3CBC-46F4-A726-6CA43A7D9E0E}"/>
          </ac:spMkLst>
        </pc:spChg>
        <pc:picChg chg="add mod">
          <ac:chgData name="Li, Xuzhou" userId="b68ebc01-0ef5-4dd4-b2a5-a5b96ecd8b91" providerId="ADAL" clId="{CFB65404-0660-4A8E-960D-BCF7A0C64353}" dt="2020-08-05T00:23:41.106" v="173" actId="1076"/>
          <ac:picMkLst>
            <pc:docMk/>
            <pc:sldMk cId="1016287601" sldId="260"/>
            <ac:picMk id="5" creationId="{8A336C28-2882-45C1-80C4-2131E9FBDFEA}"/>
          </ac:picMkLst>
        </pc:picChg>
      </pc:sldChg>
      <pc:sldChg chg="new">
        <pc:chgData name="Li, Xuzhou" userId="b68ebc01-0ef5-4dd4-b2a5-a5b96ecd8b91" providerId="ADAL" clId="{CFB65404-0660-4A8E-960D-BCF7A0C64353}" dt="2020-08-05T00:23:46.707" v="174" actId="680"/>
        <pc:sldMkLst>
          <pc:docMk/>
          <pc:sldMk cId="201676565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23A3-B43B-48D2-A953-9F9BCEE5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655A1-F267-4994-91EF-86D10BEF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4F53-1D3F-4156-B382-00981996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4E03-1155-4F3D-B105-77F63C34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C3C66-25CA-4713-868B-11BE578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54B3-28DD-4107-83C6-97DD96B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9DBA-51A7-497C-88E1-C83CD754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7580-C36A-40C8-B408-22ED2983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E1A-81CD-4336-A4E8-3F8D93FA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C2B-A598-4F67-A167-5107D79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3485F-2A25-423C-A1C8-F1743DD5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B9C3-631A-4C2A-85E4-0BBF93A1F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10A2-848B-46C7-81EE-85E3BF51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AD4E-875D-47AB-84C5-D6FD1F7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AD47-E7B8-4626-9667-11AC66C6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90D2-C32D-4E87-BBEA-5389DFE2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E190-B50E-42A3-A7EF-BAF5DAD0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C65-80B3-4886-A527-EA5D74E6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0B93-E4F7-4BF0-8609-76CC8675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4925-42BF-41B4-BE5D-ECF8D6FA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55AA-4C9A-4C15-B470-6518B7EA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D558-0E9C-46E8-8E6A-F431DC28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1500-B037-4C70-9CCB-0A52B5B1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DC37-B16F-44F2-8C45-831BC03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529E-3A08-4874-B736-634797A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FD6-69E9-45B4-B918-179EA2A0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283C-A62A-41E2-A6B2-68DDB2953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32CD-B7E0-48EA-90E0-6C5A4F1C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7180-F4C1-4FD1-B6F1-C06899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029B-BD21-45C8-8FF8-F999BEC2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86C07-4A03-4118-B234-D370E8C4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808-A8D9-4875-A886-5B32DA05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F3FB-1B94-4141-B80A-D22BC2C7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D765-AAA5-4575-A10A-64386761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A85CC-2EDC-4FC4-81A9-32F9506EF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15C8C-97A2-419A-8334-EFF48A189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BD84-6721-4578-AD53-4E308D3E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4C72A-A00A-4C35-ACEA-F9691BAB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30256-912D-41CE-B1EE-5811F7A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8B5B-3CAD-4002-9FCE-0C57D70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F6020-995F-48DE-80D3-994176B3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4E544-2048-4E66-88E5-672AD3C7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950D7-823F-41BF-AB08-D851A03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435BE-598F-47A3-9F00-97781F95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F91C9-4FE9-449B-A215-A067945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D7F3-43C9-450D-BBA4-797A1E63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9CED-A23B-47C5-BD3A-970D73A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E27A-42E6-49CF-88BD-6ACA9899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CB72-FBF7-4454-BADB-F3B21475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0922C-2B78-42C7-B506-4F3E96E6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3C64C-C9EF-4CE3-B0FD-1A720288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5603-D23E-4D24-9031-A4160451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F7DF-2BE3-469C-B1FA-0F56728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77182-6857-4657-9981-6F0DFFC4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8B43D-8A28-4941-B738-16453B272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FFD35-1279-4142-BBF9-D7F10900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865B1-EEDE-4796-8F9A-2E0F372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74BD-8C42-45BB-9CB8-89EB87E4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B6327-B4CC-4A79-8344-642DD1E6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1134-A982-4B51-AF9B-F072A6C5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853C-29E8-47AA-8E23-DCD8549F4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6B46-49B4-4D89-9E7C-40EC08F77B01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6A23-EC3B-452C-B454-E010D425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0AE9-6471-483A-BB35-296BF82E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86E9-6D55-4CD3-93BE-AE629E77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934-5EBB-42FB-BE01-F944DB84D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9" y="1122363"/>
            <a:ext cx="11212496" cy="2387600"/>
          </a:xfrm>
        </p:spPr>
        <p:txBody>
          <a:bodyPr/>
          <a:lstStyle/>
          <a:p>
            <a:r>
              <a:rPr lang="en-US" dirty="0"/>
              <a:t>Notes: OCT Layer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D3EFB-F7A0-4973-96EA-5900923A4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C5E6-1437-458D-918B-49A5D090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36C28-2882-45C1-80C4-2131E9FB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357890" cy="4351338"/>
          </a:xfrm>
        </p:spPr>
      </p:pic>
    </p:spTree>
    <p:extLst>
      <p:ext uri="{BB962C8B-B14F-4D97-AF65-F5344CB8AC3E}">
        <p14:creationId xmlns:p14="http://schemas.microsoft.com/office/powerpoint/2010/main" val="10162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E079-B2C0-4DC9-B4A7-B2207591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2BE4FD-00C7-42F2-82F1-122E98FD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4" y="111966"/>
            <a:ext cx="10464429" cy="6492875"/>
          </a:xfrm>
        </p:spPr>
      </p:pic>
    </p:spTree>
    <p:extLst>
      <p:ext uri="{BB962C8B-B14F-4D97-AF65-F5344CB8AC3E}">
        <p14:creationId xmlns:p14="http://schemas.microsoft.com/office/powerpoint/2010/main" val="5877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522F-7FB7-4C80-97F1-9C5AC74B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imbalance among different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7FCB-B7AB-4E15-AE0E-C1E4703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dice loss: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1E8F16-A778-4E07-924A-0CF81C616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/>
          <a:stretch/>
        </p:blipFill>
        <p:spPr>
          <a:xfrm>
            <a:off x="1647204" y="2313992"/>
            <a:ext cx="8897592" cy="14856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61AB8E-8030-49EF-AE33-0EA7DAA1B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4549"/>
            <a:ext cx="10478962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57B9-082F-4159-91E7-90AB2E09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imbalance among different classes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A3936-7FDC-4901-8219-D6EF45F69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6" y="3799416"/>
            <a:ext cx="10383699" cy="148610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11F9A1-BBD9-49AD-A1F0-C5A5F3AF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4" y="1342208"/>
            <a:ext cx="10421804" cy="195289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B77513-F97D-46AB-AF9B-325F617E0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6" y="4207156"/>
            <a:ext cx="5343853" cy="25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9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5B62-FE67-4D73-A3BE-ED02F917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0CB7-E792-4069-91D5-94A408DE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Notes: OCT Layer Segmentation</vt:lpstr>
      <vt:lpstr>PowerPoint Presentation</vt:lpstr>
      <vt:lpstr>PowerPoint Presentation</vt:lpstr>
      <vt:lpstr>Solve the imbalance among different classes</vt:lpstr>
      <vt:lpstr>Solve the imbalance among different 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OCT Layer Segmentation</dc:title>
  <dc:creator>Li, Xuzhou</dc:creator>
  <cp:lastModifiedBy>Li, Xuzhou</cp:lastModifiedBy>
  <cp:revision>1</cp:revision>
  <dcterms:created xsi:type="dcterms:W3CDTF">2020-08-05T00:01:16Z</dcterms:created>
  <dcterms:modified xsi:type="dcterms:W3CDTF">2020-08-05T00:24:14Z</dcterms:modified>
</cp:coreProperties>
</file>