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78" r:id="rId2"/>
    <p:sldId id="258" r:id="rId3"/>
    <p:sldId id="272" r:id="rId4"/>
    <p:sldId id="259" r:id="rId5"/>
    <p:sldId id="280" r:id="rId6"/>
    <p:sldId id="261" r:id="rId7"/>
    <p:sldId id="279" r:id="rId8"/>
    <p:sldId id="281" r:id="rId9"/>
    <p:sldId id="282" r:id="rId10"/>
    <p:sldId id="283" r:id="rId11"/>
    <p:sldId id="27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AB8"/>
    <a:srgbClr val="014E7A"/>
    <a:srgbClr val="36B5ED"/>
    <a:srgbClr val="35A8DE"/>
    <a:srgbClr val="023552"/>
    <a:srgbClr val="9FDAE8"/>
    <a:srgbClr val="595959"/>
    <a:srgbClr val="B3B3B3"/>
    <a:srgbClr val="33584F"/>
    <a:srgbClr val="7F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23FC1-E3CC-4DA7-964A-F7B94155A6C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9C6B3-E236-47D5-A104-83BD31685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2DE1-07ED-4300-A70F-79E6A9BC0685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A2CCF-3A2C-42BE-AD21-502C6075C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9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 userDrawn="1"/>
        </p:nvSpPr>
        <p:spPr>
          <a:xfrm>
            <a:off x="0" y="-12608"/>
            <a:ext cx="9144000" cy="4451049"/>
          </a:xfrm>
          <a:prstGeom prst="rect">
            <a:avLst/>
          </a:prstGeom>
          <a:solidFill>
            <a:srgbClr val="77C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02" name="组合 101"/>
          <p:cNvGrpSpPr/>
          <p:nvPr userDrawn="1"/>
        </p:nvGrpSpPr>
        <p:grpSpPr>
          <a:xfrm>
            <a:off x="7747906" y="2220686"/>
            <a:ext cx="622587" cy="2165674"/>
            <a:chOff x="9014328" y="1832323"/>
            <a:chExt cx="606897" cy="2623912"/>
          </a:xfrm>
          <a:effectLst>
            <a:outerShdw blurRad="203200" dist="63500" dir="114000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任意多边形 79"/>
            <p:cNvSpPr/>
            <p:nvPr userDrawn="1"/>
          </p:nvSpPr>
          <p:spPr>
            <a:xfrm>
              <a:off x="9067339" y="1832323"/>
              <a:ext cx="500871" cy="677847"/>
            </a:xfrm>
            <a:custGeom>
              <a:avLst/>
              <a:gdLst>
                <a:gd name="connsiteX0" fmla="*/ 900837 w 1801674"/>
                <a:gd name="connsiteY0" fmla="*/ 0 h 2157026"/>
                <a:gd name="connsiteX1" fmla="*/ 1174959 w 1801674"/>
                <a:gd name="connsiteY1" fmla="*/ 786370 h 2157026"/>
                <a:gd name="connsiteX2" fmla="*/ 1057429 w 1801674"/>
                <a:gd name="connsiteY2" fmla="*/ 1002068 h 2157026"/>
                <a:gd name="connsiteX3" fmla="*/ 1801674 w 1801674"/>
                <a:gd name="connsiteY3" fmla="*/ 1564836 h 2157026"/>
                <a:gd name="connsiteX4" fmla="*/ 1277139 w 1801674"/>
                <a:gd name="connsiteY4" fmla="*/ 1564836 h 2157026"/>
                <a:gd name="connsiteX5" fmla="*/ 1425186 w 1801674"/>
                <a:gd name="connsiteY5" fmla="*/ 2157026 h 2157026"/>
                <a:gd name="connsiteX6" fmla="*/ 384210 w 1801674"/>
                <a:gd name="connsiteY6" fmla="*/ 2157026 h 2157026"/>
                <a:gd name="connsiteX7" fmla="*/ 532258 w 1801674"/>
                <a:gd name="connsiteY7" fmla="*/ 1564836 h 2157026"/>
                <a:gd name="connsiteX8" fmla="*/ 0 w 1801674"/>
                <a:gd name="connsiteY8" fmla="*/ 1564836 h 2157026"/>
                <a:gd name="connsiteX9" fmla="*/ 744245 w 1801674"/>
                <a:gd name="connsiteY9" fmla="*/ 1002068 h 2157026"/>
                <a:gd name="connsiteX10" fmla="*/ 626715 w 1801674"/>
                <a:gd name="connsiteY10" fmla="*/ 786370 h 2157026"/>
                <a:gd name="connsiteX0" fmla="*/ 900837 w 1801674"/>
                <a:gd name="connsiteY0" fmla="*/ 0 h 2157026"/>
                <a:gd name="connsiteX1" fmla="*/ 1174959 w 1801674"/>
                <a:gd name="connsiteY1" fmla="*/ 786370 h 2157026"/>
                <a:gd name="connsiteX2" fmla="*/ 1057429 w 1801674"/>
                <a:gd name="connsiteY2" fmla="*/ 1002068 h 2157026"/>
                <a:gd name="connsiteX3" fmla="*/ 1801674 w 1801674"/>
                <a:gd name="connsiteY3" fmla="*/ 1564836 h 2157026"/>
                <a:gd name="connsiteX4" fmla="*/ 1277139 w 1801674"/>
                <a:gd name="connsiteY4" fmla="*/ 1564836 h 2157026"/>
                <a:gd name="connsiteX5" fmla="*/ 1425186 w 1801674"/>
                <a:gd name="connsiteY5" fmla="*/ 2157026 h 2157026"/>
                <a:gd name="connsiteX6" fmla="*/ 469423 w 1801674"/>
                <a:gd name="connsiteY6" fmla="*/ 2157026 h 2157026"/>
                <a:gd name="connsiteX7" fmla="*/ 532258 w 1801674"/>
                <a:gd name="connsiteY7" fmla="*/ 1564836 h 2157026"/>
                <a:gd name="connsiteX8" fmla="*/ 0 w 1801674"/>
                <a:gd name="connsiteY8" fmla="*/ 1564836 h 2157026"/>
                <a:gd name="connsiteX9" fmla="*/ 744245 w 1801674"/>
                <a:gd name="connsiteY9" fmla="*/ 1002068 h 2157026"/>
                <a:gd name="connsiteX10" fmla="*/ 626715 w 1801674"/>
                <a:gd name="connsiteY10" fmla="*/ 786370 h 2157026"/>
                <a:gd name="connsiteX11" fmla="*/ 900837 w 1801674"/>
                <a:gd name="connsiteY11" fmla="*/ 0 h 2157026"/>
                <a:gd name="connsiteX0" fmla="*/ 900837 w 1801674"/>
                <a:gd name="connsiteY0" fmla="*/ 0 h 2172317"/>
                <a:gd name="connsiteX1" fmla="*/ 1174959 w 1801674"/>
                <a:gd name="connsiteY1" fmla="*/ 786370 h 2172317"/>
                <a:gd name="connsiteX2" fmla="*/ 1057429 w 1801674"/>
                <a:gd name="connsiteY2" fmla="*/ 1002068 h 2172317"/>
                <a:gd name="connsiteX3" fmla="*/ 1801674 w 1801674"/>
                <a:gd name="connsiteY3" fmla="*/ 1564836 h 2172317"/>
                <a:gd name="connsiteX4" fmla="*/ 1277139 w 1801674"/>
                <a:gd name="connsiteY4" fmla="*/ 1564836 h 2172317"/>
                <a:gd name="connsiteX5" fmla="*/ 1305888 w 1801674"/>
                <a:gd name="connsiteY5" fmla="*/ 2172317 h 2172317"/>
                <a:gd name="connsiteX6" fmla="*/ 469423 w 1801674"/>
                <a:gd name="connsiteY6" fmla="*/ 2157026 h 2172317"/>
                <a:gd name="connsiteX7" fmla="*/ 532258 w 1801674"/>
                <a:gd name="connsiteY7" fmla="*/ 1564836 h 2172317"/>
                <a:gd name="connsiteX8" fmla="*/ 0 w 1801674"/>
                <a:gd name="connsiteY8" fmla="*/ 1564836 h 2172317"/>
                <a:gd name="connsiteX9" fmla="*/ 744245 w 1801674"/>
                <a:gd name="connsiteY9" fmla="*/ 1002068 h 2172317"/>
                <a:gd name="connsiteX10" fmla="*/ 626715 w 1801674"/>
                <a:gd name="connsiteY10" fmla="*/ 786370 h 2172317"/>
                <a:gd name="connsiteX11" fmla="*/ 900837 w 1801674"/>
                <a:gd name="connsiteY11" fmla="*/ 0 h 2172317"/>
                <a:gd name="connsiteX0" fmla="*/ 900837 w 1801674"/>
                <a:gd name="connsiteY0" fmla="*/ 0 h 2187608"/>
                <a:gd name="connsiteX1" fmla="*/ 1174959 w 1801674"/>
                <a:gd name="connsiteY1" fmla="*/ 786370 h 2187608"/>
                <a:gd name="connsiteX2" fmla="*/ 1057429 w 1801674"/>
                <a:gd name="connsiteY2" fmla="*/ 1002068 h 2187608"/>
                <a:gd name="connsiteX3" fmla="*/ 1801674 w 1801674"/>
                <a:gd name="connsiteY3" fmla="*/ 1564836 h 2187608"/>
                <a:gd name="connsiteX4" fmla="*/ 1277139 w 1801674"/>
                <a:gd name="connsiteY4" fmla="*/ 1564836 h 2187608"/>
                <a:gd name="connsiteX5" fmla="*/ 1305888 w 1801674"/>
                <a:gd name="connsiteY5" fmla="*/ 2172317 h 2187608"/>
                <a:gd name="connsiteX6" fmla="*/ 486466 w 1801674"/>
                <a:gd name="connsiteY6" fmla="*/ 2187608 h 2187608"/>
                <a:gd name="connsiteX7" fmla="*/ 532258 w 1801674"/>
                <a:gd name="connsiteY7" fmla="*/ 1564836 h 2187608"/>
                <a:gd name="connsiteX8" fmla="*/ 0 w 1801674"/>
                <a:gd name="connsiteY8" fmla="*/ 1564836 h 2187608"/>
                <a:gd name="connsiteX9" fmla="*/ 744245 w 1801674"/>
                <a:gd name="connsiteY9" fmla="*/ 1002068 h 2187608"/>
                <a:gd name="connsiteX10" fmla="*/ 626715 w 1801674"/>
                <a:gd name="connsiteY10" fmla="*/ 786370 h 2187608"/>
                <a:gd name="connsiteX11" fmla="*/ 900837 w 1801674"/>
                <a:gd name="connsiteY11" fmla="*/ 0 h 218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1674" h="2187608">
                  <a:moveTo>
                    <a:pt x="900837" y="0"/>
                  </a:moveTo>
                  <a:lnTo>
                    <a:pt x="1174959" y="786370"/>
                  </a:lnTo>
                  <a:lnTo>
                    <a:pt x="1057429" y="1002068"/>
                  </a:lnTo>
                  <a:lnTo>
                    <a:pt x="1801674" y="1564836"/>
                  </a:lnTo>
                  <a:lnTo>
                    <a:pt x="1277139" y="1564836"/>
                  </a:lnTo>
                  <a:lnTo>
                    <a:pt x="1305888" y="2172317"/>
                  </a:lnTo>
                  <a:lnTo>
                    <a:pt x="486466" y="2187608"/>
                  </a:lnTo>
                  <a:lnTo>
                    <a:pt x="532258" y="1564836"/>
                  </a:lnTo>
                  <a:lnTo>
                    <a:pt x="0" y="1564836"/>
                  </a:lnTo>
                  <a:lnTo>
                    <a:pt x="744245" y="1002068"/>
                  </a:lnTo>
                  <a:lnTo>
                    <a:pt x="626715" y="786370"/>
                  </a:lnTo>
                  <a:lnTo>
                    <a:pt x="90083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梯形 59"/>
            <p:cNvSpPr/>
            <p:nvPr userDrawn="1"/>
          </p:nvSpPr>
          <p:spPr>
            <a:xfrm>
              <a:off x="9014328" y="2510170"/>
              <a:ext cx="606897" cy="1928271"/>
            </a:xfrm>
            <a:prstGeom prst="trapezoid">
              <a:avLst/>
            </a:prstGeom>
            <a:gradFill>
              <a:gsLst>
                <a:gs pos="0">
                  <a:srgbClr val="FBFBFB"/>
                </a:gs>
                <a:gs pos="100000">
                  <a:srgbClr val="CBCFD0"/>
                </a:gs>
              </a:gsLst>
              <a:lin ang="81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流程图: 延期 60"/>
            <p:cNvSpPr/>
            <p:nvPr userDrawn="1"/>
          </p:nvSpPr>
          <p:spPr>
            <a:xfrm rot="16200000">
              <a:off x="8980506" y="4031805"/>
              <a:ext cx="657183" cy="191677"/>
            </a:xfrm>
            <a:custGeom>
              <a:avLst/>
              <a:gdLst>
                <a:gd name="connsiteX0" fmla="*/ 0 w 961281"/>
                <a:gd name="connsiteY0" fmla="*/ 0 h 372318"/>
                <a:gd name="connsiteX1" fmla="*/ 480641 w 961281"/>
                <a:gd name="connsiteY1" fmla="*/ 0 h 372318"/>
                <a:gd name="connsiteX2" fmla="*/ 961282 w 961281"/>
                <a:gd name="connsiteY2" fmla="*/ 186159 h 372318"/>
                <a:gd name="connsiteX3" fmla="*/ 480641 w 961281"/>
                <a:gd name="connsiteY3" fmla="*/ 372318 h 372318"/>
                <a:gd name="connsiteX4" fmla="*/ 0 w 961281"/>
                <a:gd name="connsiteY4" fmla="*/ 372318 h 372318"/>
                <a:gd name="connsiteX5" fmla="*/ 0 w 961281"/>
                <a:gd name="connsiteY5" fmla="*/ 0 h 372318"/>
                <a:gd name="connsiteX0" fmla="*/ 0 w 967112"/>
                <a:gd name="connsiteY0" fmla="*/ 0 h 372321"/>
                <a:gd name="connsiteX1" fmla="*/ 480641 w 967112"/>
                <a:gd name="connsiteY1" fmla="*/ 0 h 372321"/>
                <a:gd name="connsiteX2" fmla="*/ 961282 w 967112"/>
                <a:gd name="connsiteY2" fmla="*/ 186159 h 372321"/>
                <a:gd name="connsiteX3" fmla="*/ 652091 w 967112"/>
                <a:gd name="connsiteY3" fmla="*/ 372321 h 372321"/>
                <a:gd name="connsiteX4" fmla="*/ 0 w 967112"/>
                <a:gd name="connsiteY4" fmla="*/ 372318 h 372321"/>
                <a:gd name="connsiteX5" fmla="*/ 0 w 967112"/>
                <a:gd name="connsiteY5" fmla="*/ 0 h 372321"/>
                <a:gd name="connsiteX0" fmla="*/ 0 w 961321"/>
                <a:gd name="connsiteY0" fmla="*/ 9523 h 381844"/>
                <a:gd name="connsiteX1" fmla="*/ 642566 w 961321"/>
                <a:gd name="connsiteY1" fmla="*/ 0 h 381844"/>
                <a:gd name="connsiteX2" fmla="*/ 961282 w 961321"/>
                <a:gd name="connsiteY2" fmla="*/ 195682 h 381844"/>
                <a:gd name="connsiteX3" fmla="*/ 652091 w 961321"/>
                <a:gd name="connsiteY3" fmla="*/ 381844 h 381844"/>
                <a:gd name="connsiteX4" fmla="*/ 0 w 961321"/>
                <a:gd name="connsiteY4" fmla="*/ 381841 h 381844"/>
                <a:gd name="connsiteX5" fmla="*/ 0 w 961321"/>
                <a:gd name="connsiteY5" fmla="*/ 9523 h 381844"/>
                <a:gd name="connsiteX0" fmla="*/ 0 w 965812"/>
                <a:gd name="connsiteY0" fmla="*/ 9520 h 381841"/>
                <a:gd name="connsiteX1" fmla="*/ 718766 w 965812"/>
                <a:gd name="connsiteY1" fmla="*/ 0 h 381841"/>
                <a:gd name="connsiteX2" fmla="*/ 961282 w 965812"/>
                <a:gd name="connsiteY2" fmla="*/ 195679 h 381841"/>
                <a:gd name="connsiteX3" fmla="*/ 652091 w 965812"/>
                <a:gd name="connsiteY3" fmla="*/ 381841 h 381841"/>
                <a:gd name="connsiteX4" fmla="*/ 0 w 965812"/>
                <a:gd name="connsiteY4" fmla="*/ 381838 h 381841"/>
                <a:gd name="connsiteX5" fmla="*/ 0 w 965812"/>
                <a:gd name="connsiteY5" fmla="*/ 9520 h 381841"/>
                <a:gd name="connsiteX0" fmla="*/ 0 w 963145"/>
                <a:gd name="connsiteY0" fmla="*/ 9520 h 381844"/>
                <a:gd name="connsiteX1" fmla="*/ 718766 w 963145"/>
                <a:gd name="connsiteY1" fmla="*/ 0 h 381844"/>
                <a:gd name="connsiteX2" fmla="*/ 961282 w 963145"/>
                <a:gd name="connsiteY2" fmla="*/ 195679 h 381844"/>
                <a:gd name="connsiteX3" fmla="*/ 728291 w 963145"/>
                <a:gd name="connsiteY3" fmla="*/ 381844 h 381844"/>
                <a:gd name="connsiteX4" fmla="*/ 0 w 963145"/>
                <a:gd name="connsiteY4" fmla="*/ 381838 h 381844"/>
                <a:gd name="connsiteX5" fmla="*/ 0 w 963145"/>
                <a:gd name="connsiteY5" fmla="*/ 9520 h 381844"/>
                <a:gd name="connsiteX0" fmla="*/ 0 w 990114"/>
                <a:gd name="connsiteY0" fmla="*/ 9520 h 381844"/>
                <a:gd name="connsiteX1" fmla="*/ 718766 w 990114"/>
                <a:gd name="connsiteY1" fmla="*/ 0 h 381844"/>
                <a:gd name="connsiteX2" fmla="*/ 989857 w 990114"/>
                <a:gd name="connsiteY2" fmla="*/ 195682 h 381844"/>
                <a:gd name="connsiteX3" fmla="*/ 728291 w 990114"/>
                <a:gd name="connsiteY3" fmla="*/ 381844 h 381844"/>
                <a:gd name="connsiteX4" fmla="*/ 0 w 990114"/>
                <a:gd name="connsiteY4" fmla="*/ 381838 h 381844"/>
                <a:gd name="connsiteX5" fmla="*/ 0 w 990114"/>
                <a:gd name="connsiteY5" fmla="*/ 9520 h 38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0114" h="381844">
                  <a:moveTo>
                    <a:pt x="0" y="9520"/>
                  </a:moveTo>
                  <a:lnTo>
                    <a:pt x="718766" y="0"/>
                  </a:lnTo>
                  <a:cubicBezTo>
                    <a:pt x="984217" y="0"/>
                    <a:pt x="988270" y="132041"/>
                    <a:pt x="989857" y="195682"/>
                  </a:cubicBezTo>
                  <a:cubicBezTo>
                    <a:pt x="991445" y="259323"/>
                    <a:pt x="993742" y="381844"/>
                    <a:pt x="728291" y="381844"/>
                  </a:cubicBezTo>
                  <a:lnTo>
                    <a:pt x="0" y="381838"/>
                  </a:lnTo>
                  <a:lnTo>
                    <a:pt x="0" y="9520"/>
                  </a:lnTo>
                  <a:close/>
                </a:path>
              </a:pathLst>
            </a:custGeom>
            <a:solidFill>
              <a:srgbClr val="7B7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梯形 72"/>
            <p:cNvSpPr/>
            <p:nvPr userDrawn="1"/>
          </p:nvSpPr>
          <p:spPr>
            <a:xfrm>
              <a:off x="9230611" y="2319681"/>
              <a:ext cx="174325" cy="190489"/>
            </a:xfrm>
            <a:custGeom>
              <a:avLst/>
              <a:gdLst>
                <a:gd name="connsiteX0" fmla="*/ 0 w 152932"/>
                <a:gd name="connsiteY0" fmla="*/ 185113 h 185113"/>
                <a:gd name="connsiteX1" fmla="*/ 38233 w 152932"/>
                <a:gd name="connsiteY1" fmla="*/ 0 h 185113"/>
                <a:gd name="connsiteX2" fmla="*/ 114699 w 152932"/>
                <a:gd name="connsiteY2" fmla="*/ 0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85113 h 185113"/>
                <a:gd name="connsiteX1" fmla="*/ 14544 w 152932"/>
                <a:gd name="connsiteY1" fmla="*/ 0 h 185113"/>
                <a:gd name="connsiteX2" fmla="*/ 114699 w 152932"/>
                <a:gd name="connsiteY2" fmla="*/ 0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85113 h 185113"/>
                <a:gd name="connsiteX1" fmla="*/ 14544 w 152932"/>
                <a:gd name="connsiteY1" fmla="*/ 0 h 185113"/>
                <a:gd name="connsiteX2" fmla="*/ 147864 w 152932"/>
                <a:gd name="connsiteY2" fmla="*/ 9476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75637 h 175637"/>
                <a:gd name="connsiteX1" fmla="*/ 5068 w 152932"/>
                <a:gd name="connsiteY1" fmla="*/ 4737 h 175637"/>
                <a:gd name="connsiteX2" fmla="*/ 147864 w 152932"/>
                <a:gd name="connsiteY2" fmla="*/ 0 h 175637"/>
                <a:gd name="connsiteX3" fmla="*/ 152932 w 152932"/>
                <a:gd name="connsiteY3" fmla="*/ 175637 h 175637"/>
                <a:gd name="connsiteX4" fmla="*/ 0 w 152932"/>
                <a:gd name="connsiteY4" fmla="*/ 175637 h 175637"/>
                <a:gd name="connsiteX0" fmla="*/ 0 w 162408"/>
                <a:gd name="connsiteY0" fmla="*/ 175637 h 175637"/>
                <a:gd name="connsiteX1" fmla="*/ 14544 w 162408"/>
                <a:gd name="connsiteY1" fmla="*/ 4737 h 175637"/>
                <a:gd name="connsiteX2" fmla="*/ 157340 w 162408"/>
                <a:gd name="connsiteY2" fmla="*/ 0 h 175637"/>
                <a:gd name="connsiteX3" fmla="*/ 162408 w 162408"/>
                <a:gd name="connsiteY3" fmla="*/ 175637 h 175637"/>
                <a:gd name="connsiteX4" fmla="*/ 0 w 162408"/>
                <a:gd name="connsiteY4" fmla="*/ 175637 h 175637"/>
                <a:gd name="connsiteX0" fmla="*/ 0 w 179199"/>
                <a:gd name="connsiteY0" fmla="*/ 175637 h 197296"/>
                <a:gd name="connsiteX1" fmla="*/ 14544 w 179199"/>
                <a:gd name="connsiteY1" fmla="*/ 4737 h 197296"/>
                <a:gd name="connsiteX2" fmla="*/ 157340 w 179199"/>
                <a:gd name="connsiteY2" fmla="*/ 0 h 197296"/>
                <a:gd name="connsiteX3" fmla="*/ 162408 w 179199"/>
                <a:gd name="connsiteY3" fmla="*/ 175637 h 197296"/>
                <a:gd name="connsiteX4" fmla="*/ 0 w 179199"/>
                <a:gd name="connsiteY4" fmla="*/ 175637 h 197296"/>
                <a:gd name="connsiteX0" fmla="*/ 13142 w 192341"/>
                <a:gd name="connsiteY0" fmla="*/ 175637 h 197296"/>
                <a:gd name="connsiteX1" fmla="*/ 27686 w 192341"/>
                <a:gd name="connsiteY1" fmla="*/ 4737 h 197296"/>
                <a:gd name="connsiteX2" fmla="*/ 170482 w 192341"/>
                <a:gd name="connsiteY2" fmla="*/ 0 h 197296"/>
                <a:gd name="connsiteX3" fmla="*/ 175550 w 192341"/>
                <a:gd name="connsiteY3" fmla="*/ 175637 h 197296"/>
                <a:gd name="connsiteX4" fmla="*/ 13142 w 192341"/>
                <a:gd name="connsiteY4" fmla="*/ 175637 h 197296"/>
                <a:gd name="connsiteX0" fmla="*/ 13142 w 200856"/>
                <a:gd name="connsiteY0" fmla="*/ 175649 h 197308"/>
                <a:gd name="connsiteX1" fmla="*/ 27686 w 200856"/>
                <a:gd name="connsiteY1" fmla="*/ 4749 h 197308"/>
                <a:gd name="connsiteX2" fmla="*/ 170482 w 200856"/>
                <a:gd name="connsiteY2" fmla="*/ 12 h 197308"/>
                <a:gd name="connsiteX3" fmla="*/ 175550 w 200856"/>
                <a:gd name="connsiteY3" fmla="*/ 175649 h 197308"/>
                <a:gd name="connsiteX4" fmla="*/ 13142 w 200856"/>
                <a:gd name="connsiteY4" fmla="*/ 175649 h 197308"/>
                <a:gd name="connsiteX0" fmla="*/ 19868 w 207582"/>
                <a:gd name="connsiteY0" fmla="*/ 175649 h 197308"/>
                <a:gd name="connsiteX1" fmla="*/ 34412 w 207582"/>
                <a:gd name="connsiteY1" fmla="*/ 4749 h 197308"/>
                <a:gd name="connsiteX2" fmla="*/ 177208 w 207582"/>
                <a:gd name="connsiteY2" fmla="*/ 12 h 197308"/>
                <a:gd name="connsiteX3" fmla="*/ 182276 w 207582"/>
                <a:gd name="connsiteY3" fmla="*/ 175649 h 197308"/>
                <a:gd name="connsiteX4" fmla="*/ 19868 w 207582"/>
                <a:gd name="connsiteY4" fmla="*/ 175649 h 197308"/>
                <a:gd name="connsiteX0" fmla="*/ 9892 w 187836"/>
                <a:gd name="connsiteY0" fmla="*/ 184582 h 205368"/>
                <a:gd name="connsiteX1" fmla="*/ 48125 w 187836"/>
                <a:gd name="connsiteY1" fmla="*/ 27896 h 205368"/>
                <a:gd name="connsiteX2" fmla="*/ 167232 w 187836"/>
                <a:gd name="connsiteY2" fmla="*/ 8945 h 205368"/>
                <a:gd name="connsiteX3" fmla="*/ 172300 w 187836"/>
                <a:gd name="connsiteY3" fmla="*/ 184582 h 205368"/>
                <a:gd name="connsiteX4" fmla="*/ 9892 w 187836"/>
                <a:gd name="connsiteY4" fmla="*/ 184582 h 205368"/>
                <a:gd name="connsiteX0" fmla="*/ 5959 w 174325"/>
                <a:gd name="connsiteY0" fmla="*/ 171492 h 190489"/>
                <a:gd name="connsiteX1" fmla="*/ 44192 w 174325"/>
                <a:gd name="connsiteY1" fmla="*/ 14806 h 190489"/>
                <a:gd name="connsiteX2" fmla="*/ 130134 w 174325"/>
                <a:gd name="connsiteY2" fmla="*/ 24282 h 190489"/>
                <a:gd name="connsiteX3" fmla="*/ 168367 w 174325"/>
                <a:gd name="connsiteY3" fmla="*/ 171492 h 190489"/>
                <a:gd name="connsiteX4" fmla="*/ 5959 w 174325"/>
                <a:gd name="connsiteY4" fmla="*/ 171492 h 19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25" h="190489">
                  <a:moveTo>
                    <a:pt x="5959" y="171492"/>
                  </a:moveTo>
                  <a:cubicBezTo>
                    <a:pt x="-14737" y="145378"/>
                    <a:pt x="23496" y="39341"/>
                    <a:pt x="44192" y="14806"/>
                  </a:cubicBezTo>
                  <a:cubicBezTo>
                    <a:pt x="64888" y="-9729"/>
                    <a:pt x="109438" y="-1832"/>
                    <a:pt x="130134" y="24282"/>
                  </a:cubicBezTo>
                  <a:cubicBezTo>
                    <a:pt x="150830" y="50396"/>
                    <a:pt x="189063" y="146957"/>
                    <a:pt x="168367" y="171492"/>
                  </a:cubicBezTo>
                  <a:cubicBezTo>
                    <a:pt x="147671" y="196027"/>
                    <a:pt x="26655" y="197606"/>
                    <a:pt x="5959" y="171492"/>
                  </a:cubicBezTo>
                  <a:close/>
                </a:path>
              </a:pathLst>
            </a:custGeom>
            <a:solidFill>
              <a:srgbClr val="7B7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爆炸形 1 80"/>
            <p:cNvSpPr/>
            <p:nvPr userDrawn="1"/>
          </p:nvSpPr>
          <p:spPr>
            <a:xfrm>
              <a:off x="9246250" y="2341775"/>
              <a:ext cx="143045" cy="171593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2" name="矩形 51"/>
          <p:cNvSpPr/>
          <p:nvPr userDrawn="1"/>
        </p:nvSpPr>
        <p:spPr>
          <a:xfrm>
            <a:off x="0" y="4357211"/>
            <a:ext cx="9144000" cy="2406952"/>
          </a:xfrm>
          <a:prstGeom prst="rect">
            <a:avLst/>
          </a:prstGeom>
          <a:solidFill>
            <a:srgbClr val="2F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446537"/>
            <a:ext cx="9144000" cy="439598"/>
            <a:chOff x="0" y="6418402"/>
            <a:chExt cx="12192000" cy="439598"/>
          </a:xfrm>
          <a:solidFill>
            <a:srgbClr val="D4D8D9"/>
          </a:solidFill>
        </p:grpSpPr>
        <p:sp>
          <p:nvSpPr>
            <p:cNvPr id="4" name="矩形 3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任意多边形 50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867463" y="3989791"/>
            <a:ext cx="850924" cy="1334447"/>
            <a:chOff x="2830069" y="3699923"/>
            <a:chExt cx="979931" cy="1557877"/>
          </a:xfrm>
        </p:grpSpPr>
        <p:sp>
          <p:nvSpPr>
            <p:cNvPr id="54" name="矩形 53"/>
            <p:cNvSpPr/>
            <p:nvPr userDrawn="1"/>
          </p:nvSpPr>
          <p:spPr>
            <a:xfrm>
              <a:off x="2830100" y="5048250"/>
              <a:ext cx="979900" cy="209550"/>
            </a:xfrm>
            <a:custGeom>
              <a:avLst/>
              <a:gdLst>
                <a:gd name="connsiteX0" fmla="*/ 0 w 1728366"/>
                <a:gd name="connsiteY0" fmla="*/ 0 h 342900"/>
                <a:gd name="connsiteX1" fmla="*/ 1728366 w 1728366"/>
                <a:gd name="connsiteY1" fmla="*/ 0 h 342900"/>
                <a:gd name="connsiteX2" fmla="*/ 1728366 w 1728366"/>
                <a:gd name="connsiteY2" fmla="*/ 342900 h 342900"/>
                <a:gd name="connsiteX3" fmla="*/ 0 w 1728366"/>
                <a:gd name="connsiteY3" fmla="*/ 342900 h 342900"/>
                <a:gd name="connsiteX4" fmla="*/ 0 w 1728366"/>
                <a:gd name="connsiteY4" fmla="*/ 0 h 342900"/>
                <a:gd name="connsiteX0" fmla="*/ 0 w 1728366"/>
                <a:gd name="connsiteY0" fmla="*/ 0 h 342900"/>
                <a:gd name="connsiteX1" fmla="*/ 1728366 w 1728366"/>
                <a:gd name="connsiteY1" fmla="*/ 0 h 342900"/>
                <a:gd name="connsiteX2" fmla="*/ 1423566 w 1728366"/>
                <a:gd name="connsiteY2" fmla="*/ 342900 h 342900"/>
                <a:gd name="connsiteX3" fmla="*/ 0 w 1728366"/>
                <a:gd name="connsiteY3" fmla="*/ 342900 h 342900"/>
                <a:gd name="connsiteX4" fmla="*/ 0 w 1728366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66" h="342900">
                  <a:moveTo>
                    <a:pt x="0" y="0"/>
                  </a:moveTo>
                  <a:lnTo>
                    <a:pt x="1728366" y="0"/>
                  </a:lnTo>
                  <a:lnTo>
                    <a:pt x="1423566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FBFB"/>
                </a:gs>
                <a:gs pos="71000">
                  <a:srgbClr val="D4D7D8"/>
                </a:gs>
                <a:gs pos="100000">
                  <a:srgbClr val="CBCFD0"/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dist="63500" dir="54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直角三角形 54"/>
            <p:cNvSpPr/>
            <p:nvPr userDrawn="1"/>
          </p:nvSpPr>
          <p:spPr>
            <a:xfrm>
              <a:off x="3383172" y="3897433"/>
              <a:ext cx="385194" cy="1112898"/>
            </a:xfrm>
            <a:prstGeom prst="rtTriangle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D0D3D4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直角三角形 55"/>
            <p:cNvSpPr/>
            <p:nvPr userDrawn="1"/>
          </p:nvSpPr>
          <p:spPr>
            <a:xfrm flipH="1">
              <a:off x="2830069" y="3699923"/>
              <a:ext cx="506270" cy="1232150"/>
            </a:xfrm>
            <a:custGeom>
              <a:avLst/>
              <a:gdLst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592488 w 592488"/>
                <a:gd name="connsiteY2" fmla="*/ 1353494 h 1353494"/>
                <a:gd name="connsiteX3" fmla="*/ 0 w 592488"/>
                <a:gd name="connsiteY3" fmla="*/ 1353494 h 1353494"/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346134 w 592488"/>
                <a:gd name="connsiteY2" fmla="*/ 762000 h 1353494"/>
                <a:gd name="connsiteX3" fmla="*/ 592488 w 592488"/>
                <a:gd name="connsiteY3" fmla="*/ 1353494 h 1353494"/>
                <a:gd name="connsiteX4" fmla="*/ 0 w 592488"/>
                <a:gd name="connsiteY4" fmla="*/ 1353494 h 1353494"/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412809 w 592488"/>
                <a:gd name="connsiteY2" fmla="*/ 685800 h 1353494"/>
                <a:gd name="connsiteX3" fmla="*/ 592488 w 592488"/>
                <a:gd name="connsiteY3" fmla="*/ 1353494 h 1353494"/>
                <a:gd name="connsiteX4" fmla="*/ 0 w 592488"/>
                <a:gd name="connsiteY4" fmla="*/ 1353494 h 1353494"/>
                <a:gd name="connsiteX0" fmla="*/ 0 w 609977"/>
                <a:gd name="connsiteY0" fmla="*/ 1367712 h 1367712"/>
                <a:gd name="connsiteX1" fmla="*/ 0 w 609977"/>
                <a:gd name="connsiteY1" fmla="*/ 14218 h 1367712"/>
                <a:gd name="connsiteX2" fmla="*/ 412809 w 609977"/>
                <a:gd name="connsiteY2" fmla="*/ 700018 h 1367712"/>
                <a:gd name="connsiteX3" fmla="*/ 592488 w 609977"/>
                <a:gd name="connsiteY3" fmla="*/ 1367712 h 1367712"/>
                <a:gd name="connsiteX4" fmla="*/ 0 w 609977"/>
                <a:gd name="connsiteY4" fmla="*/ 1367712 h 1367712"/>
                <a:gd name="connsiteX0" fmla="*/ 0 w 602575"/>
                <a:gd name="connsiteY0" fmla="*/ 1383386 h 1383386"/>
                <a:gd name="connsiteX1" fmla="*/ 0 w 602575"/>
                <a:gd name="connsiteY1" fmla="*/ 29892 h 1383386"/>
                <a:gd name="connsiteX2" fmla="*/ 260409 w 602575"/>
                <a:gd name="connsiteY2" fmla="*/ 363267 h 1383386"/>
                <a:gd name="connsiteX3" fmla="*/ 592488 w 602575"/>
                <a:gd name="connsiteY3" fmla="*/ 1383386 h 1383386"/>
                <a:gd name="connsiteX4" fmla="*/ 0 w 602575"/>
                <a:gd name="connsiteY4" fmla="*/ 1383386 h 1383386"/>
                <a:gd name="connsiteX0" fmla="*/ 0 w 609222"/>
                <a:gd name="connsiteY0" fmla="*/ 1393476 h 1393476"/>
                <a:gd name="connsiteX1" fmla="*/ 0 w 609222"/>
                <a:gd name="connsiteY1" fmla="*/ 39982 h 1393476"/>
                <a:gd name="connsiteX2" fmla="*/ 403284 w 609222"/>
                <a:gd name="connsiteY2" fmla="*/ 287632 h 1393476"/>
                <a:gd name="connsiteX3" fmla="*/ 592488 w 609222"/>
                <a:gd name="connsiteY3" fmla="*/ 1393476 h 1393476"/>
                <a:gd name="connsiteX4" fmla="*/ 0 w 609222"/>
                <a:gd name="connsiteY4" fmla="*/ 1393476 h 1393476"/>
                <a:gd name="connsiteX0" fmla="*/ 0 w 609222"/>
                <a:gd name="connsiteY0" fmla="*/ 1696297 h 1696297"/>
                <a:gd name="connsiteX1" fmla="*/ 0 w 609222"/>
                <a:gd name="connsiteY1" fmla="*/ 18953 h 1696297"/>
                <a:gd name="connsiteX2" fmla="*/ 403284 w 609222"/>
                <a:gd name="connsiteY2" fmla="*/ 590453 h 1696297"/>
                <a:gd name="connsiteX3" fmla="*/ 592488 w 609222"/>
                <a:gd name="connsiteY3" fmla="*/ 1696297 h 1696297"/>
                <a:gd name="connsiteX4" fmla="*/ 0 w 609222"/>
                <a:gd name="connsiteY4" fmla="*/ 1696297 h 1696297"/>
                <a:gd name="connsiteX0" fmla="*/ 0 w 609222"/>
                <a:gd name="connsiteY0" fmla="*/ 1677344 h 1677344"/>
                <a:gd name="connsiteX1" fmla="*/ 0 w 609222"/>
                <a:gd name="connsiteY1" fmla="*/ 0 h 1677344"/>
                <a:gd name="connsiteX2" fmla="*/ 403284 w 609222"/>
                <a:gd name="connsiteY2" fmla="*/ 571500 h 1677344"/>
                <a:gd name="connsiteX3" fmla="*/ 592488 w 609222"/>
                <a:gd name="connsiteY3" fmla="*/ 1677344 h 1677344"/>
                <a:gd name="connsiteX4" fmla="*/ 0 w 609222"/>
                <a:gd name="connsiteY4" fmla="*/ 1677344 h 1677344"/>
                <a:gd name="connsiteX0" fmla="*/ 0 w 623281"/>
                <a:gd name="connsiteY0" fmla="*/ 1677344 h 1677344"/>
                <a:gd name="connsiteX1" fmla="*/ 0 w 623281"/>
                <a:gd name="connsiteY1" fmla="*/ 0 h 1677344"/>
                <a:gd name="connsiteX2" fmla="*/ 508043 w 623281"/>
                <a:gd name="connsiteY2" fmla="*/ 1077019 h 1677344"/>
                <a:gd name="connsiteX3" fmla="*/ 592488 w 623281"/>
                <a:gd name="connsiteY3" fmla="*/ 1677344 h 1677344"/>
                <a:gd name="connsiteX4" fmla="*/ 0 w 623281"/>
                <a:gd name="connsiteY4" fmla="*/ 1677344 h 1677344"/>
                <a:gd name="connsiteX0" fmla="*/ 0 w 623281"/>
                <a:gd name="connsiteY0" fmla="*/ 1677344 h 1677344"/>
                <a:gd name="connsiteX1" fmla="*/ 0 w 623281"/>
                <a:gd name="connsiteY1" fmla="*/ 0 h 1677344"/>
                <a:gd name="connsiteX2" fmla="*/ 508043 w 623281"/>
                <a:gd name="connsiteY2" fmla="*/ 1077019 h 1677344"/>
                <a:gd name="connsiteX3" fmla="*/ 592488 w 623281"/>
                <a:gd name="connsiteY3" fmla="*/ 1677344 h 1677344"/>
                <a:gd name="connsiteX4" fmla="*/ 0 w 623281"/>
                <a:gd name="connsiteY4" fmla="*/ 1677344 h 1677344"/>
                <a:gd name="connsiteX0" fmla="*/ 0 w 623281"/>
                <a:gd name="connsiteY0" fmla="*/ 1685266 h 1685266"/>
                <a:gd name="connsiteX1" fmla="*/ 0 w 623281"/>
                <a:gd name="connsiteY1" fmla="*/ 7922 h 1685266"/>
                <a:gd name="connsiteX2" fmla="*/ 508043 w 623281"/>
                <a:gd name="connsiteY2" fmla="*/ 1084941 h 1685266"/>
                <a:gd name="connsiteX3" fmla="*/ 592488 w 623281"/>
                <a:gd name="connsiteY3" fmla="*/ 1685266 h 1685266"/>
                <a:gd name="connsiteX4" fmla="*/ 0 w 623281"/>
                <a:gd name="connsiteY4" fmla="*/ 1685266 h 1685266"/>
                <a:gd name="connsiteX0" fmla="*/ 0 w 619092"/>
                <a:gd name="connsiteY0" fmla="*/ 1685359 h 1685359"/>
                <a:gd name="connsiteX1" fmla="*/ 0 w 619092"/>
                <a:gd name="connsiteY1" fmla="*/ 8015 h 1685359"/>
                <a:gd name="connsiteX2" fmla="*/ 508043 w 619092"/>
                <a:gd name="connsiteY2" fmla="*/ 1085034 h 1685359"/>
                <a:gd name="connsiteX3" fmla="*/ 592488 w 619092"/>
                <a:gd name="connsiteY3" fmla="*/ 1685359 h 1685359"/>
                <a:gd name="connsiteX4" fmla="*/ 0 w 619092"/>
                <a:gd name="connsiteY4" fmla="*/ 1685359 h 1685359"/>
                <a:gd name="connsiteX0" fmla="*/ 0 w 642532"/>
                <a:gd name="connsiteY0" fmla="*/ 1685117 h 1707585"/>
                <a:gd name="connsiteX1" fmla="*/ 0 w 642532"/>
                <a:gd name="connsiteY1" fmla="*/ 7773 h 1707585"/>
                <a:gd name="connsiteX2" fmla="*/ 508043 w 642532"/>
                <a:gd name="connsiteY2" fmla="*/ 1084792 h 1707585"/>
                <a:gd name="connsiteX3" fmla="*/ 615768 w 642532"/>
                <a:gd name="connsiteY3" fmla="*/ 1707585 h 1707585"/>
                <a:gd name="connsiteX4" fmla="*/ 0 w 642532"/>
                <a:gd name="connsiteY4" fmla="*/ 1685117 h 1707585"/>
                <a:gd name="connsiteX0" fmla="*/ 0 w 631915"/>
                <a:gd name="connsiteY0" fmla="*/ 1686878 h 1709346"/>
                <a:gd name="connsiteX1" fmla="*/ 0 w 631915"/>
                <a:gd name="connsiteY1" fmla="*/ 9534 h 1709346"/>
                <a:gd name="connsiteX2" fmla="*/ 414924 w 631915"/>
                <a:gd name="connsiteY2" fmla="*/ 906812 h 1709346"/>
                <a:gd name="connsiteX3" fmla="*/ 615768 w 631915"/>
                <a:gd name="connsiteY3" fmla="*/ 1709346 h 1709346"/>
                <a:gd name="connsiteX4" fmla="*/ 0 w 631915"/>
                <a:gd name="connsiteY4" fmla="*/ 1686878 h 1709346"/>
                <a:gd name="connsiteX0" fmla="*/ 0 w 647344"/>
                <a:gd name="connsiteY0" fmla="*/ 1688444 h 1710912"/>
                <a:gd name="connsiteX1" fmla="*/ 0 w 647344"/>
                <a:gd name="connsiteY1" fmla="*/ 11100 h 1710912"/>
                <a:gd name="connsiteX2" fmla="*/ 531322 w 647344"/>
                <a:gd name="connsiteY2" fmla="*/ 796041 h 1710912"/>
                <a:gd name="connsiteX3" fmla="*/ 615768 w 647344"/>
                <a:gd name="connsiteY3" fmla="*/ 1710912 h 1710912"/>
                <a:gd name="connsiteX4" fmla="*/ 0 w 647344"/>
                <a:gd name="connsiteY4" fmla="*/ 1688444 h 1710912"/>
                <a:gd name="connsiteX0" fmla="*/ 47123 w 694805"/>
                <a:gd name="connsiteY0" fmla="*/ 1846779 h 1869247"/>
                <a:gd name="connsiteX1" fmla="*/ 47123 w 694805"/>
                <a:gd name="connsiteY1" fmla="*/ 169435 h 1869247"/>
                <a:gd name="connsiteX2" fmla="*/ 37289 w 694805"/>
                <a:gd name="connsiteY2" fmla="*/ 146153 h 1869247"/>
                <a:gd name="connsiteX3" fmla="*/ 578445 w 694805"/>
                <a:gd name="connsiteY3" fmla="*/ 954376 h 1869247"/>
                <a:gd name="connsiteX4" fmla="*/ 662891 w 694805"/>
                <a:gd name="connsiteY4" fmla="*/ 1869247 h 1869247"/>
                <a:gd name="connsiteX5" fmla="*/ 47123 w 694805"/>
                <a:gd name="connsiteY5" fmla="*/ 1846779 h 1869247"/>
                <a:gd name="connsiteX0" fmla="*/ 9788 w 655535"/>
                <a:gd name="connsiteY0" fmla="*/ 2128279 h 2150747"/>
                <a:gd name="connsiteX1" fmla="*/ 9788 w 655535"/>
                <a:gd name="connsiteY1" fmla="*/ 450935 h 2150747"/>
                <a:gd name="connsiteX2" fmla="*/ 58057 w 655535"/>
                <a:gd name="connsiteY2" fmla="*/ 34472 h 2150747"/>
                <a:gd name="connsiteX3" fmla="*/ 541110 w 655535"/>
                <a:gd name="connsiteY3" fmla="*/ 1235876 h 2150747"/>
                <a:gd name="connsiteX4" fmla="*/ 625556 w 655535"/>
                <a:gd name="connsiteY4" fmla="*/ 2150747 h 2150747"/>
                <a:gd name="connsiteX5" fmla="*/ 9788 w 655535"/>
                <a:gd name="connsiteY5" fmla="*/ 2128279 h 2150747"/>
                <a:gd name="connsiteX0" fmla="*/ 74 w 645821"/>
                <a:gd name="connsiteY0" fmla="*/ 2093807 h 2116275"/>
                <a:gd name="connsiteX1" fmla="*/ 74 w 645821"/>
                <a:gd name="connsiteY1" fmla="*/ 416463 h 2116275"/>
                <a:gd name="connsiteX2" fmla="*/ 48343 w 645821"/>
                <a:gd name="connsiteY2" fmla="*/ 0 h 2116275"/>
                <a:gd name="connsiteX3" fmla="*/ 531396 w 645821"/>
                <a:gd name="connsiteY3" fmla="*/ 1201404 h 2116275"/>
                <a:gd name="connsiteX4" fmla="*/ 615842 w 645821"/>
                <a:gd name="connsiteY4" fmla="*/ 2116275 h 2116275"/>
                <a:gd name="connsiteX5" fmla="*/ 74 w 645821"/>
                <a:gd name="connsiteY5" fmla="*/ 2093807 h 2116275"/>
                <a:gd name="connsiteX0" fmla="*/ 0 w 645747"/>
                <a:gd name="connsiteY0" fmla="*/ 2093807 h 2116275"/>
                <a:gd name="connsiteX1" fmla="*/ 48269 w 645747"/>
                <a:gd name="connsiteY1" fmla="*/ 0 h 2116275"/>
                <a:gd name="connsiteX2" fmla="*/ 531322 w 645747"/>
                <a:gd name="connsiteY2" fmla="*/ 1201404 h 2116275"/>
                <a:gd name="connsiteX3" fmla="*/ 615768 w 645747"/>
                <a:gd name="connsiteY3" fmla="*/ 2116275 h 2116275"/>
                <a:gd name="connsiteX4" fmla="*/ 0 w 645747"/>
                <a:gd name="connsiteY4" fmla="*/ 2093807 h 2116275"/>
                <a:gd name="connsiteX0" fmla="*/ 0 w 646294"/>
                <a:gd name="connsiteY0" fmla="*/ 2108995 h 2131463"/>
                <a:gd name="connsiteX1" fmla="*/ 31366 w 646294"/>
                <a:gd name="connsiteY1" fmla="*/ 0 h 2131463"/>
                <a:gd name="connsiteX2" fmla="*/ 531322 w 646294"/>
                <a:gd name="connsiteY2" fmla="*/ 1216592 h 2131463"/>
                <a:gd name="connsiteX3" fmla="*/ 615768 w 646294"/>
                <a:gd name="connsiteY3" fmla="*/ 2131463 h 2131463"/>
                <a:gd name="connsiteX4" fmla="*/ 0 w 646294"/>
                <a:gd name="connsiteY4" fmla="*/ 2108995 h 2131463"/>
                <a:gd name="connsiteX0" fmla="*/ 0 w 647139"/>
                <a:gd name="connsiteY0" fmla="*/ 2124183 h 2146651"/>
                <a:gd name="connsiteX1" fmla="*/ 6011 w 647139"/>
                <a:gd name="connsiteY1" fmla="*/ 0 h 2146651"/>
                <a:gd name="connsiteX2" fmla="*/ 531322 w 647139"/>
                <a:gd name="connsiteY2" fmla="*/ 1231780 h 2146651"/>
                <a:gd name="connsiteX3" fmla="*/ 615768 w 647139"/>
                <a:gd name="connsiteY3" fmla="*/ 2146651 h 2146651"/>
                <a:gd name="connsiteX4" fmla="*/ 0 w 647139"/>
                <a:gd name="connsiteY4" fmla="*/ 2124183 h 2146651"/>
                <a:gd name="connsiteX0" fmla="*/ 0 w 653969"/>
                <a:gd name="connsiteY0" fmla="*/ 2124183 h 2124183"/>
                <a:gd name="connsiteX1" fmla="*/ 6011 w 653969"/>
                <a:gd name="connsiteY1" fmla="*/ 0 h 2124183"/>
                <a:gd name="connsiteX2" fmla="*/ 531322 w 653969"/>
                <a:gd name="connsiteY2" fmla="*/ 1231780 h 2124183"/>
                <a:gd name="connsiteX3" fmla="*/ 624220 w 653969"/>
                <a:gd name="connsiteY3" fmla="*/ 2123869 h 2124183"/>
                <a:gd name="connsiteX4" fmla="*/ 0 w 653969"/>
                <a:gd name="connsiteY4" fmla="*/ 2124183 h 2124183"/>
                <a:gd name="connsiteX0" fmla="*/ 0 w 637722"/>
                <a:gd name="connsiteY0" fmla="*/ 2124183 h 2124183"/>
                <a:gd name="connsiteX1" fmla="*/ 6011 w 637722"/>
                <a:gd name="connsiteY1" fmla="*/ 0 h 2124183"/>
                <a:gd name="connsiteX2" fmla="*/ 378617 w 637722"/>
                <a:gd name="connsiteY2" fmla="*/ 935610 h 2124183"/>
                <a:gd name="connsiteX3" fmla="*/ 624220 w 637722"/>
                <a:gd name="connsiteY3" fmla="*/ 2123869 h 2124183"/>
                <a:gd name="connsiteX4" fmla="*/ 0 w 637722"/>
                <a:gd name="connsiteY4" fmla="*/ 2124183 h 2124183"/>
                <a:gd name="connsiteX0" fmla="*/ 0 w 639837"/>
                <a:gd name="connsiteY0" fmla="*/ 2124183 h 2124183"/>
                <a:gd name="connsiteX1" fmla="*/ 6011 w 639837"/>
                <a:gd name="connsiteY1" fmla="*/ 0 h 2124183"/>
                <a:gd name="connsiteX2" fmla="*/ 415266 w 639837"/>
                <a:gd name="connsiteY2" fmla="*/ 935610 h 2124183"/>
                <a:gd name="connsiteX3" fmla="*/ 624220 w 639837"/>
                <a:gd name="connsiteY3" fmla="*/ 2123869 h 2124183"/>
                <a:gd name="connsiteX4" fmla="*/ 0 w 639837"/>
                <a:gd name="connsiteY4" fmla="*/ 2124183 h 2124183"/>
                <a:gd name="connsiteX0" fmla="*/ 0 w 624592"/>
                <a:gd name="connsiteY0" fmla="*/ 2124183 h 2124183"/>
                <a:gd name="connsiteX1" fmla="*/ 6011 w 624592"/>
                <a:gd name="connsiteY1" fmla="*/ 0 h 2124183"/>
                <a:gd name="connsiteX2" fmla="*/ 415266 w 624592"/>
                <a:gd name="connsiteY2" fmla="*/ 935610 h 2124183"/>
                <a:gd name="connsiteX3" fmla="*/ 624220 w 624592"/>
                <a:gd name="connsiteY3" fmla="*/ 2123869 h 2124183"/>
                <a:gd name="connsiteX4" fmla="*/ 0 w 624592"/>
                <a:gd name="connsiteY4" fmla="*/ 2124183 h 2124183"/>
                <a:gd name="connsiteX0" fmla="*/ 0 w 624730"/>
                <a:gd name="connsiteY0" fmla="*/ 2124183 h 2124183"/>
                <a:gd name="connsiteX1" fmla="*/ 6011 w 624730"/>
                <a:gd name="connsiteY1" fmla="*/ 0 h 2124183"/>
                <a:gd name="connsiteX2" fmla="*/ 448036 w 624730"/>
                <a:gd name="connsiteY2" fmla="*/ 1006287 h 2124183"/>
                <a:gd name="connsiteX3" fmla="*/ 624220 w 624730"/>
                <a:gd name="connsiteY3" fmla="*/ 2123869 h 2124183"/>
                <a:gd name="connsiteX4" fmla="*/ 0 w 624730"/>
                <a:gd name="connsiteY4" fmla="*/ 2124183 h 2124183"/>
                <a:gd name="connsiteX0" fmla="*/ 0 w 624674"/>
                <a:gd name="connsiteY0" fmla="*/ 2124183 h 2124183"/>
                <a:gd name="connsiteX1" fmla="*/ 6011 w 624674"/>
                <a:gd name="connsiteY1" fmla="*/ 0 h 2124183"/>
                <a:gd name="connsiteX2" fmla="*/ 437112 w 624674"/>
                <a:gd name="connsiteY2" fmla="*/ 1062828 h 2124183"/>
                <a:gd name="connsiteX3" fmla="*/ 624220 w 624674"/>
                <a:gd name="connsiteY3" fmla="*/ 2123869 h 2124183"/>
                <a:gd name="connsiteX4" fmla="*/ 0 w 624674"/>
                <a:gd name="connsiteY4" fmla="*/ 2124183 h 2124183"/>
                <a:gd name="connsiteX0" fmla="*/ 0 w 624630"/>
                <a:gd name="connsiteY0" fmla="*/ 2124183 h 2124183"/>
                <a:gd name="connsiteX1" fmla="*/ 6011 w 624630"/>
                <a:gd name="connsiteY1" fmla="*/ 0 h 2124183"/>
                <a:gd name="connsiteX2" fmla="*/ 437112 w 624630"/>
                <a:gd name="connsiteY2" fmla="*/ 1062828 h 2124183"/>
                <a:gd name="connsiteX3" fmla="*/ 624220 w 624630"/>
                <a:gd name="connsiteY3" fmla="*/ 2123869 h 2124183"/>
                <a:gd name="connsiteX4" fmla="*/ 0 w 624630"/>
                <a:gd name="connsiteY4" fmla="*/ 2124183 h 212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630" h="2124183">
                  <a:moveTo>
                    <a:pt x="0" y="2124183"/>
                  </a:moveTo>
                  <a:cubicBezTo>
                    <a:pt x="2004" y="1416122"/>
                    <a:pt x="4007" y="708061"/>
                    <a:pt x="6011" y="0"/>
                  </a:cubicBezTo>
                  <a:cubicBezTo>
                    <a:pt x="94565" y="130824"/>
                    <a:pt x="345000" y="694715"/>
                    <a:pt x="437112" y="1062828"/>
                  </a:cubicBezTo>
                  <a:cubicBezTo>
                    <a:pt x="529224" y="1430941"/>
                    <a:pt x="631940" y="1982211"/>
                    <a:pt x="624220" y="2123869"/>
                  </a:cubicBezTo>
                  <a:lnTo>
                    <a:pt x="0" y="21241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FBFB"/>
                </a:gs>
                <a:gs pos="100000">
                  <a:srgbClr val="D8D5D0"/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9" name="组合 88"/>
          <p:cNvGrpSpPr/>
          <p:nvPr userDrawn="1"/>
        </p:nvGrpSpPr>
        <p:grpSpPr>
          <a:xfrm>
            <a:off x="7126407" y="4483106"/>
            <a:ext cx="684089" cy="152511"/>
            <a:chOff x="7508331" y="4789186"/>
            <a:chExt cx="1079721" cy="203139"/>
          </a:xfrm>
        </p:grpSpPr>
        <p:sp>
          <p:nvSpPr>
            <p:cNvPr id="82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0" name="组合 89"/>
          <p:cNvGrpSpPr/>
          <p:nvPr userDrawn="1"/>
        </p:nvGrpSpPr>
        <p:grpSpPr>
          <a:xfrm>
            <a:off x="6349732" y="5560687"/>
            <a:ext cx="697674" cy="162477"/>
            <a:chOff x="7508331" y="4789186"/>
            <a:chExt cx="1079721" cy="203139"/>
          </a:xfrm>
        </p:grpSpPr>
        <p:sp>
          <p:nvSpPr>
            <p:cNvPr id="91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4" name="组合 93"/>
          <p:cNvGrpSpPr/>
          <p:nvPr userDrawn="1"/>
        </p:nvGrpSpPr>
        <p:grpSpPr>
          <a:xfrm>
            <a:off x="1836082" y="5127056"/>
            <a:ext cx="621861" cy="131655"/>
            <a:chOff x="7508331" y="4789186"/>
            <a:chExt cx="1079721" cy="203139"/>
          </a:xfrm>
        </p:grpSpPr>
        <p:sp>
          <p:nvSpPr>
            <p:cNvPr id="95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8" name="组合 97"/>
          <p:cNvGrpSpPr/>
          <p:nvPr userDrawn="1"/>
        </p:nvGrpSpPr>
        <p:grpSpPr>
          <a:xfrm>
            <a:off x="224314" y="6051733"/>
            <a:ext cx="643150" cy="115794"/>
            <a:chOff x="7508331" y="4789186"/>
            <a:chExt cx="1079721" cy="203139"/>
          </a:xfrm>
        </p:grpSpPr>
        <p:sp>
          <p:nvSpPr>
            <p:cNvPr id="99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0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1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" y="121254"/>
            <a:ext cx="3284942" cy="9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本框 120"/>
          <p:cNvSpPr txBox="1"/>
          <p:nvPr userDrawn="1"/>
        </p:nvSpPr>
        <p:spPr>
          <a:xfrm>
            <a:off x="5507089" y="93681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/>
              <a:t>目录</a:t>
            </a:r>
          </a:p>
        </p:txBody>
      </p:sp>
      <p:sp>
        <p:nvSpPr>
          <p:cNvPr id="122" name="文本框 121"/>
          <p:cNvSpPr txBox="1"/>
          <p:nvPr userDrawn="1"/>
        </p:nvSpPr>
        <p:spPr>
          <a:xfrm>
            <a:off x="6327846" y="982977"/>
            <a:ext cx="21229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rgbClr val="7B7D80"/>
                </a:solidFill>
              </a:rPr>
              <a:t>CONTENTS</a:t>
            </a:r>
            <a:endParaRPr lang="zh-CN" altLang="en-US" sz="2700" b="1" dirty="0">
              <a:solidFill>
                <a:srgbClr val="7B7D80"/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" y="121254"/>
            <a:ext cx="3284942" cy="935651"/>
          </a:xfrm>
          <a:prstGeom prst="rect">
            <a:avLst/>
          </a:prstGeom>
        </p:spPr>
      </p:pic>
      <p:grpSp>
        <p:nvGrpSpPr>
          <p:cNvPr id="55" name="组合 54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56" name="矩形 55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3" name="椭圆 122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4" name="椭圆 123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5" name="椭圆 124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6" name="椭圆 125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7" name="椭圆 126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8" name="椭圆 127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9" name="椭圆 128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0" name="椭圆 129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1" name="椭圆 130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2" name="椭圆 131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3" name="椭圆 132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4" name="椭圆 133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5" name="椭圆 134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9" name="椭圆 138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0" name="椭圆 139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1" name="椭圆 140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2" name="椭圆 141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3" name="椭圆 142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4" name="椭圆 143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5" name="椭圆 144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6" name="椭圆 145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7" name="椭圆 146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8" name="椭圆 147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9" name="椭圆 148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0" name="椭圆 149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1" name="椭圆 150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2" name="椭圆 151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3" name="椭圆 152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4" name="椭圆 153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5" name="任意多边形 154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5852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00467F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9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5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52" name="矩形 51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52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53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54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椭圆 55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椭圆 67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椭圆 68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椭圆 70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椭圆 72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椭圆 73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椭圆 74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6" name="椭圆 75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椭圆 76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椭圆 77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椭圆 78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椭圆 79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椭圆 80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2" name="椭圆 81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椭圆 83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" name="椭圆 84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椭圆 85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椭圆 87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椭圆 88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0" name="椭圆 89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椭圆 90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椭圆 91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椭圆 92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4" name="椭圆 93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椭圆 94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椭圆 95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椭圆 96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" name="椭圆 97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9" name="任意多边形 98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01" name="直接连接符 100"/>
          <p:cNvCxnSpPr>
            <a:endCxn id="53" idx="0"/>
          </p:cNvCxnSpPr>
          <p:nvPr userDrawn="1"/>
        </p:nvCxnSpPr>
        <p:spPr>
          <a:xfrm flipH="1">
            <a:off x="108000" y="414000"/>
            <a:ext cx="14464" cy="6182743"/>
          </a:xfrm>
          <a:prstGeom prst="line">
            <a:avLst/>
          </a:prstGeom>
          <a:ln w="15875">
            <a:solidFill>
              <a:srgbClr val="7D7D7D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5" idx="3"/>
          </p:cNvCxnSpPr>
          <p:nvPr userDrawn="1"/>
        </p:nvCxnSpPr>
        <p:spPr>
          <a:xfrm>
            <a:off x="9031374" y="387000"/>
            <a:ext cx="0" cy="6209743"/>
          </a:xfrm>
          <a:prstGeom prst="line">
            <a:avLst/>
          </a:prstGeom>
          <a:ln w="15875">
            <a:solidFill>
              <a:srgbClr val="7D7D7D"/>
            </a:solidFill>
          </a:ln>
          <a:effectLst>
            <a:innerShdw blurRad="12700" dist="50800" dir="1800000">
              <a:schemeClr val="tx1">
                <a:lumMod val="95000"/>
                <a:lumOff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 userDrawn="1"/>
        </p:nvSpPr>
        <p:spPr>
          <a:xfrm>
            <a:off x="108000" y="360000"/>
            <a:ext cx="3132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 userDrawn="1"/>
        </p:nvSpPr>
        <p:spPr>
          <a:xfrm>
            <a:off x="5904954" y="360000"/>
            <a:ext cx="312642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212078-2E24-43AD-8017-03169BF5FD29}" type="datetimeFigureOut">
              <a:rPr lang="zh-CN" altLang="en-US"/>
              <a:pPr>
                <a:defRPr/>
              </a:pPr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34245-D273-4495-8F39-8C0ED4F393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6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33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0" r:id="rId3"/>
    <p:sldLayoutId id="2147483667" r:id="rId4"/>
    <p:sldLayoutId id="2147483651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courses/278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sai.lanqiao.cn/pages/dasai/news_detail.html?id=6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  <p:sp>
        <p:nvSpPr>
          <p:cNvPr id="3" name="流程图: 文档 2"/>
          <p:cNvSpPr/>
          <p:nvPr/>
        </p:nvSpPr>
        <p:spPr>
          <a:xfrm flipH="1" flipV="1">
            <a:off x="-43444" y="3361509"/>
            <a:ext cx="9199354" cy="3496491"/>
          </a:xfrm>
          <a:prstGeom prst="flowChartDocumen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39091" y="3919551"/>
            <a:ext cx="339067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b="1" dirty="0">
                <a:solidFill>
                  <a:schemeClr val="bg1"/>
                </a:solidFill>
              </a:rPr>
              <a:t>蓝桥杯简介</a:t>
            </a:r>
            <a:endParaRPr lang="en-US" altLang="zh-CN" sz="50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5648" y="6004433"/>
            <a:ext cx="1877437" cy="85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计试</a:t>
            </a:r>
            <a:r>
              <a:rPr lang="en-US" altLang="zh-CN" sz="2000" b="1" dirty="0">
                <a:solidFill>
                  <a:schemeClr val="bg1"/>
                </a:solidFill>
              </a:rPr>
              <a:t>91	</a:t>
            </a:r>
            <a:r>
              <a:rPr lang="zh-CN" altLang="en-US" sz="2000" b="1" dirty="0">
                <a:solidFill>
                  <a:schemeClr val="bg1"/>
                </a:solidFill>
              </a:rPr>
              <a:t>王彦博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2021</a:t>
            </a:r>
            <a:r>
              <a:rPr lang="zh-CN" altLang="en-US" sz="2000" b="1" dirty="0">
                <a:solidFill>
                  <a:schemeClr val="bg1"/>
                </a:solidFill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>
                <a:solidFill>
                  <a:schemeClr val="bg1"/>
                </a:solidFill>
              </a:rPr>
              <a:t>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2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95240" y="6877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题目简介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4" name="空心弧 3"/>
          <p:cNvSpPr/>
          <p:nvPr/>
        </p:nvSpPr>
        <p:spPr>
          <a:xfrm rot="11297752">
            <a:off x="2615971" y="2470340"/>
            <a:ext cx="1364552" cy="1364033"/>
          </a:xfrm>
          <a:prstGeom prst="blockArc">
            <a:avLst>
              <a:gd name="adj1" fmla="val 5997684"/>
              <a:gd name="adj2" fmla="val 21197870"/>
              <a:gd name="adj3" fmla="val 18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20441400">
            <a:off x="2212945" y="2070027"/>
            <a:ext cx="2160823" cy="2160000"/>
          </a:xfrm>
          <a:prstGeom prst="blockArc">
            <a:avLst>
              <a:gd name="adj1" fmla="val 6569697"/>
              <a:gd name="adj2" fmla="val 2454974"/>
              <a:gd name="adj3" fmla="val 15340"/>
            </a:avLst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 rot="17156505">
            <a:off x="1677723" y="1602025"/>
            <a:ext cx="3094820" cy="3096000"/>
          </a:xfrm>
          <a:prstGeom prst="blockArc">
            <a:avLst>
              <a:gd name="adj1" fmla="val 4364256"/>
              <a:gd name="adj2" fmla="val 21524630"/>
              <a:gd name="adj3" fmla="val 13053"/>
            </a:avLst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03114" y="3902711"/>
            <a:ext cx="4457577" cy="802329"/>
            <a:chOff x="2771898" y="4586033"/>
            <a:chExt cx="4457577" cy="802329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3562347" y="5382383"/>
              <a:ext cx="3667128" cy="597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2771898" y="4586033"/>
              <a:ext cx="799993" cy="80232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 userDrawn="1"/>
        </p:nvCxnSpPr>
        <p:spPr>
          <a:xfrm>
            <a:off x="4990520" y="3414746"/>
            <a:ext cx="3679828" cy="1599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 flipV="1">
            <a:off x="4236538" y="2992759"/>
            <a:ext cx="766682" cy="423586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735037" y="2156874"/>
            <a:ext cx="4935311" cy="712310"/>
            <a:chOff x="2294164" y="2364115"/>
            <a:chExt cx="4768680" cy="990289"/>
          </a:xfrm>
        </p:grpSpPr>
        <p:cxnSp>
          <p:nvCxnSpPr>
            <p:cNvPr id="14" name="直接连接符 13"/>
            <p:cNvCxnSpPr/>
            <p:nvPr userDrawn="1"/>
          </p:nvCxnSpPr>
          <p:spPr>
            <a:xfrm>
              <a:off x="3562348" y="2364115"/>
              <a:ext cx="35004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2294164" y="2364115"/>
              <a:ext cx="1268184" cy="9902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5768243" y="159834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输出格式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2955949" y="2780366"/>
            <a:ext cx="680131" cy="6801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3132997" y="2949028"/>
            <a:ext cx="326033" cy="356403"/>
          </a:xfrm>
          <a:custGeom>
            <a:avLst/>
            <a:gdLst>
              <a:gd name="T0" fmla="*/ 49882 w 5614"/>
              <a:gd name="T1" fmla="*/ 1769010 h 5480"/>
              <a:gd name="T2" fmla="*/ 103835 w 5614"/>
              <a:gd name="T3" fmla="*/ 1683222 h 5480"/>
              <a:gd name="T4" fmla="*/ 160843 w 5614"/>
              <a:gd name="T5" fmla="*/ 1599807 h 5480"/>
              <a:gd name="T6" fmla="*/ 222601 w 5614"/>
              <a:gd name="T7" fmla="*/ 1520121 h 5480"/>
              <a:gd name="T8" fmla="*/ 288091 w 5614"/>
              <a:gd name="T9" fmla="*/ 1444505 h 5480"/>
              <a:gd name="T10" fmla="*/ 357654 w 5614"/>
              <a:gd name="T11" fmla="*/ 1374654 h 5480"/>
              <a:gd name="T12" fmla="*/ 431967 w 5614"/>
              <a:gd name="T13" fmla="*/ 1310566 h 5480"/>
              <a:gd name="T14" fmla="*/ 511371 w 5614"/>
              <a:gd name="T15" fmla="*/ 1253600 h 5480"/>
              <a:gd name="T16" fmla="*/ 594846 w 5614"/>
              <a:gd name="T17" fmla="*/ 1204433 h 5480"/>
              <a:gd name="T18" fmla="*/ 684429 w 5614"/>
              <a:gd name="T19" fmla="*/ 1164421 h 5480"/>
              <a:gd name="T20" fmla="*/ 778424 w 5614"/>
              <a:gd name="T21" fmla="*/ 1133903 h 5480"/>
              <a:gd name="T22" fmla="*/ 878526 w 5614"/>
              <a:gd name="T23" fmla="*/ 1114236 h 5480"/>
              <a:gd name="T24" fmla="*/ 984397 w 5614"/>
              <a:gd name="T25" fmla="*/ 1106776 h 5480"/>
              <a:gd name="T26" fmla="*/ 1096037 w 5614"/>
              <a:gd name="T27" fmla="*/ 1111184 h 5480"/>
              <a:gd name="T28" fmla="*/ 1213784 w 5614"/>
              <a:gd name="T29" fmla="*/ 1129156 h 5480"/>
              <a:gd name="T30" fmla="*/ 1337979 w 5614"/>
              <a:gd name="T31" fmla="*/ 1161369 h 5480"/>
              <a:gd name="T32" fmla="*/ 1325085 w 5614"/>
              <a:gd name="T33" fmla="*/ 1269198 h 5480"/>
              <a:gd name="T34" fmla="*/ 1294884 w 5614"/>
              <a:gd name="T35" fmla="*/ 1285474 h 5480"/>
              <a:gd name="T36" fmla="*/ 1256879 w 5614"/>
              <a:gd name="T37" fmla="*/ 1298698 h 5480"/>
              <a:gd name="T38" fmla="*/ 1209712 w 5614"/>
              <a:gd name="T39" fmla="*/ 1308532 h 5480"/>
              <a:gd name="T40" fmla="*/ 1152366 w 5614"/>
              <a:gd name="T41" fmla="*/ 1313957 h 5480"/>
              <a:gd name="T42" fmla="*/ 1083821 w 5614"/>
              <a:gd name="T43" fmla="*/ 1314975 h 5480"/>
              <a:gd name="T44" fmla="*/ 1002382 w 5614"/>
              <a:gd name="T45" fmla="*/ 1310566 h 5480"/>
              <a:gd name="T46" fmla="*/ 907708 w 5614"/>
              <a:gd name="T47" fmla="*/ 1300394 h 5480"/>
              <a:gd name="T48" fmla="*/ 854094 w 5614"/>
              <a:gd name="T49" fmla="*/ 1320061 h 5480"/>
              <a:gd name="T50" fmla="*/ 985754 w 5614"/>
              <a:gd name="T51" fmla="*/ 1346510 h 5480"/>
              <a:gd name="T52" fmla="*/ 1106556 w 5614"/>
              <a:gd name="T53" fmla="*/ 1359395 h 5480"/>
              <a:gd name="T54" fmla="*/ 1178155 w 5614"/>
              <a:gd name="T55" fmla="*/ 1359734 h 5480"/>
              <a:gd name="T56" fmla="*/ 1232447 w 5614"/>
              <a:gd name="T57" fmla="*/ 1355665 h 5480"/>
              <a:gd name="T58" fmla="*/ 1285383 w 5614"/>
              <a:gd name="T59" fmla="*/ 1347188 h 5480"/>
              <a:gd name="T60" fmla="*/ 1336961 w 5614"/>
              <a:gd name="T61" fmla="*/ 1334642 h 5480"/>
              <a:gd name="T62" fmla="*/ 1387182 w 5614"/>
              <a:gd name="T63" fmla="*/ 1317348 h 5480"/>
              <a:gd name="T64" fmla="*/ 1436385 w 5614"/>
              <a:gd name="T65" fmla="*/ 1294969 h 5480"/>
              <a:gd name="T66" fmla="*/ 1484570 w 5614"/>
              <a:gd name="T67" fmla="*/ 1267164 h 5480"/>
              <a:gd name="T68" fmla="*/ 1531737 w 5614"/>
              <a:gd name="T69" fmla="*/ 1234950 h 5480"/>
              <a:gd name="T70" fmla="*/ 1578904 w 5614"/>
              <a:gd name="T71" fmla="*/ 1196295 h 5480"/>
              <a:gd name="T72" fmla="*/ 1625731 w 5614"/>
              <a:gd name="T73" fmla="*/ 1152213 h 5480"/>
              <a:gd name="T74" fmla="*/ 1672219 w 5614"/>
              <a:gd name="T75" fmla="*/ 1102368 h 5480"/>
              <a:gd name="T76" fmla="*/ 1905000 w 5614"/>
              <a:gd name="T77" fmla="*/ 1067781 h 5480"/>
              <a:gd name="T78" fmla="*/ 0 w 5614"/>
              <a:gd name="T79" fmla="*/ 1855816 h 5480"/>
              <a:gd name="T80" fmla="*/ 1415346 w 5614"/>
              <a:gd name="T81" fmla="*/ 384862 h 5480"/>
              <a:gd name="T82" fmla="*/ 794033 w 5614"/>
              <a:gd name="T83" fmla="*/ 186836 h 5480"/>
              <a:gd name="T84" fmla="*/ 581273 w 5614"/>
              <a:gd name="T85" fmla="*/ 186836 h 5480"/>
              <a:gd name="T86" fmla="*/ 552090 w 5614"/>
              <a:gd name="T87" fmla="*/ 1092195 h 5480"/>
              <a:gd name="T88" fmla="*/ 612491 w 5614"/>
              <a:gd name="T89" fmla="*/ 1064390 h 5480"/>
              <a:gd name="T90" fmla="*/ 695966 w 5614"/>
              <a:gd name="T91" fmla="*/ 1033533 h 5480"/>
              <a:gd name="T92" fmla="*/ 782496 w 5614"/>
              <a:gd name="T93" fmla="*/ 1010136 h 5480"/>
              <a:gd name="T94" fmla="*/ 871739 w 5614"/>
              <a:gd name="T95" fmla="*/ 994539 h 5480"/>
              <a:gd name="T96" fmla="*/ 1182566 w 5614"/>
              <a:gd name="T97" fmla="*/ 1001659 h 5480"/>
              <a:gd name="T98" fmla="*/ 1252468 w 5614"/>
              <a:gd name="T99" fmla="*/ 1015223 h 5480"/>
              <a:gd name="T100" fmla="*/ 1349177 w 5614"/>
              <a:gd name="T101" fmla="*/ 1040315 h 5480"/>
              <a:gd name="T102" fmla="*/ 1457423 w 5614"/>
              <a:gd name="T103" fmla="*/ 1141024 h 5480"/>
              <a:gd name="T104" fmla="*/ 1533433 w 5614"/>
              <a:gd name="T105" fmla="*/ 1075580 h 54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614" h="5480">
                <a:moveTo>
                  <a:pt x="0" y="5473"/>
                </a:moveTo>
                <a:lnTo>
                  <a:pt x="0" y="5473"/>
                </a:lnTo>
                <a:lnTo>
                  <a:pt x="72" y="5344"/>
                </a:lnTo>
                <a:lnTo>
                  <a:pt x="147" y="5217"/>
                </a:lnTo>
                <a:lnTo>
                  <a:pt x="186" y="5153"/>
                </a:lnTo>
                <a:lnTo>
                  <a:pt x="225" y="5089"/>
                </a:lnTo>
                <a:lnTo>
                  <a:pt x="265" y="5027"/>
                </a:lnTo>
                <a:lnTo>
                  <a:pt x="306" y="4964"/>
                </a:lnTo>
                <a:lnTo>
                  <a:pt x="347" y="4901"/>
                </a:lnTo>
                <a:lnTo>
                  <a:pt x="389" y="4840"/>
                </a:lnTo>
                <a:lnTo>
                  <a:pt x="432" y="4779"/>
                </a:lnTo>
                <a:lnTo>
                  <a:pt x="474" y="4718"/>
                </a:lnTo>
                <a:lnTo>
                  <a:pt x="519" y="4658"/>
                </a:lnTo>
                <a:lnTo>
                  <a:pt x="564" y="4599"/>
                </a:lnTo>
                <a:lnTo>
                  <a:pt x="609" y="4540"/>
                </a:lnTo>
                <a:lnTo>
                  <a:pt x="656" y="4483"/>
                </a:lnTo>
                <a:lnTo>
                  <a:pt x="702" y="4426"/>
                </a:lnTo>
                <a:lnTo>
                  <a:pt x="751" y="4370"/>
                </a:lnTo>
                <a:lnTo>
                  <a:pt x="799" y="4315"/>
                </a:lnTo>
                <a:lnTo>
                  <a:pt x="849" y="4260"/>
                </a:lnTo>
                <a:lnTo>
                  <a:pt x="898" y="4207"/>
                </a:lnTo>
                <a:lnTo>
                  <a:pt x="950" y="4155"/>
                </a:lnTo>
                <a:lnTo>
                  <a:pt x="1001" y="4103"/>
                </a:lnTo>
                <a:lnTo>
                  <a:pt x="1054" y="4054"/>
                </a:lnTo>
                <a:lnTo>
                  <a:pt x="1107" y="4004"/>
                </a:lnTo>
                <a:lnTo>
                  <a:pt x="1162" y="3957"/>
                </a:lnTo>
                <a:lnTo>
                  <a:pt x="1217" y="3910"/>
                </a:lnTo>
                <a:lnTo>
                  <a:pt x="1273" y="3865"/>
                </a:lnTo>
                <a:lnTo>
                  <a:pt x="1331" y="3821"/>
                </a:lnTo>
                <a:lnTo>
                  <a:pt x="1388" y="3777"/>
                </a:lnTo>
                <a:lnTo>
                  <a:pt x="1446" y="3736"/>
                </a:lnTo>
                <a:lnTo>
                  <a:pt x="1507" y="3697"/>
                </a:lnTo>
                <a:lnTo>
                  <a:pt x="1567" y="3658"/>
                </a:lnTo>
                <a:lnTo>
                  <a:pt x="1628" y="3621"/>
                </a:lnTo>
                <a:lnTo>
                  <a:pt x="1691" y="3586"/>
                </a:lnTo>
                <a:lnTo>
                  <a:pt x="1753" y="3552"/>
                </a:lnTo>
                <a:lnTo>
                  <a:pt x="1818" y="3520"/>
                </a:lnTo>
                <a:lnTo>
                  <a:pt x="1883" y="3489"/>
                </a:lnTo>
                <a:lnTo>
                  <a:pt x="1949" y="3461"/>
                </a:lnTo>
                <a:lnTo>
                  <a:pt x="2017" y="3434"/>
                </a:lnTo>
                <a:lnTo>
                  <a:pt x="2084" y="3409"/>
                </a:lnTo>
                <a:lnTo>
                  <a:pt x="2154" y="3385"/>
                </a:lnTo>
                <a:lnTo>
                  <a:pt x="2223" y="3364"/>
                </a:lnTo>
                <a:lnTo>
                  <a:pt x="2294" y="3344"/>
                </a:lnTo>
                <a:lnTo>
                  <a:pt x="2366" y="3327"/>
                </a:lnTo>
                <a:lnTo>
                  <a:pt x="2439" y="3311"/>
                </a:lnTo>
                <a:lnTo>
                  <a:pt x="2514" y="3298"/>
                </a:lnTo>
                <a:lnTo>
                  <a:pt x="2589" y="3286"/>
                </a:lnTo>
                <a:lnTo>
                  <a:pt x="2665" y="3278"/>
                </a:lnTo>
                <a:lnTo>
                  <a:pt x="2743" y="3271"/>
                </a:lnTo>
                <a:lnTo>
                  <a:pt x="2821" y="3266"/>
                </a:lnTo>
                <a:lnTo>
                  <a:pt x="2901" y="3264"/>
                </a:lnTo>
                <a:lnTo>
                  <a:pt x="2982" y="3262"/>
                </a:lnTo>
                <a:lnTo>
                  <a:pt x="3063" y="3265"/>
                </a:lnTo>
                <a:lnTo>
                  <a:pt x="3146" y="3270"/>
                </a:lnTo>
                <a:lnTo>
                  <a:pt x="3230" y="3277"/>
                </a:lnTo>
                <a:lnTo>
                  <a:pt x="3315" y="3286"/>
                </a:lnTo>
                <a:lnTo>
                  <a:pt x="3401" y="3298"/>
                </a:lnTo>
                <a:lnTo>
                  <a:pt x="3488" y="3313"/>
                </a:lnTo>
                <a:lnTo>
                  <a:pt x="3577" y="3330"/>
                </a:lnTo>
                <a:lnTo>
                  <a:pt x="3666" y="3350"/>
                </a:lnTo>
                <a:lnTo>
                  <a:pt x="3757" y="3372"/>
                </a:lnTo>
                <a:lnTo>
                  <a:pt x="3850" y="3397"/>
                </a:lnTo>
                <a:lnTo>
                  <a:pt x="3943" y="3425"/>
                </a:lnTo>
                <a:lnTo>
                  <a:pt x="3943" y="3716"/>
                </a:lnTo>
                <a:lnTo>
                  <a:pt x="3925" y="3730"/>
                </a:lnTo>
                <a:lnTo>
                  <a:pt x="3905" y="3743"/>
                </a:lnTo>
                <a:lnTo>
                  <a:pt x="3885" y="3756"/>
                </a:lnTo>
                <a:lnTo>
                  <a:pt x="3864" y="3768"/>
                </a:lnTo>
                <a:lnTo>
                  <a:pt x="3840" y="3780"/>
                </a:lnTo>
                <a:lnTo>
                  <a:pt x="3816" y="3791"/>
                </a:lnTo>
                <a:lnTo>
                  <a:pt x="3790" y="3802"/>
                </a:lnTo>
                <a:lnTo>
                  <a:pt x="3763" y="3813"/>
                </a:lnTo>
                <a:lnTo>
                  <a:pt x="3734" y="3822"/>
                </a:lnTo>
                <a:lnTo>
                  <a:pt x="3704" y="3830"/>
                </a:lnTo>
                <a:lnTo>
                  <a:pt x="3671" y="3839"/>
                </a:lnTo>
                <a:lnTo>
                  <a:pt x="3638" y="3846"/>
                </a:lnTo>
                <a:lnTo>
                  <a:pt x="3603" y="3853"/>
                </a:lnTo>
                <a:lnTo>
                  <a:pt x="3565" y="3859"/>
                </a:lnTo>
                <a:lnTo>
                  <a:pt x="3526" y="3865"/>
                </a:lnTo>
                <a:lnTo>
                  <a:pt x="3485" y="3869"/>
                </a:lnTo>
                <a:lnTo>
                  <a:pt x="3442" y="3873"/>
                </a:lnTo>
                <a:lnTo>
                  <a:pt x="3396" y="3875"/>
                </a:lnTo>
                <a:lnTo>
                  <a:pt x="3349" y="3878"/>
                </a:lnTo>
                <a:lnTo>
                  <a:pt x="3300" y="3879"/>
                </a:lnTo>
                <a:lnTo>
                  <a:pt x="3248" y="3879"/>
                </a:lnTo>
                <a:lnTo>
                  <a:pt x="3194" y="3878"/>
                </a:lnTo>
                <a:lnTo>
                  <a:pt x="3139" y="3876"/>
                </a:lnTo>
                <a:lnTo>
                  <a:pt x="3080" y="3874"/>
                </a:lnTo>
                <a:lnTo>
                  <a:pt x="3018" y="3869"/>
                </a:lnTo>
                <a:lnTo>
                  <a:pt x="2954" y="3865"/>
                </a:lnTo>
                <a:lnTo>
                  <a:pt x="2888" y="3859"/>
                </a:lnTo>
                <a:lnTo>
                  <a:pt x="2820" y="3853"/>
                </a:lnTo>
                <a:lnTo>
                  <a:pt x="2749" y="3845"/>
                </a:lnTo>
                <a:lnTo>
                  <a:pt x="2675" y="3835"/>
                </a:lnTo>
                <a:lnTo>
                  <a:pt x="2598" y="3825"/>
                </a:lnTo>
                <a:lnTo>
                  <a:pt x="2517" y="3814"/>
                </a:lnTo>
                <a:lnTo>
                  <a:pt x="2517" y="3893"/>
                </a:lnTo>
                <a:lnTo>
                  <a:pt x="2618" y="3915"/>
                </a:lnTo>
                <a:lnTo>
                  <a:pt x="2715" y="3937"/>
                </a:lnTo>
                <a:lnTo>
                  <a:pt x="2810" y="3954"/>
                </a:lnTo>
                <a:lnTo>
                  <a:pt x="2905" y="3971"/>
                </a:lnTo>
                <a:lnTo>
                  <a:pt x="2997" y="3984"/>
                </a:lnTo>
                <a:lnTo>
                  <a:pt x="3087" y="3995"/>
                </a:lnTo>
                <a:lnTo>
                  <a:pt x="3175" y="4003"/>
                </a:lnTo>
                <a:lnTo>
                  <a:pt x="3261" y="4009"/>
                </a:lnTo>
                <a:lnTo>
                  <a:pt x="3346" y="4011"/>
                </a:lnTo>
                <a:lnTo>
                  <a:pt x="3388" y="4011"/>
                </a:lnTo>
                <a:lnTo>
                  <a:pt x="3430" y="4011"/>
                </a:lnTo>
                <a:lnTo>
                  <a:pt x="3472" y="4010"/>
                </a:lnTo>
                <a:lnTo>
                  <a:pt x="3512" y="4009"/>
                </a:lnTo>
                <a:lnTo>
                  <a:pt x="3552" y="4005"/>
                </a:lnTo>
                <a:lnTo>
                  <a:pt x="3592" y="4002"/>
                </a:lnTo>
                <a:lnTo>
                  <a:pt x="3632" y="3998"/>
                </a:lnTo>
                <a:lnTo>
                  <a:pt x="3672" y="3993"/>
                </a:lnTo>
                <a:lnTo>
                  <a:pt x="3711" y="3987"/>
                </a:lnTo>
                <a:lnTo>
                  <a:pt x="3750" y="3980"/>
                </a:lnTo>
                <a:lnTo>
                  <a:pt x="3788" y="3973"/>
                </a:lnTo>
                <a:lnTo>
                  <a:pt x="3827" y="3965"/>
                </a:lnTo>
                <a:lnTo>
                  <a:pt x="3865" y="3957"/>
                </a:lnTo>
                <a:lnTo>
                  <a:pt x="3903" y="3946"/>
                </a:lnTo>
                <a:lnTo>
                  <a:pt x="3940" y="3936"/>
                </a:lnTo>
                <a:lnTo>
                  <a:pt x="3977" y="3925"/>
                </a:lnTo>
                <a:lnTo>
                  <a:pt x="4015" y="3912"/>
                </a:lnTo>
                <a:lnTo>
                  <a:pt x="4051" y="3899"/>
                </a:lnTo>
                <a:lnTo>
                  <a:pt x="4088" y="3885"/>
                </a:lnTo>
                <a:lnTo>
                  <a:pt x="4125" y="3869"/>
                </a:lnTo>
                <a:lnTo>
                  <a:pt x="4161" y="3853"/>
                </a:lnTo>
                <a:lnTo>
                  <a:pt x="4197" y="3836"/>
                </a:lnTo>
                <a:lnTo>
                  <a:pt x="4233" y="3819"/>
                </a:lnTo>
                <a:lnTo>
                  <a:pt x="4269" y="3800"/>
                </a:lnTo>
                <a:lnTo>
                  <a:pt x="4304" y="3780"/>
                </a:lnTo>
                <a:lnTo>
                  <a:pt x="4340" y="3760"/>
                </a:lnTo>
                <a:lnTo>
                  <a:pt x="4375" y="3737"/>
                </a:lnTo>
                <a:lnTo>
                  <a:pt x="4409" y="3715"/>
                </a:lnTo>
                <a:lnTo>
                  <a:pt x="4445" y="3691"/>
                </a:lnTo>
                <a:lnTo>
                  <a:pt x="4480" y="3666"/>
                </a:lnTo>
                <a:lnTo>
                  <a:pt x="4514" y="3642"/>
                </a:lnTo>
                <a:lnTo>
                  <a:pt x="4549" y="3614"/>
                </a:lnTo>
                <a:lnTo>
                  <a:pt x="4584" y="3587"/>
                </a:lnTo>
                <a:lnTo>
                  <a:pt x="4618" y="3558"/>
                </a:lnTo>
                <a:lnTo>
                  <a:pt x="4653" y="3528"/>
                </a:lnTo>
                <a:lnTo>
                  <a:pt x="4687" y="3497"/>
                </a:lnTo>
                <a:lnTo>
                  <a:pt x="4721" y="3466"/>
                </a:lnTo>
                <a:lnTo>
                  <a:pt x="4756" y="3433"/>
                </a:lnTo>
                <a:lnTo>
                  <a:pt x="4791" y="3398"/>
                </a:lnTo>
                <a:lnTo>
                  <a:pt x="4825" y="3363"/>
                </a:lnTo>
                <a:lnTo>
                  <a:pt x="4859" y="3326"/>
                </a:lnTo>
                <a:lnTo>
                  <a:pt x="4893" y="3290"/>
                </a:lnTo>
                <a:lnTo>
                  <a:pt x="4928" y="3251"/>
                </a:lnTo>
                <a:lnTo>
                  <a:pt x="4962" y="3212"/>
                </a:lnTo>
                <a:lnTo>
                  <a:pt x="4996" y="3170"/>
                </a:lnTo>
                <a:lnTo>
                  <a:pt x="5030" y="3128"/>
                </a:lnTo>
                <a:lnTo>
                  <a:pt x="5614" y="3149"/>
                </a:lnTo>
                <a:lnTo>
                  <a:pt x="4520" y="4598"/>
                </a:lnTo>
                <a:lnTo>
                  <a:pt x="2141" y="4695"/>
                </a:lnTo>
                <a:lnTo>
                  <a:pt x="1887" y="5480"/>
                </a:lnTo>
                <a:lnTo>
                  <a:pt x="0" y="5473"/>
                </a:lnTo>
                <a:close/>
                <a:moveTo>
                  <a:pt x="4519" y="2271"/>
                </a:moveTo>
                <a:lnTo>
                  <a:pt x="5270" y="2271"/>
                </a:lnTo>
                <a:lnTo>
                  <a:pt x="4171" y="1135"/>
                </a:lnTo>
                <a:lnTo>
                  <a:pt x="3070" y="0"/>
                </a:lnTo>
                <a:lnTo>
                  <a:pt x="2235" y="862"/>
                </a:lnTo>
                <a:lnTo>
                  <a:pt x="2235" y="551"/>
                </a:lnTo>
                <a:lnTo>
                  <a:pt x="2340" y="551"/>
                </a:lnTo>
                <a:lnTo>
                  <a:pt x="2340" y="286"/>
                </a:lnTo>
                <a:lnTo>
                  <a:pt x="1596" y="286"/>
                </a:lnTo>
                <a:lnTo>
                  <a:pt x="1596" y="551"/>
                </a:lnTo>
                <a:lnTo>
                  <a:pt x="1713" y="551"/>
                </a:lnTo>
                <a:lnTo>
                  <a:pt x="1713" y="1400"/>
                </a:lnTo>
                <a:lnTo>
                  <a:pt x="870" y="2271"/>
                </a:lnTo>
                <a:lnTo>
                  <a:pt x="1627" y="2271"/>
                </a:lnTo>
                <a:lnTo>
                  <a:pt x="1627" y="3221"/>
                </a:lnTo>
                <a:lnTo>
                  <a:pt x="1686" y="3193"/>
                </a:lnTo>
                <a:lnTo>
                  <a:pt x="1746" y="3164"/>
                </a:lnTo>
                <a:lnTo>
                  <a:pt x="1805" y="3139"/>
                </a:lnTo>
                <a:lnTo>
                  <a:pt x="1867" y="3114"/>
                </a:lnTo>
                <a:lnTo>
                  <a:pt x="1927" y="3090"/>
                </a:lnTo>
                <a:lnTo>
                  <a:pt x="1990" y="3068"/>
                </a:lnTo>
                <a:lnTo>
                  <a:pt x="2051" y="3048"/>
                </a:lnTo>
                <a:lnTo>
                  <a:pt x="2115" y="3029"/>
                </a:lnTo>
                <a:lnTo>
                  <a:pt x="2177" y="3010"/>
                </a:lnTo>
                <a:lnTo>
                  <a:pt x="2241" y="2993"/>
                </a:lnTo>
                <a:lnTo>
                  <a:pt x="2306" y="2979"/>
                </a:lnTo>
                <a:lnTo>
                  <a:pt x="2371" y="2965"/>
                </a:lnTo>
                <a:lnTo>
                  <a:pt x="2437" y="2953"/>
                </a:lnTo>
                <a:lnTo>
                  <a:pt x="2503" y="2943"/>
                </a:lnTo>
                <a:lnTo>
                  <a:pt x="2569" y="2933"/>
                </a:lnTo>
                <a:lnTo>
                  <a:pt x="2637" y="2925"/>
                </a:lnTo>
                <a:lnTo>
                  <a:pt x="2637" y="2320"/>
                </a:lnTo>
                <a:lnTo>
                  <a:pt x="3485" y="2320"/>
                </a:lnTo>
                <a:lnTo>
                  <a:pt x="3485" y="2954"/>
                </a:lnTo>
                <a:lnTo>
                  <a:pt x="3553" y="2966"/>
                </a:lnTo>
                <a:lnTo>
                  <a:pt x="3622" y="2980"/>
                </a:lnTo>
                <a:lnTo>
                  <a:pt x="3691" y="2994"/>
                </a:lnTo>
                <a:lnTo>
                  <a:pt x="3762" y="3011"/>
                </a:lnTo>
                <a:lnTo>
                  <a:pt x="3833" y="3029"/>
                </a:lnTo>
                <a:lnTo>
                  <a:pt x="3904" y="3048"/>
                </a:lnTo>
                <a:lnTo>
                  <a:pt x="3976" y="3068"/>
                </a:lnTo>
                <a:lnTo>
                  <a:pt x="4048" y="3090"/>
                </a:lnTo>
                <a:lnTo>
                  <a:pt x="4296" y="3167"/>
                </a:lnTo>
                <a:lnTo>
                  <a:pt x="4295" y="3365"/>
                </a:lnTo>
                <a:lnTo>
                  <a:pt x="4351" y="3322"/>
                </a:lnTo>
                <a:lnTo>
                  <a:pt x="4407" y="3275"/>
                </a:lnTo>
                <a:lnTo>
                  <a:pt x="4464" y="3225"/>
                </a:lnTo>
                <a:lnTo>
                  <a:pt x="4519" y="3172"/>
                </a:lnTo>
                <a:lnTo>
                  <a:pt x="4519" y="22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3795" y="2865619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54640" y="415779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评测用例规模与约定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93073" y="4863473"/>
            <a:ext cx="374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根据用例规模判断算法复杂度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98749" y="3414902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j-lt"/>
              </a:rPr>
              <a:t>输入输出格式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的范例，实际需要测试其他数据点，帮助检验程序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47535" y="2156874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严格遵守，行内空格和文内回车不允许，行末空格和回车无所谓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0547E3-F01B-47C7-9427-45B7EF40351E}"/>
              </a:ext>
            </a:extLst>
          </p:cNvPr>
          <p:cNvSpPr/>
          <p:nvPr/>
        </p:nvSpPr>
        <p:spPr>
          <a:xfrm>
            <a:off x="5406614" y="289152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样例输入输出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4C38C3-97F2-4430-998D-53EA97249BEE}"/>
              </a:ext>
            </a:extLst>
          </p:cNvPr>
          <p:cNvGrpSpPr/>
          <p:nvPr/>
        </p:nvGrpSpPr>
        <p:grpSpPr>
          <a:xfrm>
            <a:off x="962549" y="388931"/>
            <a:ext cx="3813658" cy="6143132"/>
            <a:chOff x="349367" y="498764"/>
            <a:chExt cx="3609587" cy="613242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74AD647-3035-4A33-B450-FE8BF95FB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4" t="15999" r="13146" b="16445"/>
            <a:stretch/>
          </p:blipFill>
          <p:spPr>
            <a:xfrm>
              <a:off x="349367" y="498764"/>
              <a:ext cx="3609586" cy="468333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A9A7301-68E0-4709-8E4F-0B03C1A17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2" t="12768" r="13217" b="65661"/>
            <a:stretch/>
          </p:blipFill>
          <p:spPr>
            <a:xfrm>
              <a:off x="349368" y="5157226"/>
              <a:ext cx="3609586" cy="1473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58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30321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38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254464" y="1660675"/>
            <a:ext cx="2055387" cy="935805"/>
            <a:chOff x="2776136" y="3875561"/>
            <a:chExt cx="1492080" cy="882209"/>
          </a:xfrm>
        </p:grpSpPr>
        <p:sp>
          <p:nvSpPr>
            <p:cNvPr id="36" name="矩形 35"/>
            <p:cNvSpPr/>
            <p:nvPr/>
          </p:nvSpPr>
          <p:spPr>
            <a:xfrm rot="20511077">
              <a:off x="2776136" y="4162018"/>
              <a:ext cx="1492080" cy="59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 rot="20511077">
              <a:off x="4210904" y="3875561"/>
              <a:ext cx="36441" cy="580785"/>
            </a:xfrm>
            <a:prstGeom prst="rect">
              <a:avLst/>
            </a:prstGeom>
            <a:solidFill>
              <a:srgbClr val="0734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4" name="任意多边形 33"/>
          <p:cNvSpPr>
            <a:spLocks noChangeAspect="1"/>
          </p:cNvSpPr>
          <p:nvPr/>
        </p:nvSpPr>
        <p:spPr>
          <a:xfrm>
            <a:off x="-4491" y="1618435"/>
            <a:ext cx="2897485" cy="4261105"/>
          </a:xfrm>
          <a:custGeom>
            <a:avLst/>
            <a:gdLst>
              <a:gd name="connsiteX0" fmla="*/ 683236 w 2581276"/>
              <a:gd name="connsiteY0" fmla="*/ 0 h 3796080"/>
              <a:gd name="connsiteX1" fmla="*/ 2581276 w 2581276"/>
              <a:gd name="connsiteY1" fmla="*/ 1898040 h 3796080"/>
              <a:gd name="connsiteX2" fmla="*/ 683236 w 2581276"/>
              <a:gd name="connsiteY2" fmla="*/ 3796080 h 3796080"/>
              <a:gd name="connsiteX3" fmla="*/ 118817 w 2581276"/>
              <a:gd name="connsiteY3" fmla="*/ 3710748 h 3796080"/>
              <a:gd name="connsiteX4" fmla="*/ 0 w 2581276"/>
              <a:gd name="connsiteY4" fmla="*/ 3667261 h 3796080"/>
              <a:gd name="connsiteX5" fmla="*/ 0 w 2581276"/>
              <a:gd name="connsiteY5" fmla="*/ 128819 h 3796080"/>
              <a:gd name="connsiteX6" fmla="*/ 118817 w 2581276"/>
              <a:gd name="connsiteY6" fmla="*/ 85332 h 3796080"/>
              <a:gd name="connsiteX7" fmla="*/ 683236 w 2581276"/>
              <a:gd name="connsiteY7" fmla="*/ 0 h 379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1276" h="3796080">
                <a:moveTo>
                  <a:pt x="683236" y="0"/>
                </a:moveTo>
                <a:cubicBezTo>
                  <a:pt x="1731495" y="0"/>
                  <a:pt x="2581276" y="849781"/>
                  <a:pt x="2581276" y="1898040"/>
                </a:cubicBezTo>
                <a:cubicBezTo>
                  <a:pt x="2581276" y="2946299"/>
                  <a:pt x="1731495" y="3796080"/>
                  <a:pt x="683236" y="3796080"/>
                </a:cubicBezTo>
                <a:cubicBezTo>
                  <a:pt x="486687" y="3796080"/>
                  <a:pt x="297116" y="3766205"/>
                  <a:pt x="118817" y="3710748"/>
                </a:cubicBezTo>
                <a:lnTo>
                  <a:pt x="0" y="3667261"/>
                </a:lnTo>
                <a:lnTo>
                  <a:pt x="0" y="128819"/>
                </a:lnTo>
                <a:lnTo>
                  <a:pt x="118817" y="85332"/>
                </a:lnTo>
                <a:cubicBezTo>
                  <a:pt x="297116" y="29875"/>
                  <a:pt x="486687" y="0"/>
                  <a:pt x="683236" y="0"/>
                </a:cubicBezTo>
                <a:close/>
              </a:path>
            </a:pathLst>
          </a:custGeom>
          <a:solidFill>
            <a:srgbClr val="07344F"/>
          </a:solidFill>
          <a:ln>
            <a:solidFill>
              <a:srgbClr val="37ABE3"/>
            </a:solidFill>
          </a:ln>
          <a:effectLst>
            <a:outerShdw blurRad="1524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39" name="组合 38"/>
          <p:cNvGrpSpPr/>
          <p:nvPr/>
        </p:nvGrpSpPr>
        <p:grpSpPr>
          <a:xfrm rot="21315901">
            <a:off x="1593887" y="2642921"/>
            <a:ext cx="1968542" cy="626991"/>
            <a:chOff x="2703922" y="4383775"/>
            <a:chExt cx="1551922" cy="615000"/>
          </a:xfrm>
        </p:grpSpPr>
        <p:sp>
          <p:nvSpPr>
            <p:cNvPr id="40" name="矩形 39"/>
            <p:cNvSpPr/>
            <p:nvPr/>
          </p:nvSpPr>
          <p:spPr>
            <a:xfrm>
              <a:off x="2703922" y="4383775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218648" y="4386892"/>
              <a:ext cx="37196" cy="611883"/>
            </a:xfrm>
            <a:prstGeom prst="rect">
              <a:avLst/>
            </a:prstGeom>
            <a:solidFill>
              <a:srgbClr val="004B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2" name="任意多边形 31"/>
          <p:cNvSpPr>
            <a:spLocks noChangeAspect="1"/>
          </p:cNvSpPr>
          <p:nvPr/>
        </p:nvSpPr>
        <p:spPr>
          <a:xfrm>
            <a:off x="-4491" y="1911940"/>
            <a:ext cx="2604782" cy="3677314"/>
          </a:xfrm>
          <a:custGeom>
            <a:avLst/>
            <a:gdLst>
              <a:gd name="connsiteX0" fmla="*/ 682516 w 2320516"/>
              <a:gd name="connsiteY0" fmla="*/ 0 h 3276000"/>
              <a:gd name="connsiteX1" fmla="*/ 2320516 w 2320516"/>
              <a:gd name="connsiteY1" fmla="*/ 1638000 h 3276000"/>
              <a:gd name="connsiteX2" fmla="*/ 682516 w 2320516"/>
              <a:gd name="connsiteY2" fmla="*/ 3276000 h 3276000"/>
              <a:gd name="connsiteX3" fmla="*/ 81903 w 2320516"/>
              <a:gd name="connsiteY3" fmla="*/ 3162383 h 3276000"/>
              <a:gd name="connsiteX4" fmla="*/ 0 w 2320516"/>
              <a:gd name="connsiteY4" fmla="*/ 3124158 h 3276000"/>
              <a:gd name="connsiteX5" fmla="*/ 0 w 2320516"/>
              <a:gd name="connsiteY5" fmla="*/ 151843 h 3276000"/>
              <a:gd name="connsiteX6" fmla="*/ 81903 w 2320516"/>
              <a:gd name="connsiteY6" fmla="*/ 113617 h 3276000"/>
              <a:gd name="connsiteX7" fmla="*/ 682516 w 2320516"/>
              <a:gd name="connsiteY7" fmla="*/ 0 h 32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0516" h="3276000">
                <a:moveTo>
                  <a:pt x="682516" y="0"/>
                </a:moveTo>
                <a:cubicBezTo>
                  <a:pt x="1587158" y="0"/>
                  <a:pt x="2320516" y="733358"/>
                  <a:pt x="2320516" y="1638000"/>
                </a:cubicBezTo>
                <a:cubicBezTo>
                  <a:pt x="2320516" y="2542642"/>
                  <a:pt x="1587158" y="3276000"/>
                  <a:pt x="682516" y="3276000"/>
                </a:cubicBezTo>
                <a:cubicBezTo>
                  <a:pt x="470490" y="3276000"/>
                  <a:pt x="267874" y="3235716"/>
                  <a:pt x="81903" y="3162383"/>
                </a:cubicBezTo>
                <a:lnTo>
                  <a:pt x="0" y="3124158"/>
                </a:lnTo>
                <a:lnTo>
                  <a:pt x="0" y="151843"/>
                </a:lnTo>
                <a:lnTo>
                  <a:pt x="81903" y="113617"/>
                </a:lnTo>
                <a:cubicBezTo>
                  <a:pt x="267874" y="40285"/>
                  <a:pt x="470490" y="0"/>
                  <a:pt x="682516" y="0"/>
                </a:cubicBezTo>
                <a:close/>
              </a:path>
            </a:pathLst>
          </a:custGeom>
          <a:solidFill>
            <a:srgbClr val="004B76"/>
          </a:solidFill>
          <a:ln>
            <a:solidFill>
              <a:srgbClr val="32AEE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66" name="组合 65"/>
          <p:cNvGrpSpPr/>
          <p:nvPr/>
        </p:nvGrpSpPr>
        <p:grpSpPr>
          <a:xfrm rot="500019">
            <a:off x="1585679" y="3386383"/>
            <a:ext cx="1968542" cy="626991"/>
            <a:chOff x="2695854" y="4494472"/>
            <a:chExt cx="1551922" cy="615000"/>
          </a:xfrm>
        </p:grpSpPr>
        <p:sp>
          <p:nvSpPr>
            <p:cNvPr id="67" name="矩形 66"/>
            <p:cNvSpPr/>
            <p:nvPr/>
          </p:nvSpPr>
          <p:spPr>
            <a:xfrm>
              <a:off x="2695854" y="4494472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4210580" y="4497589"/>
              <a:ext cx="37196" cy="611883"/>
            </a:xfrm>
            <a:prstGeom prst="rect">
              <a:avLst/>
            </a:prstGeom>
            <a:solidFill>
              <a:srgbClr val="3E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0" name="任意多边形 29"/>
          <p:cNvSpPr>
            <a:spLocks noChangeAspect="1"/>
          </p:cNvSpPr>
          <p:nvPr/>
        </p:nvSpPr>
        <p:spPr>
          <a:xfrm>
            <a:off x="-3682" y="2193201"/>
            <a:ext cx="2321912" cy="3111573"/>
          </a:xfrm>
          <a:custGeom>
            <a:avLst/>
            <a:gdLst>
              <a:gd name="connsiteX0" fmla="*/ 682516 w 2068516"/>
              <a:gd name="connsiteY0" fmla="*/ 0 h 2772000"/>
              <a:gd name="connsiteX1" fmla="*/ 2068516 w 2068516"/>
              <a:gd name="connsiteY1" fmla="*/ 1386000 h 2772000"/>
              <a:gd name="connsiteX2" fmla="*/ 682516 w 2068516"/>
              <a:gd name="connsiteY2" fmla="*/ 2772000 h 2772000"/>
              <a:gd name="connsiteX3" fmla="*/ 81628 w 2068516"/>
              <a:gd name="connsiteY3" fmla="*/ 2635326 h 2772000"/>
              <a:gd name="connsiteX4" fmla="*/ 0 w 2068516"/>
              <a:gd name="connsiteY4" fmla="*/ 2588408 h 2772000"/>
              <a:gd name="connsiteX5" fmla="*/ 0 w 2068516"/>
              <a:gd name="connsiteY5" fmla="*/ 183592 h 2772000"/>
              <a:gd name="connsiteX6" fmla="*/ 81628 w 2068516"/>
              <a:gd name="connsiteY6" fmla="*/ 136675 h 2772000"/>
              <a:gd name="connsiteX7" fmla="*/ 682516 w 2068516"/>
              <a:gd name="connsiteY7" fmla="*/ 0 h 27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8516" h="2772000">
                <a:moveTo>
                  <a:pt x="682516" y="0"/>
                </a:moveTo>
                <a:cubicBezTo>
                  <a:pt x="1447983" y="0"/>
                  <a:pt x="2068516" y="620533"/>
                  <a:pt x="2068516" y="1386000"/>
                </a:cubicBezTo>
                <a:cubicBezTo>
                  <a:pt x="2068516" y="2151467"/>
                  <a:pt x="1447983" y="2772000"/>
                  <a:pt x="682516" y="2772000"/>
                </a:cubicBezTo>
                <a:cubicBezTo>
                  <a:pt x="467229" y="2772000"/>
                  <a:pt x="263405" y="2722915"/>
                  <a:pt x="81628" y="2635326"/>
                </a:cubicBezTo>
                <a:lnTo>
                  <a:pt x="0" y="2588408"/>
                </a:lnTo>
                <a:lnTo>
                  <a:pt x="0" y="183592"/>
                </a:lnTo>
                <a:lnTo>
                  <a:pt x="81628" y="136675"/>
                </a:lnTo>
                <a:cubicBezTo>
                  <a:pt x="263405" y="49086"/>
                  <a:pt x="467229" y="0"/>
                  <a:pt x="682516" y="0"/>
                </a:cubicBezTo>
                <a:close/>
              </a:path>
            </a:pathLst>
          </a:custGeom>
          <a:solidFill>
            <a:srgbClr val="3EACDF"/>
          </a:solidFill>
          <a:ln>
            <a:solidFill>
              <a:srgbClr val="32AEE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71" name="组合 70"/>
          <p:cNvGrpSpPr/>
          <p:nvPr/>
        </p:nvGrpSpPr>
        <p:grpSpPr>
          <a:xfrm rot="1439557">
            <a:off x="1353681" y="4043027"/>
            <a:ext cx="1968542" cy="626991"/>
            <a:chOff x="2695854" y="4494472"/>
            <a:chExt cx="1551922" cy="615000"/>
          </a:xfrm>
        </p:grpSpPr>
        <p:sp>
          <p:nvSpPr>
            <p:cNvPr id="72" name="矩形 71"/>
            <p:cNvSpPr/>
            <p:nvPr/>
          </p:nvSpPr>
          <p:spPr>
            <a:xfrm>
              <a:off x="2695854" y="4494472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210580" y="4497589"/>
              <a:ext cx="37196" cy="6118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任意多边形 25"/>
          <p:cNvSpPr>
            <a:spLocks noChangeAspect="1"/>
          </p:cNvSpPr>
          <p:nvPr/>
        </p:nvSpPr>
        <p:spPr>
          <a:xfrm>
            <a:off x="9027" y="2457475"/>
            <a:ext cx="2059246" cy="2586243"/>
          </a:xfrm>
          <a:custGeom>
            <a:avLst/>
            <a:gdLst>
              <a:gd name="connsiteX0" fmla="*/ 682516 w 1834516"/>
              <a:gd name="connsiteY0" fmla="*/ 0 h 2304000"/>
              <a:gd name="connsiteX1" fmla="*/ 1834516 w 1834516"/>
              <a:gd name="connsiteY1" fmla="*/ 1152000 h 2304000"/>
              <a:gd name="connsiteX2" fmla="*/ 682516 w 1834516"/>
              <a:gd name="connsiteY2" fmla="*/ 2304000 h 2304000"/>
              <a:gd name="connsiteX3" fmla="*/ 38422 w 1834516"/>
              <a:gd name="connsiteY3" fmla="*/ 2107257 h 2304000"/>
              <a:gd name="connsiteX4" fmla="*/ 0 w 1834516"/>
              <a:gd name="connsiteY4" fmla="*/ 2075556 h 2304000"/>
              <a:gd name="connsiteX5" fmla="*/ 0 w 1834516"/>
              <a:gd name="connsiteY5" fmla="*/ 228445 h 2304000"/>
              <a:gd name="connsiteX6" fmla="*/ 38422 w 1834516"/>
              <a:gd name="connsiteY6" fmla="*/ 196744 h 2304000"/>
              <a:gd name="connsiteX7" fmla="*/ 682516 w 1834516"/>
              <a:gd name="connsiteY7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4516" h="2304000">
                <a:moveTo>
                  <a:pt x="682516" y="0"/>
                </a:moveTo>
                <a:cubicBezTo>
                  <a:pt x="1318748" y="0"/>
                  <a:pt x="1834516" y="515768"/>
                  <a:pt x="1834516" y="1152000"/>
                </a:cubicBezTo>
                <a:cubicBezTo>
                  <a:pt x="1834516" y="1788232"/>
                  <a:pt x="1318748" y="2304000"/>
                  <a:pt x="682516" y="2304000"/>
                </a:cubicBezTo>
                <a:cubicBezTo>
                  <a:pt x="443929" y="2304000"/>
                  <a:pt x="222282" y="2231470"/>
                  <a:pt x="38422" y="2107257"/>
                </a:cubicBezTo>
                <a:lnTo>
                  <a:pt x="0" y="2075556"/>
                </a:lnTo>
                <a:lnTo>
                  <a:pt x="0" y="228445"/>
                </a:lnTo>
                <a:lnTo>
                  <a:pt x="38422" y="196744"/>
                </a:lnTo>
                <a:cubicBezTo>
                  <a:pt x="222282" y="72530"/>
                  <a:pt x="443929" y="0"/>
                  <a:pt x="68251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2AEE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43" name="组合 42"/>
          <p:cNvGrpSpPr/>
          <p:nvPr/>
        </p:nvGrpSpPr>
        <p:grpSpPr>
          <a:xfrm rot="2082905">
            <a:off x="542360" y="4677318"/>
            <a:ext cx="2342493" cy="588176"/>
            <a:chOff x="2981642" y="4552386"/>
            <a:chExt cx="1519861" cy="469621"/>
          </a:xfrm>
        </p:grpSpPr>
        <p:sp>
          <p:nvSpPr>
            <p:cNvPr id="44" name="矩形 43"/>
            <p:cNvSpPr/>
            <p:nvPr/>
          </p:nvSpPr>
          <p:spPr>
            <a:xfrm>
              <a:off x="2981642" y="4553156"/>
              <a:ext cx="1490250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58768" y="4552386"/>
              <a:ext cx="42735" cy="469621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任意多边形 23"/>
          <p:cNvSpPr>
            <a:spLocks noChangeAspect="1"/>
          </p:cNvSpPr>
          <p:nvPr/>
        </p:nvSpPr>
        <p:spPr>
          <a:xfrm>
            <a:off x="6979" y="2718532"/>
            <a:ext cx="1777210" cy="2060912"/>
          </a:xfrm>
          <a:custGeom>
            <a:avLst/>
            <a:gdLst>
              <a:gd name="connsiteX0" fmla="*/ 665258 w 1583258"/>
              <a:gd name="connsiteY0" fmla="*/ 0 h 1836000"/>
              <a:gd name="connsiteX1" fmla="*/ 1583258 w 1583258"/>
              <a:gd name="connsiteY1" fmla="*/ 918000 h 1836000"/>
              <a:gd name="connsiteX2" fmla="*/ 665258 w 1583258"/>
              <a:gd name="connsiteY2" fmla="*/ 1836000 h 1836000"/>
              <a:gd name="connsiteX3" fmla="*/ 747 w 1583258"/>
              <a:gd name="connsiteY3" fmla="*/ 1551365 h 1836000"/>
              <a:gd name="connsiteX4" fmla="*/ 0 w 1583258"/>
              <a:gd name="connsiteY4" fmla="*/ 1550471 h 1836000"/>
              <a:gd name="connsiteX5" fmla="*/ 0 w 1583258"/>
              <a:gd name="connsiteY5" fmla="*/ 285529 h 1836000"/>
              <a:gd name="connsiteX6" fmla="*/ 747 w 1583258"/>
              <a:gd name="connsiteY6" fmla="*/ 284635 h 1836000"/>
              <a:gd name="connsiteX7" fmla="*/ 665258 w 1583258"/>
              <a:gd name="connsiteY7" fmla="*/ 0 h 18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3258" h="1836000">
                <a:moveTo>
                  <a:pt x="665258" y="0"/>
                </a:moveTo>
                <a:cubicBezTo>
                  <a:pt x="1172255" y="0"/>
                  <a:pt x="1583258" y="411003"/>
                  <a:pt x="1583258" y="918000"/>
                </a:cubicBezTo>
                <a:cubicBezTo>
                  <a:pt x="1583258" y="1424997"/>
                  <a:pt x="1172255" y="1836000"/>
                  <a:pt x="665258" y="1836000"/>
                </a:cubicBezTo>
                <a:cubicBezTo>
                  <a:pt x="403838" y="1836000"/>
                  <a:pt x="167939" y="1726727"/>
                  <a:pt x="747" y="1551365"/>
                </a:cubicBezTo>
                <a:lnTo>
                  <a:pt x="0" y="1550471"/>
                </a:lnTo>
                <a:lnTo>
                  <a:pt x="0" y="285529"/>
                </a:lnTo>
                <a:lnTo>
                  <a:pt x="747" y="284635"/>
                </a:lnTo>
                <a:cubicBezTo>
                  <a:pt x="167939" y="109273"/>
                  <a:pt x="403838" y="0"/>
                  <a:pt x="665258" y="0"/>
                </a:cubicBezTo>
                <a:close/>
              </a:path>
            </a:pathLst>
          </a:custGeom>
          <a:solidFill>
            <a:srgbClr val="7D7D7D"/>
          </a:solidFill>
          <a:ln>
            <a:solidFill>
              <a:srgbClr val="32AEE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35061" y="3021607"/>
            <a:ext cx="1454762" cy="1454762"/>
          </a:xfrm>
          <a:prstGeom prst="ellipse">
            <a:avLst/>
          </a:prstGeom>
          <a:gradFill flip="none" rotWithShape="1">
            <a:gsLst>
              <a:gs pos="0">
                <a:srgbClr val="FBFBFB"/>
              </a:gs>
              <a:gs pos="100000">
                <a:srgbClr val="CBCFD0"/>
              </a:gs>
            </a:gsLst>
            <a:lin ang="16200000" scaled="0"/>
            <a:tileRect/>
          </a:gradFill>
          <a:ln>
            <a:solidFill>
              <a:schemeClr val="bg1"/>
            </a:solidFill>
          </a:ln>
          <a:effectLst>
            <a:outerShdw blurRad="1397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/>
          </a:p>
        </p:txBody>
      </p:sp>
      <p:sp>
        <p:nvSpPr>
          <p:cNvPr id="58" name="矩形 57"/>
          <p:cNvSpPr/>
          <p:nvPr/>
        </p:nvSpPr>
        <p:spPr>
          <a:xfrm>
            <a:off x="66921" y="3618507"/>
            <a:ext cx="1371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B7BCF8-BC58-4EBC-BEB1-7C4E218AA8AD}"/>
              </a:ext>
            </a:extLst>
          </p:cNvPr>
          <p:cNvSpPr txBox="1"/>
          <p:nvPr/>
        </p:nvSpPr>
        <p:spPr>
          <a:xfrm>
            <a:off x="5263266" y="2090172"/>
            <a:ext cx="5347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/>
              <a:t>赛制简介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题目简介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BB50CF7-9727-41DD-8F0E-92D455F06C04}"/>
              </a:ext>
            </a:extLst>
          </p:cNvPr>
          <p:cNvGrpSpPr/>
          <p:nvPr/>
        </p:nvGrpSpPr>
        <p:grpSpPr>
          <a:xfrm>
            <a:off x="3575522" y="3769323"/>
            <a:ext cx="1539576" cy="684732"/>
            <a:chOff x="2771898" y="4586033"/>
            <a:chExt cx="4457577" cy="802329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6DF655E-7D01-40E1-9746-891A83AE4050}"/>
                </a:ext>
              </a:extLst>
            </p:cNvPr>
            <p:cNvCxnSpPr/>
            <p:nvPr userDrawn="1"/>
          </p:nvCxnSpPr>
          <p:spPr>
            <a:xfrm>
              <a:off x="3562347" y="5382383"/>
              <a:ext cx="3667128" cy="597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D1CB1C8-EB53-4870-819D-3E5539B9DB45}"/>
                </a:ext>
              </a:extLst>
            </p:cNvPr>
            <p:cNvCxnSpPr/>
            <p:nvPr userDrawn="1"/>
          </p:nvCxnSpPr>
          <p:spPr>
            <a:xfrm>
              <a:off x="2771898" y="4586033"/>
              <a:ext cx="799993" cy="80232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D14F63-8979-4FC8-89E7-155E55F46D19}"/>
              </a:ext>
            </a:extLst>
          </p:cNvPr>
          <p:cNvGrpSpPr/>
          <p:nvPr/>
        </p:nvGrpSpPr>
        <p:grpSpPr>
          <a:xfrm>
            <a:off x="3575522" y="2315471"/>
            <a:ext cx="1578369" cy="625579"/>
            <a:chOff x="2294164" y="2364115"/>
            <a:chExt cx="4768680" cy="99028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E8A60BC-A4FA-4954-BE04-01994ED0A3C1}"/>
                </a:ext>
              </a:extLst>
            </p:cNvPr>
            <p:cNvCxnSpPr/>
            <p:nvPr userDrawn="1"/>
          </p:nvCxnSpPr>
          <p:spPr>
            <a:xfrm>
              <a:off x="3562348" y="2364115"/>
              <a:ext cx="35004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4B3BBEC-615D-4671-A74E-2717E21DA29B}"/>
                </a:ext>
              </a:extLst>
            </p:cNvPr>
            <p:cNvCxnSpPr/>
            <p:nvPr userDrawn="1"/>
          </p:nvCxnSpPr>
          <p:spPr>
            <a:xfrm flipH="1">
              <a:off x="2294164" y="2364115"/>
              <a:ext cx="1268184" cy="9902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649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>
            <a:off x="-31533" y="-8709"/>
            <a:ext cx="9175534" cy="6858000"/>
          </a:xfrm>
          <a:prstGeom prst="rtTriangle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>
            <a:spLocks/>
          </p:cNvSpPr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8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816229" y="5674138"/>
            <a:ext cx="4031873" cy="79718"/>
            <a:chOff x="287383" y="6200502"/>
            <a:chExt cx="2676409" cy="113211"/>
          </a:xfrm>
        </p:grpSpPr>
        <p:sp>
          <p:nvSpPr>
            <p:cNvPr id="8" name="矩形 7"/>
            <p:cNvSpPr/>
            <p:nvPr/>
          </p:nvSpPr>
          <p:spPr>
            <a:xfrm>
              <a:off x="287383" y="6200502"/>
              <a:ext cx="522514" cy="11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5857" y="6200502"/>
              <a:ext cx="522514" cy="113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364331" y="6200502"/>
              <a:ext cx="522514" cy="1132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2805" y="6200502"/>
              <a:ext cx="522514" cy="1132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41278" y="6200502"/>
              <a:ext cx="522514" cy="113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265113" y="4892082"/>
            <a:ext cx="27494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b="1" dirty="0">
                <a:solidFill>
                  <a:schemeClr val="bg1"/>
                </a:solidFill>
              </a:rPr>
              <a:t>赛制简介</a:t>
            </a:r>
            <a:endParaRPr lang="en-US" altLang="zh-CN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95240" y="6877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赛制简介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4" name="空心弧 3"/>
          <p:cNvSpPr/>
          <p:nvPr/>
        </p:nvSpPr>
        <p:spPr>
          <a:xfrm rot="11297752">
            <a:off x="2615971" y="2470340"/>
            <a:ext cx="1364552" cy="1364033"/>
          </a:xfrm>
          <a:prstGeom prst="blockArc">
            <a:avLst>
              <a:gd name="adj1" fmla="val 5997684"/>
              <a:gd name="adj2" fmla="val 21197870"/>
              <a:gd name="adj3" fmla="val 18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20441400">
            <a:off x="2212945" y="2070027"/>
            <a:ext cx="2160823" cy="2160000"/>
          </a:xfrm>
          <a:prstGeom prst="blockArc">
            <a:avLst>
              <a:gd name="adj1" fmla="val 6569697"/>
              <a:gd name="adj2" fmla="val 2454974"/>
              <a:gd name="adj3" fmla="val 15340"/>
            </a:avLst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 rot="17156505">
            <a:off x="1677723" y="1602025"/>
            <a:ext cx="3094820" cy="3096000"/>
          </a:xfrm>
          <a:prstGeom prst="blockArc">
            <a:avLst>
              <a:gd name="adj1" fmla="val 4364256"/>
              <a:gd name="adj2" fmla="val 21524630"/>
              <a:gd name="adj3" fmla="val 13053"/>
            </a:avLst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03114" y="3902711"/>
            <a:ext cx="4457577" cy="802329"/>
            <a:chOff x="2771898" y="4586033"/>
            <a:chExt cx="4457577" cy="802329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3562347" y="5382383"/>
              <a:ext cx="3667128" cy="597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2771898" y="4586033"/>
              <a:ext cx="799993" cy="80232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 userDrawn="1"/>
        </p:nvCxnSpPr>
        <p:spPr>
          <a:xfrm>
            <a:off x="4990520" y="3414746"/>
            <a:ext cx="3679828" cy="1599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 flipV="1">
            <a:off x="4236538" y="2992759"/>
            <a:ext cx="766682" cy="423586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735037" y="2156874"/>
            <a:ext cx="4935311" cy="712310"/>
            <a:chOff x="2294164" y="2364115"/>
            <a:chExt cx="4768680" cy="990289"/>
          </a:xfrm>
        </p:grpSpPr>
        <p:cxnSp>
          <p:nvCxnSpPr>
            <p:cNvPr id="14" name="直接连接符 13"/>
            <p:cNvCxnSpPr/>
            <p:nvPr userDrawn="1"/>
          </p:nvCxnSpPr>
          <p:spPr>
            <a:xfrm>
              <a:off x="3562348" y="2364115"/>
              <a:ext cx="35004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2294164" y="2364115"/>
              <a:ext cx="1268184" cy="9902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6127311" y="159834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概况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2955949" y="2780366"/>
            <a:ext cx="680131" cy="6801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3132997" y="2949028"/>
            <a:ext cx="326033" cy="356403"/>
          </a:xfrm>
          <a:custGeom>
            <a:avLst/>
            <a:gdLst>
              <a:gd name="T0" fmla="*/ 49882 w 5614"/>
              <a:gd name="T1" fmla="*/ 1769010 h 5480"/>
              <a:gd name="T2" fmla="*/ 103835 w 5614"/>
              <a:gd name="T3" fmla="*/ 1683222 h 5480"/>
              <a:gd name="T4" fmla="*/ 160843 w 5614"/>
              <a:gd name="T5" fmla="*/ 1599807 h 5480"/>
              <a:gd name="T6" fmla="*/ 222601 w 5614"/>
              <a:gd name="T7" fmla="*/ 1520121 h 5480"/>
              <a:gd name="T8" fmla="*/ 288091 w 5614"/>
              <a:gd name="T9" fmla="*/ 1444505 h 5480"/>
              <a:gd name="T10" fmla="*/ 357654 w 5614"/>
              <a:gd name="T11" fmla="*/ 1374654 h 5480"/>
              <a:gd name="T12" fmla="*/ 431967 w 5614"/>
              <a:gd name="T13" fmla="*/ 1310566 h 5480"/>
              <a:gd name="T14" fmla="*/ 511371 w 5614"/>
              <a:gd name="T15" fmla="*/ 1253600 h 5480"/>
              <a:gd name="T16" fmla="*/ 594846 w 5614"/>
              <a:gd name="T17" fmla="*/ 1204433 h 5480"/>
              <a:gd name="T18" fmla="*/ 684429 w 5614"/>
              <a:gd name="T19" fmla="*/ 1164421 h 5480"/>
              <a:gd name="T20" fmla="*/ 778424 w 5614"/>
              <a:gd name="T21" fmla="*/ 1133903 h 5480"/>
              <a:gd name="T22" fmla="*/ 878526 w 5614"/>
              <a:gd name="T23" fmla="*/ 1114236 h 5480"/>
              <a:gd name="T24" fmla="*/ 984397 w 5614"/>
              <a:gd name="T25" fmla="*/ 1106776 h 5480"/>
              <a:gd name="T26" fmla="*/ 1096037 w 5614"/>
              <a:gd name="T27" fmla="*/ 1111184 h 5480"/>
              <a:gd name="T28" fmla="*/ 1213784 w 5614"/>
              <a:gd name="T29" fmla="*/ 1129156 h 5480"/>
              <a:gd name="T30" fmla="*/ 1337979 w 5614"/>
              <a:gd name="T31" fmla="*/ 1161369 h 5480"/>
              <a:gd name="T32" fmla="*/ 1325085 w 5614"/>
              <a:gd name="T33" fmla="*/ 1269198 h 5480"/>
              <a:gd name="T34" fmla="*/ 1294884 w 5614"/>
              <a:gd name="T35" fmla="*/ 1285474 h 5480"/>
              <a:gd name="T36" fmla="*/ 1256879 w 5614"/>
              <a:gd name="T37" fmla="*/ 1298698 h 5480"/>
              <a:gd name="T38" fmla="*/ 1209712 w 5614"/>
              <a:gd name="T39" fmla="*/ 1308532 h 5480"/>
              <a:gd name="T40" fmla="*/ 1152366 w 5614"/>
              <a:gd name="T41" fmla="*/ 1313957 h 5480"/>
              <a:gd name="T42" fmla="*/ 1083821 w 5614"/>
              <a:gd name="T43" fmla="*/ 1314975 h 5480"/>
              <a:gd name="T44" fmla="*/ 1002382 w 5614"/>
              <a:gd name="T45" fmla="*/ 1310566 h 5480"/>
              <a:gd name="T46" fmla="*/ 907708 w 5614"/>
              <a:gd name="T47" fmla="*/ 1300394 h 5480"/>
              <a:gd name="T48" fmla="*/ 854094 w 5614"/>
              <a:gd name="T49" fmla="*/ 1320061 h 5480"/>
              <a:gd name="T50" fmla="*/ 985754 w 5614"/>
              <a:gd name="T51" fmla="*/ 1346510 h 5480"/>
              <a:gd name="T52" fmla="*/ 1106556 w 5614"/>
              <a:gd name="T53" fmla="*/ 1359395 h 5480"/>
              <a:gd name="T54" fmla="*/ 1178155 w 5614"/>
              <a:gd name="T55" fmla="*/ 1359734 h 5480"/>
              <a:gd name="T56" fmla="*/ 1232447 w 5614"/>
              <a:gd name="T57" fmla="*/ 1355665 h 5480"/>
              <a:gd name="T58" fmla="*/ 1285383 w 5614"/>
              <a:gd name="T59" fmla="*/ 1347188 h 5480"/>
              <a:gd name="T60" fmla="*/ 1336961 w 5614"/>
              <a:gd name="T61" fmla="*/ 1334642 h 5480"/>
              <a:gd name="T62" fmla="*/ 1387182 w 5614"/>
              <a:gd name="T63" fmla="*/ 1317348 h 5480"/>
              <a:gd name="T64" fmla="*/ 1436385 w 5614"/>
              <a:gd name="T65" fmla="*/ 1294969 h 5480"/>
              <a:gd name="T66" fmla="*/ 1484570 w 5614"/>
              <a:gd name="T67" fmla="*/ 1267164 h 5480"/>
              <a:gd name="T68" fmla="*/ 1531737 w 5614"/>
              <a:gd name="T69" fmla="*/ 1234950 h 5480"/>
              <a:gd name="T70" fmla="*/ 1578904 w 5614"/>
              <a:gd name="T71" fmla="*/ 1196295 h 5480"/>
              <a:gd name="T72" fmla="*/ 1625731 w 5614"/>
              <a:gd name="T73" fmla="*/ 1152213 h 5480"/>
              <a:gd name="T74" fmla="*/ 1672219 w 5614"/>
              <a:gd name="T75" fmla="*/ 1102368 h 5480"/>
              <a:gd name="T76" fmla="*/ 1905000 w 5614"/>
              <a:gd name="T77" fmla="*/ 1067781 h 5480"/>
              <a:gd name="T78" fmla="*/ 0 w 5614"/>
              <a:gd name="T79" fmla="*/ 1855816 h 5480"/>
              <a:gd name="T80" fmla="*/ 1415346 w 5614"/>
              <a:gd name="T81" fmla="*/ 384862 h 5480"/>
              <a:gd name="T82" fmla="*/ 794033 w 5614"/>
              <a:gd name="T83" fmla="*/ 186836 h 5480"/>
              <a:gd name="T84" fmla="*/ 581273 w 5614"/>
              <a:gd name="T85" fmla="*/ 186836 h 5480"/>
              <a:gd name="T86" fmla="*/ 552090 w 5614"/>
              <a:gd name="T87" fmla="*/ 1092195 h 5480"/>
              <a:gd name="T88" fmla="*/ 612491 w 5614"/>
              <a:gd name="T89" fmla="*/ 1064390 h 5480"/>
              <a:gd name="T90" fmla="*/ 695966 w 5614"/>
              <a:gd name="T91" fmla="*/ 1033533 h 5480"/>
              <a:gd name="T92" fmla="*/ 782496 w 5614"/>
              <a:gd name="T93" fmla="*/ 1010136 h 5480"/>
              <a:gd name="T94" fmla="*/ 871739 w 5614"/>
              <a:gd name="T95" fmla="*/ 994539 h 5480"/>
              <a:gd name="T96" fmla="*/ 1182566 w 5614"/>
              <a:gd name="T97" fmla="*/ 1001659 h 5480"/>
              <a:gd name="T98" fmla="*/ 1252468 w 5614"/>
              <a:gd name="T99" fmla="*/ 1015223 h 5480"/>
              <a:gd name="T100" fmla="*/ 1349177 w 5614"/>
              <a:gd name="T101" fmla="*/ 1040315 h 5480"/>
              <a:gd name="T102" fmla="*/ 1457423 w 5614"/>
              <a:gd name="T103" fmla="*/ 1141024 h 5480"/>
              <a:gd name="T104" fmla="*/ 1533433 w 5614"/>
              <a:gd name="T105" fmla="*/ 1075580 h 54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614" h="5480">
                <a:moveTo>
                  <a:pt x="0" y="5473"/>
                </a:moveTo>
                <a:lnTo>
                  <a:pt x="0" y="5473"/>
                </a:lnTo>
                <a:lnTo>
                  <a:pt x="72" y="5344"/>
                </a:lnTo>
                <a:lnTo>
                  <a:pt x="147" y="5217"/>
                </a:lnTo>
                <a:lnTo>
                  <a:pt x="186" y="5153"/>
                </a:lnTo>
                <a:lnTo>
                  <a:pt x="225" y="5089"/>
                </a:lnTo>
                <a:lnTo>
                  <a:pt x="265" y="5027"/>
                </a:lnTo>
                <a:lnTo>
                  <a:pt x="306" y="4964"/>
                </a:lnTo>
                <a:lnTo>
                  <a:pt x="347" y="4901"/>
                </a:lnTo>
                <a:lnTo>
                  <a:pt x="389" y="4840"/>
                </a:lnTo>
                <a:lnTo>
                  <a:pt x="432" y="4779"/>
                </a:lnTo>
                <a:lnTo>
                  <a:pt x="474" y="4718"/>
                </a:lnTo>
                <a:lnTo>
                  <a:pt x="519" y="4658"/>
                </a:lnTo>
                <a:lnTo>
                  <a:pt x="564" y="4599"/>
                </a:lnTo>
                <a:lnTo>
                  <a:pt x="609" y="4540"/>
                </a:lnTo>
                <a:lnTo>
                  <a:pt x="656" y="4483"/>
                </a:lnTo>
                <a:lnTo>
                  <a:pt x="702" y="4426"/>
                </a:lnTo>
                <a:lnTo>
                  <a:pt x="751" y="4370"/>
                </a:lnTo>
                <a:lnTo>
                  <a:pt x="799" y="4315"/>
                </a:lnTo>
                <a:lnTo>
                  <a:pt x="849" y="4260"/>
                </a:lnTo>
                <a:lnTo>
                  <a:pt x="898" y="4207"/>
                </a:lnTo>
                <a:lnTo>
                  <a:pt x="950" y="4155"/>
                </a:lnTo>
                <a:lnTo>
                  <a:pt x="1001" y="4103"/>
                </a:lnTo>
                <a:lnTo>
                  <a:pt x="1054" y="4054"/>
                </a:lnTo>
                <a:lnTo>
                  <a:pt x="1107" y="4004"/>
                </a:lnTo>
                <a:lnTo>
                  <a:pt x="1162" y="3957"/>
                </a:lnTo>
                <a:lnTo>
                  <a:pt x="1217" y="3910"/>
                </a:lnTo>
                <a:lnTo>
                  <a:pt x="1273" y="3865"/>
                </a:lnTo>
                <a:lnTo>
                  <a:pt x="1331" y="3821"/>
                </a:lnTo>
                <a:lnTo>
                  <a:pt x="1388" y="3777"/>
                </a:lnTo>
                <a:lnTo>
                  <a:pt x="1446" y="3736"/>
                </a:lnTo>
                <a:lnTo>
                  <a:pt x="1507" y="3697"/>
                </a:lnTo>
                <a:lnTo>
                  <a:pt x="1567" y="3658"/>
                </a:lnTo>
                <a:lnTo>
                  <a:pt x="1628" y="3621"/>
                </a:lnTo>
                <a:lnTo>
                  <a:pt x="1691" y="3586"/>
                </a:lnTo>
                <a:lnTo>
                  <a:pt x="1753" y="3552"/>
                </a:lnTo>
                <a:lnTo>
                  <a:pt x="1818" y="3520"/>
                </a:lnTo>
                <a:lnTo>
                  <a:pt x="1883" y="3489"/>
                </a:lnTo>
                <a:lnTo>
                  <a:pt x="1949" y="3461"/>
                </a:lnTo>
                <a:lnTo>
                  <a:pt x="2017" y="3434"/>
                </a:lnTo>
                <a:lnTo>
                  <a:pt x="2084" y="3409"/>
                </a:lnTo>
                <a:lnTo>
                  <a:pt x="2154" y="3385"/>
                </a:lnTo>
                <a:lnTo>
                  <a:pt x="2223" y="3364"/>
                </a:lnTo>
                <a:lnTo>
                  <a:pt x="2294" y="3344"/>
                </a:lnTo>
                <a:lnTo>
                  <a:pt x="2366" y="3327"/>
                </a:lnTo>
                <a:lnTo>
                  <a:pt x="2439" y="3311"/>
                </a:lnTo>
                <a:lnTo>
                  <a:pt x="2514" y="3298"/>
                </a:lnTo>
                <a:lnTo>
                  <a:pt x="2589" y="3286"/>
                </a:lnTo>
                <a:lnTo>
                  <a:pt x="2665" y="3278"/>
                </a:lnTo>
                <a:lnTo>
                  <a:pt x="2743" y="3271"/>
                </a:lnTo>
                <a:lnTo>
                  <a:pt x="2821" y="3266"/>
                </a:lnTo>
                <a:lnTo>
                  <a:pt x="2901" y="3264"/>
                </a:lnTo>
                <a:lnTo>
                  <a:pt x="2982" y="3262"/>
                </a:lnTo>
                <a:lnTo>
                  <a:pt x="3063" y="3265"/>
                </a:lnTo>
                <a:lnTo>
                  <a:pt x="3146" y="3270"/>
                </a:lnTo>
                <a:lnTo>
                  <a:pt x="3230" y="3277"/>
                </a:lnTo>
                <a:lnTo>
                  <a:pt x="3315" y="3286"/>
                </a:lnTo>
                <a:lnTo>
                  <a:pt x="3401" y="3298"/>
                </a:lnTo>
                <a:lnTo>
                  <a:pt x="3488" y="3313"/>
                </a:lnTo>
                <a:lnTo>
                  <a:pt x="3577" y="3330"/>
                </a:lnTo>
                <a:lnTo>
                  <a:pt x="3666" y="3350"/>
                </a:lnTo>
                <a:lnTo>
                  <a:pt x="3757" y="3372"/>
                </a:lnTo>
                <a:lnTo>
                  <a:pt x="3850" y="3397"/>
                </a:lnTo>
                <a:lnTo>
                  <a:pt x="3943" y="3425"/>
                </a:lnTo>
                <a:lnTo>
                  <a:pt x="3943" y="3716"/>
                </a:lnTo>
                <a:lnTo>
                  <a:pt x="3925" y="3730"/>
                </a:lnTo>
                <a:lnTo>
                  <a:pt x="3905" y="3743"/>
                </a:lnTo>
                <a:lnTo>
                  <a:pt x="3885" y="3756"/>
                </a:lnTo>
                <a:lnTo>
                  <a:pt x="3864" y="3768"/>
                </a:lnTo>
                <a:lnTo>
                  <a:pt x="3840" y="3780"/>
                </a:lnTo>
                <a:lnTo>
                  <a:pt x="3816" y="3791"/>
                </a:lnTo>
                <a:lnTo>
                  <a:pt x="3790" y="3802"/>
                </a:lnTo>
                <a:lnTo>
                  <a:pt x="3763" y="3813"/>
                </a:lnTo>
                <a:lnTo>
                  <a:pt x="3734" y="3822"/>
                </a:lnTo>
                <a:lnTo>
                  <a:pt x="3704" y="3830"/>
                </a:lnTo>
                <a:lnTo>
                  <a:pt x="3671" y="3839"/>
                </a:lnTo>
                <a:lnTo>
                  <a:pt x="3638" y="3846"/>
                </a:lnTo>
                <a:lnTo>
                  <a:pt x="3603" y="3853"/>
                </a:lnTo>
                <a:lnTo>
                  <a:pt x="3565" y="3859"/>
                </a:lnTo>
                <a:lnTo>
                  <a:pt x="3526" y="3865"/>
                </a:lnTo>
                <a:lnTo>
                  <a:pt x="3485" y="3869"/>
                </a:lnTo>
                <a:lnTo>
                  <a:pt x="3442" y="3873"/>
                </a:lnTo>
                <a:lnTo>
                  <a:pt x="3396" y="3875"/>
                </a:lnTo>
                <a:lnTo>
                  <a:pt x="3349" y="3878"/>
                </a:lnTo>
                <a:lnTo>
                  <a:pt x="3300" y="3879"/>
                </a:lnTo>
                <a:lnTo>
                  <a:pt x="3248" y="3879"/>
                </a:lnTo>
                <a:lnTo>
                  <a:pt x="3194" y="3878"/>
                </a:lnTo>
                <a:lnTo>
                  <a:pt x="3139" y="3876"/>
                </a:lnTo>
                <a:lnTo>
                  <a:pt x="3080" y="3874"/>
                </a:lnTo>
                <a:lnTo>
                  <a:pt x="3018" y="3869"/>
                </a:lnTo>
                <a:lnTo>
                  <a:pt x="2954" y="3865"/>
                </a:lnTo>
                <a:lnTo>
                  <a:pt x="2888" y="3859"/>
                </a:lnTo>
                <a:lnTo>
                  <a:pt x="2820" y="3853"/>
                </a:lnTo>
                <a:lnTo>
                  <a:pt x="2749" y="3845"/>
                </a:lnTo>
                <a:lnTo>
                  <a:pt x="2675" y="3835"/>
                </a:lnTo>
                <a:lnTo>
                  <a:pt x="2598" y="3825"/>
                </a:lnTo>
                <a:lnTo>
                  <a:pt x="2517" y="3814"/>
                </a:lnTo>
                <a:lnTo>
                  <a:pt x="2517" y="3893"/>
                </a:lnTo>
                <a:lnTo>
                  <a:pt x="2618" y="3915"/>
                </a:lnTo>
                <a:lnTo>
                  <a:pt x="2715" y="3937"/>
                </a:lnTo>
                <a:lnTo>
                  <a:pt x="2810" y="3954"/>
                </a:lnTo>
                <a:lnTo>
                  <a:pt x="2905" y="3971"/>
                </a:lnTo>
                <a:lnTo>
                  <a:pt x="2997" y="3984"/>
                </a:lnTo>
                <a:lnTo>
                  <a:pt x="3087" y="3995"/>
                </a:lnTo>
                <a:lnTo>
                  <a:pt x="3175" y="4003"/>
                </a:lnTo>
                <a:lnTo>
                  <a:pt x="3261" y="4009"/>
                </a:lnTo>
                <a:lnTo>
                  <a:pt x="3346" y="4011"/>
                </a:lnTo>
                <a:lnTo>
                  <a:pt x="3388" y="4011"/>
                </a:lnTo>
                <a:lnTo>
                  <a:pt x="3430" y="4011"/>
                </a:lnTo>
                <a:lnTo>
                  <a:pt x="3472" y="4010"/>
                </a:lnTo>
                <a:lnTo>
                  <a:pt x="3512" y="4009"/>
                </a:lnTo>
                <a:lnTo>
                  <a:pt x="3552" y="4005"/>
                </a:lnTo>
                <a:lnTo>
                  <a:pt x="3592" y="4002"/>
                </a:lnTo>
                <a:lnTo>
                  <a:pt x="3632" y="3998"/>
                </a:lnTo>
                <a:lnTo>
                  <a:pt x="3672" y="3993"/>
                </a:lnTo>
                <a:lnTo>
                  <a:pt x="3711" y="3987"/>
                </a:lnTo>
                <a:lnTo>
                  <a:pt x="3750" y="3980"/>
                </a:lnTo>
                <a:lnTo>
                  <a:pt x="3788" y="3973"/>
                </a:lnTo>
                <a:lnTo>
                  <a:pt x="3827" y="3965"/>
                </a:lnTo>
                <a:lnTo>
                  <a:pt x="3865" y="3957"/>
                </a:lnTo>
                <a:lnTo>
                  <a:pt x="3903" y="3946"/>
                </a:lnTo>
                <a:lnTo>
                  <a:pt x="3940" y="3936"/>
                </a:lnTo>
                <a:lnTo>
                  <a:pt x="3977" y="3925"/>
                </a:lnTo>
                <a:lnTo>
                  <a:pt x="4015" y="3912"/>
                </a:lnTo>
                <a:lnTo>
                  <a:pt x="4051" y="3899"/>
                </a:lnTo>
                <a:lnTo>
                  <a:pt x="4088" y="3885"/>
                </a:lnTo>
                <a:lnTo>
                  <a:pt x="4125" y="3869"/>
                </a:lnTo>
                <a:lnTo>
                  <a:pt x="4161" y="3853"/>
                </a:lnTo>
                <a:lnTo>
                  <a:pt x="4197" y="3836"/>
                </a:lnTo>
                <a:lnTo>
                  <a:pt x="4233" y="3819"/>
                </a:lnTo>
                <a:lnTo>
                  <a:pt x="4269" y="3800"/>
                </a:lnTo>
                <a:lnTo>
                  <a:pt x="4304" y="3780"/>
                </a:lnTo>
                <a:lnTo>
                  <a:pt x="4340" y="3760"/>
                </a:lnTo>
                <a:lnTo>
                  <a:pt x="4375" y="3737"/>
                </a:lnTo>
                <a:lnTo>
                  <a:pt x="4409" y="3715"/>
                </a:lnTo>
                <a:lnTo>
                  <a:pt x="4445" y="3691"/>
                </a:lnTo>
                <a:lnTo>
                  <a:pt x="4480" y="3666"/>
                </a:lnTo>
                <a:lnTo>
                  <a:pt x="4514" y="3642"/>
                </a:lnTo>
                <a:lnTo>
                  <a:pt x="4549" y="3614"/>
                </a:lnTo>
                <a:lnTo>
                  <a:pt x="4584" y="3587"/>
                </a:lnTo>
                <a:lnTo>
                  <a:pt x="4618" y="3558"/>
                </a:lnTo>
                <a:lnTo>
                  <a:pt x="4653" y="3528"/>
                </a:lnTo>
                <a:lnTo>
                  <a:pt x="4687" y="3497"/>
                </a:lnTo>
                <a:lnTo>
                  <a:pt x="4721" y="3466"/>
                </a:lnTo>
                <a:lnTo>
                  <a:pt x="4756" y="3433"/>
                </a:lnTo>
                <a:lnTo>
                  <a:pt x="4791" y="3398"/>
                </a:lnTo>
                <a:lnTo>
                  <a:pt x="4825" y="3363"/>
                </a:lnTo>
                <a:lnTo>
                  <a:pt x="4859" y="3326"/>
                </a:lnTo>
                <a:lnTo>
                  <a:pt x="4893" y="3290"/>
                </a:lnTo>
                <a:lnTo>
                  <a:pt x="4928" y="3251"/>
                </a:lnTo>
                <a:lnTo>
                  <a:pt x="4962" y="3212"/>
                </a:lnTo>
                <a:lnTo>
                  <a:pt x="4996" y="3170"/>
                </a:lnTo>
                <a:lnTo>
                  <a:pt x="5030" y="3128"/>
                </a:lnTo>
                <a:lnTo>
                  <a:pt x="5614" y="3149"/>
                </a:lnTo>
                <a:lnTo>
                  <a:pt x="4520" y="4598"/>
                </a:lnTo>
                <a:lnTo>
                  <a:pt x="2141" y="4695"/>
                </a:lnTo>
                <a:lnTo>
                  <a:pt x="1887" y="5480"/>
                </a:lnTo>
                <a:lnTo>
                  <a:pt x="0" y="5473"/>
                </a:lnTo>
                <a:close/>
                <a:moveTo>
                  <a:pt x="4519" y="2271"/>
                </a:moveTo>
                <a:lnTo>
                  <a:pt x="5270" y="2271"/>
                </a:lnTo>
                <a:lnTo>
                  <a:pt x="4171" y="1135"/>
                </a:lnTo>
                <a:lnTo>
                  <a:pt x="3070" y="0"/>
                </a:lnTo>
                <a:lnTo>
                  <a:pt x="2235" y="862"/>
                </a:lnTo>
                <a:lnTo>
                  <a:pt x="2235" y="551"/>
                </a:lnTo>
                <a:lnTo>
                  <a:pt x="2340" y="551"/>
                </a:lnTo>
                <a:lnTo>
                  <a:pt x="2340" y="286"/>
                </a:lnTo>
                <a:lnTo>
                  <a:pt x="1596" y="286"/>
                </a:lnTo>
                <a:lnTo>
                  <a:pt x="1596" y="551"/>
                </a:lnTo>
                <a:lnTo>
                  <a:pt x="1713" y="551"/>
                </a:lnTo>
                <a:lnTo>
                  <a:pt x="1713" y="1400"/>
                </a:lnTo>
                <a:lnTo>
                  <a:pt x="870" y="2271"/>
                </a:lnTo>
                <a:lnTo>
                  <a:pt x="1627" y="2271"/>
                </a:lnTo>
                <a:lnTo>
                  <a:pt x="1627" y="3221"/>
                </a:lnTo>
                <a:lnTo>
                  <a:pt x="1686" y="3193"/>
                </a:lnTo>
                <a:lnTo>
                  <a:pt x="1746" y="3164"/>
                </a:lnTo>
                <a:lnTo>
                  <a:pt x="1805" y="3139"/>
                </a:lnTo>
                <a:lnTo>
                  <a:pt x="1867" y="3114"/>
                </a:lnTo>
                <a:lnTo>
                  <a:pt x="1927" y="3090"/>
                </a:lnTo>
                <a:lnTo>
                  <a:pt x="1990" y="3068"/>
                </a:lnTo>
                <a:lnTo>
                  <a:pt x="2051" y="3048"/>
                </a:lnTo>
                <a:lnTo>
                  <a:pt x="2115" y="3029"/>
                </a:lnTo>
                <a:lnTo>
                  <a:pt x="2177" y="3010"/>
                </a:lnTo>
                <a:lnTo>
                  <a:pt x="2241" y="2993"/>
                </a:lnTo>
                <a:lnTo>
                  <a:pt x="2306" y="2979"/>
                </a:lnTo>
                <a:lnTo>
                  <a:pt x="2371" y="2965"/>
                </a:lnTo>
                <a:lnTo>
                  <a:pt x="2437" y="2953"/>
                </a:lnTo>
                <a:lnTo>
                  <a:pt x="2503" y="2943"/>
                </a:lnTo>
                <a:lnTo>
                  <a:pt x="2569" y="2933"/>
                </a:lnTo>
                <a:lnTo>
                  <a:pt x="2637" y="2925"/>
                </a:lnTo>
                <a:lnTo>
                  <a:pt x="2637" y="2320"/>
                </a:lnTo>
                <a:lnTo>
                  <a:pt x="3485" y="2320"/>
                </a:lnTo>
                <a:lnTo>
                  <a:pt x="3485" y="2954"/>
                </a:lnTo>
                <a:lnTo>
                  <a:pt x="3553" y="2966"/>
                </a:lnTo>
                <a:lnTo>
                  <a:pt x="3622" y="2980"/>
                </a:lnTo>
                <a:lnTo>
                  <a:pt x="3691" y="2994"/>
                </a:lnTo>
                <a:lnTo>
                  <a:pt x="3762" y="3011"/>
                </a:lnTo>
                <a:lnTo>
                  <a:pt x="3833" y="3029"/>
                </a:lnTo>
                <a:lnTo>
                  <a:pt x="3904" y="3048"/>
                </a:lnTo>
                <a:lnTo>
                  <a:pt x="3976" y="3068"/>
                </a:lnTo>
                <a:lnTo>
                  <a:pt x="4048" y="3090"/>
                </a:lnTo>
                <a:lnTo>
                  <a:pt x="4296" y="3167"/>
                </a:lnTo>
                <a:lnTo>
                  <a:pt x="4295" y="3365"/>
                </a:lnTo>
                <a:lnTo>
                  <a:pt x="4351" y="3322"/>
                </a:lnTo>
                <a:lnTo>
                  <a:pt x="4407" y="3275"/>
                </a:lnTo>
                <a:lnTo>
                  <a:pt x="4464" y="3225"/>
                </a:lnTo>
                <a:lnTo>
                  <a:pt x="4519" y="3172"/>
                </a:lnTo>
                <a:lnTo>
                  <a:pt x="4519" y="22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3795" y="2865619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6511" y="4157797"/>
            <a:ext cx="1412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A8AB8"/>
                </a:solidFill>
                <a:latin typeface="+mj-lt"/>
              </a:rPr>
              <a:t>OI </a:t>
            </a:r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赛制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90520" y="4771140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仅提交源码。提交代码后，不能立刻获得结果。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98749" y="3414902"/>
            <a:ext cx="374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可以手动计算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47535" y="2156874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小时，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10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道题目，包括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道填空题和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道程序设计题，分数递增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0547E3-F01B-47C7-9427-45B7EF40351E}"/>
              </a:ext>
            </a:extLst>
          </p:cNvPr>
          <p:cNvSpPr/>
          <p:nvPr/>
        </p:nvSpPr>
        <p:spPr>
          <a:xfrm>
            <a:off x="6124756" y="289152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填空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A2A0099-27BE-44CA-BA0D-BE12271C6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15712" r="10265" b="16489"/>
          <a:stretch/>
        </p:blipFill>
        <p:spPr>
          <a:xfrm>
            <a:off x="378126" y="811368"/>
            <a:ext cx="4476890" cy="55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95240" y="6877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赛制简介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4" name="空心弧 3"/>
          <p:cNvSpPr/>
          <p:nvPr/>
        </p:nvSpPr>
        <p:spPr>
          <a:xfrm rot="11297752">
            <a:off x="2615971" y="2470340"/>
            <a:ext cx="1364552" cy="1364033"/>
          </a:xfrm>
          <a:prstGeom prst="blockArc">
            <a:avLst>
              <a:gd name="adj1" fmla="val 5997684"/>
              <a:gd name="adj2" fmla="val 21197870"/>
              <a:gd name="adj3" fmla="val 18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20441400">
            <a:off x="2212945" y="2070027"/>
            <a:ext cx="2160823" cy="2160000"/>
          </a:xfrm>
          <a:prstGeom prst="blockArc">
            <a:avLst>
              <a:gd name="adj1" fmla="val 6569697"/>
              <a:gd name="adj2" fmla="val 2454974"/>
              <a:gd name="adj3" fmla="val 15340"/>
            </a:avLst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 rot="17156505">
            <a:off x="1677723" y="1602025"/>
            <a:ext cx="3094820" cy="3096000"/>
          </a:xfrm>
          <a:prstGeom prst="blockArc">
            <a:avLst>
              <a:gd name="adj1" fmla="val 4364256"/>
              <a:gd name="adj2" fmla="val 21524630"/>
              <a:gd name="adj3" fmla="val 13053"/>
            </a:avLst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35037" y="2156874"/>
            <a:ext cx="4935311" cy="712310"/>
            <a:chOff x="2294164" y="2364115"/>
            <a:chExt cx="4768680" cy="990289"/>
          </a:xfrm>
        </p:grpSpPr>
        <p:cxnSp>
          <p:nvCxnSpPr>
            <p:cNvPr id="14" name="直接连接符 13"/>
            <p:cNvCxnSpPr/>
            <p:nvPr userDrawn="1"/>
          </p:nvCxnSpPr>
          <p:spPr>
            <a:xfrm>
              <a:off x="3562348" y="2364115"/>
              <a:ext cx="35004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2294164" y="2364115"/>
              <a:ext cx="1268184" cy="9902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2955949" y="2780366"/>
            <a:ext cx="680131" cy="6801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3132997" y="2949028"/>
            <a:ext cx="326033" cy="356403"/>
          </a:xfrm>
          <a:custGeom>
            <a:avLst/>
            <a:gdLst>
              <a:gd name="T0" fmla="*/ 49882 w 5614"/>
              <a:gd name="T1" fmla="*/ 1769010 h 5480"/>
              <a:gd name="T2" fmla="*/ 103835 w 5614"/>
              <a:gd name="T3" fmla="*/ 1683222 h 5480"/>
              <a:gd name="T4" fmla="*/ 160843 w 5614"/>
              <a:gd name="T5" fmla="*/ 1599807 h 5480"/>
              <a:gd name="T6" fmla="*/ 222601 w 5614"/>
              <a:gd name="T7" fmla="*/ 1520121 h 5480"/>
              <a:gd name="T8" fmla="*/ 288091 w 5614"/>
              <a:gd name="T9" fmla="*/ 1444505 h 5480"/>
              <a:gd name="T10" fmla="*/ 357654 w 5614"/>
              <a:gd name="T11" fmla="*/ 1374654 h 5480"/>
              <a:gd name="T12" fmla="*/ 431967 w 5614"/>
              <a:gd name="T13" fmla="*/ 1310566 h 5480"/>
              <a:gd name="T14" fmla="*/ 511371 w 5614"/>
              <a:gd name="T15" fmla="*/ 1253600 h 5480"/>
              <a:gd name="T16" fmla="*/ 594846 w 5614"/>
              <a:gd name="T17" fmla="*/ 1204433 h 5480"/>
              <a:gd name="T18" fmla="*/ 684429 w 5614"/>
              <a:gd name="T19" fmla="*/ 1164421 h 5480"/>
              <a:gd name="T20" fmla="*/ 778424 w 5614"/>
              <a:gd name="T21" fmla="*/ 1133903 h 5480"/>
              <a:gd name="T22" fmla="*/ 878526 w 5614"/>
              <a:gd name="T23" fmla="*/ 1114236 h 5480"/>
              <a:gd name="T24" fmla="*/ 984397 w 5614"/>
              <a:gd name="T25" fmla="*/ 1106776 h 5480"/>
              <a:gd name="T26" fmla="*/ 1096037 w 5614"/>
              <a:gd name="T27" fmla="*/ 1111184 h 5480"/>
              <a:gd name="T28" fmla="*/ 1213784 w 5614"/>
              <a:gd name="T29" fmla="*/ 1129156 h 5480"/>
              <a:gd name="T30" fmla="*/ 1337979 w 5614"/>
              <a:gd name="T31" fmla="*/ 1161369 h 5480"/>
              <a:gd name="T32" fmla="*/ 1325085 w 5614"/>
              <a:gd name="T33" fmla="*/ 1269198 h 5480"/>
              <a:gd name="T34" fmla="*/ 1294884 w 5614"/>
              <a:gd name="T35" fmla="*/ 1285474 h 5480"/>
              <a:gd name="T36" fmla="*/ 1256879 w 5614"/>
              <a:gd name="T37" fmla="*/ 1298698 h 5480"/>
              <a:gd name="T38" fmla="*/ 1209712 w 5614"/>
              <a:gd name="T39" fmla="*/ 1308532 h 5480"/>
              <a:gd name="T40" fmla="*/ 1152366 w 5614"/>
              <a:gd name="T41" fmla="*/ 1313957 h 5480"/>
              <a:gd name="T42" fmla="*/ 1083821 w 5614"/>
              <a:gd name="T43" fmla="*/ 1314975 h 5480"/>
              <a:gd name="T44" fmla="*/ 1002382 w 5614"/>
              <a:gd name="T45" fmla="*/ 1310566 h 5480"/>
              <a:gd name="T46" fmla="*/ 907708 w 5614"/>
              <a:gd name="T47" fmla="*/ 1300394 h 5480"/>
              <a:gd name="T48" fmla="*/ 854094 w 5614"/>
              <a:gd name="T49" fmla="*/ 1320061 h 5480"/>
              <a:gd name="T50" fmla="*/ 985754 w 5614"/>
              <a:gd name="T51" fmla="*/ 1346510 h 5480"/>
              <a:gd name="T52" fmla="*/ 1106556 w 5614"/>
              <a:gd name="T53" fmla="*/ 1359395 h 5480"/>
              <a:gd name="T54" fmla="*/ 1178155 w 5614"/>
              <a:gd name="T55" fmla="*/ 1359734 h 5480"/>
              <a:gd name="T56" fmla="*/ 1232447 w 5614"/>
              <a:gd name="T57" fmla="*/ 1355665 h 5480"/>
              <a:gd name="T58" fmla="*/ 1285383 w 5614"/>
              <a:gd name="T59" fmla="*/ 1347188 h 5480"/>
              <a:gd name="T60" fmla="*/ 1336961 w 5614"/>
              <a:gd name="T61" fmla="*/ 1334642 h 5480"/>
              <a:gd name="T62" fmla="*/ 1387182 w 5614"/>
              <a:gd name="T63" fmla="*/ 1317348 h 5480"/>
              <a:gd name="T64" fmla="*/ 1436385 w 5614"/>
              <a:gd name="T65" fmla="*/ 1294969 h 5480"/>
              <a:gd name="T66" fmla="*/ 1484570 w 5614"/>
              <a:gd name="T67" fmla="*/ 1267164 h 5480"/>
              <a:gd name="T68" fmla="*/ 1531737 w 5614"/>
              <a:gd name="T69" fmla="*/ 1234950 h 5480"/>
              <a:gd name="T70" fmla="*/ 1578904 w 5614"/>
              <a:gd name="T71" fmla="*/ 1196295 h 5480"/>
              <a:gd name="T72" fmla="*/ 1625731 w 5614"/>
              <a:gd name="T73" fmla="*/ 1152213 h 5480"/>
              <a:gd name="T74" fmla="*/ 1672219 w 5614"/>
              <a:gd name="T75" fmla="*/ 1102368 h 5480"/>
              <a:gd name="T76" fmla="*/ 1905000 w 5614"/>
              <a:gd name="T77" fmla="*/ 1067781 h 5480"/>
              <a:gd name="T78" fmla="*/ 0 w 5614"/>
              <a:gd name="T79" fmla="*/ 1855816 h 5480"/>
              <a:gd name="T80" fmla="*/ 1415346 w 5614"/>
              <a:gd name="T81" fmla="*/ 384862 h 5480"/>
              <a:gd name="T82" fmla="*/ 794033 w 5614"/>
              <a:gd name="T83" fmla="*/ 186836 h 5480"/>
              <a:gd name="T84" fmla="*/ 581273 w 5614"/>
              <a:gd name="T85" fmla="*/ 186836 h 5480"/>
              <a:gd name="T86" fmla="*/ 552090 w 5614"/>
              <a:gd name="T87" fmla="*/ 1092195 h 5480"/>
              <a:gd name="T88" fmla="*/ 612491 w 5614"/>
              <a:gd name="T89" fmla="*/ 1064390 h 5480"/>
              <a:gd name="T90" fmla="*/ 695966 w 5614"/>
              <a:gd name="T91" fmla="*/ 1033533 h 5480"/>
              <a:gd name="T92" fmla="*/ 782496 w 5614"/>
              <a:gd name="T93" fmla="*/ 1010136 h 5480"/>
              <a:gd name="T94" fmla="*/ 871739 w 5614"/>
              <a:gd name="T95" fmla="*/ 994539 h 5480"/>
              <a:gd name="T96" fmla="*/ 1182566 w 5614"/>
              <a:gd name="T97" fmla="*/ 1001659 h 5480"/>
              <a:gd name="T98" fmla="*/ 1252468 w 5614"/>
              <a:gd name="T99" fmla="*/ 1015223 h 5480"/>
              <a:gd name="T100" fmla="*/ 1349177 w 5614"/>
              <a:gd name="T101" fmla="*/ 1040315 h 5480"/>
              <a:gd name="T102" fmla="*/ 1457423 w 5614"/>
              <a:gd name="T103" fmla="*/ 1141024 h 5480"/>
              <a:gd name="T104" fmla="*/ 1533433 w 5614"/>
              <a:gd name="T105" fmla="*/ 1075580 h 54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614" h="5480">
                <a:moveTo>
                  <a:pt x="0" y="5473"/>
                </a:moveTo>
                <a:lnTo>
                  <a:pt x="0" y="5473"/>
                </a:lnTo>
                <a:lnTo>
                  <a:pt x="72" y="5344"/>
                </a:lnTo>
                <a:lnTo>
                  <a:pt x="147" y="5217"/>
                </a:lnTo>
                <a:lnTo>
                  <a:pt x="186" y="5153"/>
                </a:lnTo>
                <a:lnTo>
                  <a:pt x="225" y="5089"/>
                </a:lnTo>
                <a:lnTo>
                  <a:pt x="265" y="5027"/>
                </a:lnTo>
                <a:lnTo>
                  <a:pt x="306" y="4964"/>
                </a:lnTo>
                <a:lnTo>
                  <a:pt x="347" y="4901"/>
                </a:lnTo>
                <a:lnTo>
                  <a:pt x="389" y="4840"/>
                </a:lnTo>
                <a:lnTo>
                  <a:pt x="432" y="4779"/>
                </a:lnTo>
                <a:lnTo>
                  <a:pt x="474" y="4718"/>
                </a:lnTo>
                <a:lnTo>
                  <a:pt x="519" y="4658"/>
                </a:lnTo>
                <a:lnTo>
                  <a:pt x="564" y="4599"/>
                </a:lnTo>
                <a:lnTo>
                  <a:pt x="609" y="4540"/>
                </a:lnTo>
                <a:lnTo>
                  <a:pt x="656" y="4483"/>
                </a:lnTo>
                <a:lnTo>
                  <a:pt x="702" y="4426"/>
                </a:lnTo>
                <a:lnTo>
                  <a:pt x="751" y="4370"/>
                </a:lnTo>
                <a:lnTo>
                  <a:pt x="799" y="4315"/>
                </a:lnTo>
                <a:lnTo>
                  <a:pt x="849" y="4260"/>
                </a:lnTo>
                <a:lnTo>
                  <a:pt x="898" y="4207"/>
                </a:lnTo>
                <a:lnTo>
                  <a:pt x="950" y="4155"/>
                </a:lnTo>
                <a:lnTo>
                  <a:pt x="1001" y="4103"/>
                </a:lnTo>
                <a:lnTo>
                  <a:pt x="1054" y="4054"/>
                </a:lnTo>
                <a:lnTo>
                  <a:pt x="1107" y="4004"/>
                </a:lnTo>
                <a:lnTo>
                  <a:pt x="1162" y="3957"/>
                </a:lnTo>
                <a:lnTo>
                  <a:pt x="1217" y="3910"/>
                </a:lnTo>
                <a:lnTo>
                  <a:pt x="1273" y="3865"/>
                </a:lnTo>
                <a:lnTo>
                  <a:pt x="1331" y="3821"/>
                </a:lnTo>
                <a:lnTo>
                  <a:pt x="1388" y="3777"/>
                </a:lnTo>
                <a:lnTo>
                  <a:pt x="1446" y="3736"/>
                </a:lnTo>
                <a:lnTo>
                  <a:pt x="1507" y="3697"/>
                </a:lnTo>
                <a:lnTo>
                  <a:pt x="1567" y="3658"/>
                </a:lnTo>
                <a:lnTo>
                  <a:pt x="1628" y="3621"/>
                </a:lnTo>
                <a:lnTo>
                  <a:pt x="1691" y="3586"/>
                </a:lnTo>
                <a:lnTo>
                  <a:pt x="1753" y="3552"/>
                </a:lnTo>
                <a:lnTo>
                  <a:pt x="1818" y="3520"/>
                </a:lnTo>
                <a:lnTo>
                  <a:pt x="1883" y="3489"/>
                </a:lnTo>
                <a:lnTo>
                  <a:pt x="1949" y="3461"/>
                </a:lnTo>
                <a:lnTo>
                  <a:pt x="2017" y="3434"/>
                </a:lnTo>
                <a:lnTo>
                  <a:pt x="2084" y="3409"/>
                </a:lnTo>
                <a:lnTo>
                  <a:pt x="2154" y="3385"/>
                </a:lnTo>
                <a:lnTo>
                  <a:pt x="2223" y="3364"/>
                </a:lnTo>
                <a:lnTo>
                  <a:pt x="2294" y="3344"/>
                </a:lnTo>
                <a:lnTo>
                  <a:pt x="2366" y="3327"/>
                </a:lnTo>
                <a:lnTo>
                  <a:pt x="2439" y="3311"/>
                </a:lnTo>
                <a:lnTo>
                  <a:pt x="2514" y="3298"/>
                </a:lnTo>
                <a:lnTo>
                  <a:pt x="2589" y="3286"/>
                </a:lnTo>
                <a:lnTo>
                  <a:pt x="2665" y="3278"/>
                </a:lnTo>
                <a:lnTo>
                  <a:pt x="2743" y="3271"/>
                </a:lnTo>
                <a:lnTo>
                  <a:pt x="2821" y="3266"/>
                </a:lnTo>
                <a:lnTo>
                  <a:pt x="2901" y="3264"/>
                </a:lnTo>
                <a:lnTo>
                  <a:pt x="2982" y="3262"/>
                </a:lnTo>
                <a:lnTo>
                  <a:pt x="3063" y="3265"/>
                </a:lnTo>
                <a:lnTo>
                  <a:pt x="3146" y="3270"/>
                </a:lnTo>
                <a:lnTo>
                  <a:pt x="3230" y="3277"/>
                </a:lnTo>
                <a:lnTo>
                  <a:pt x="3315" y="3286"/>
                </a:lnTo>
                <a:lnTo>
                  <a:pt x="3401" y="3298"/>
                </a:lnTo>
                <a:lnTo>
                  <a:pt x="3488" y="3313"/>
                </a:lnTo>
                <a:lnTo>
                  <a:pt x="3577" y="3330"/>
                </a:lnTo>
                <a:lnTo>
                  <a:pt x="3666" y="3350"/>
                </a:lnTo>
                <a:lnTo>
                  <a:pt x="3757" y="3372"/>
                </a:lnTo>
                <a:lnTo>
                  <a:pt x="3850" y="3397"/>
                </a:lnTo>
                <a:lnTo>
                  <a:pt x="3943" y="3425"/>
                </a:lnTo>
                <a:lnTo>
                  <a:pt x="3943" y="3716"/>
                </a:lnTo>
                <a:lnTo>
                  <a:pt x="3925" y="3730"/>
                </a:lnTo>
                <a:lnTo>
                  <a:pt x="3905" y="3743"/>
                </a:lnTo>
                <a:lnTo>
                  <a:pt x="3885" y="3756"/>
                </a:lnTo>
                <a:lnTo>
                  <a:pt x="3864" y="3768"/>
                </a:lnTo>
                <a:lnTo>
                  <a:pt x="3840" y="3780"/>
                </a:lnTo>
                <a:lnTo>
                  <a:pt x="3816" y="3791"/>
                </a:lnTo>
                <a:lnTo>
                  <a:pt x="3790" y="3802"/>
                </a:lnTo>
                <a:lnTo>
                  <a:pt x="3763" y="3813"/>
                </a:lnTo>
                <a:lnTo>
                  <a:pt x="3734" y="3822"/>
                </a:lnTo>
                <a:lnTo>
                  <a:pt x="3704" y="3830"/>
                </a:lnTo>
                <a:lnTo>
                  <a:pt x="3671" y="3839"/>
                </a:lnTo>
                <a:lnTo>
                  <a:pt x="3638" y="3846"/>
                </a:lnTo>
                <a:lnTo>
                  <a:pt x="3603" y="3853"/>
                </a:lnTo>
                <a:lnTo>
                  <a:pt x="3565" y="3859"/>
                </a:lnTo>
                <a:lnTo>
                  <a:pt x="3526" y="3865"/>
                </a:lnTo>
                <a:lnTo>
                  <a:pt x="3485" y="3869"/>
                </a:lnTo>
                <a:lnTo>
                  <a:pt x="3442" y="3873"/>
                </a:lnTo>
                <a:lnTo>
                  <a:pt x="3396" y="3875"/>
                </a:lnTo>
                <a:lnTo>
                  <a:pt x="3349" y="3878"/>
                </a:lnTo>
                <a:lnTo>
                  <a:pt x="3300" y="3879"/>
                </a:lnTo>
                <a:lnTo>
                  <a:pt x="3248" y="3879"/>
                </a:lnTo>
                <a:lnTo>
                  <a:pt x="3194" y="3878"/>
                </a:lnTo>
                <a:lnTo>
                  <a:pt x="3139" y="3876"/>
                </a:lnTo>
                <a:lnTo>
                  <a:pt x="3080" y="3874"/>
                </a:lnTo>
                <a:lnTo>
                  <a:pt x="3018" y="3869"/>
                </a:lnTo>
                <a:lnTo>
                  <a:pt x="2954" y="3865"/>
                </a:lnTo>
                <a:lnTo>
                  <a:pt x="2888" y="3859"/>
                </a:lnTo>
                <a:lnTo>
                  <a:pt x="2820" y="3853"/>
                </a:lnTo>
                <a:lnTo>
                  <a:pt x="2749" y="3845"/>
                </a:lnTo>
                <a:lnTo>
                  <a:pt x="2675" y="3835"/>
                </a:lnTo>
                <a:lnTo>
                  <a:pt x="2598" y="3825"/>
                </a:lnTo>
                <a:lnTo>
                  <a:pt x="2517" y="3814"/>
                </a:lnTo>
                <a:lnTo>
                  <a:pt x="2517" y="3893"/>
                </a:lnTo>
                <a:lnTo>
                  <a:pt x="2618" y="3915"/>
                </a:lnTo>
                <a:lnTo>
                  <a:pt x="2715" y="3937"/>
                </a:lnTo>
                <a:lnTo>
                  <a:pt x="2810" y="3954"/>
                </a:lnTo>
                <a:lnTo>
                  <a:pt x="2905" y="3971"/>
                </a:lnTo>
                <a:lnTo>
                  <a:pt x="2997" y="3984"/>
                </a:lnTo>
                <a:lnTo>
                  <a:pt x="3087" y="3995"/>
                </a:lnTo>
                <a:lnTo>
                  <a:pt x="3175" y="4003"/>
                </a:lnTo>
                <a:lnTo>
                  <a:pt x="3261" y="4009"/>
                </a:lnTo>
                <a:lnTo>
                  <a:pt x="3346" y="4011"/>
                </a:lnTo>
                <a:lnTo>
                  <a:pt x="3388" y="4011"/>
                </a:lnTo>
                <a:lnTo>
                  <a:pt x="3430" y="4011"/>
                </a:lnTo>
                <a:lnTo>
                  <a:pt x="3472" y="4010"/>
                </a:lnTo>
                <a:lnTo>
                  <a:pt x="3512" y="4009"/>
                </a:lnTo>
                <a:lnTo>
                  <a:pt x="3552" y="4005"/>
                </a:lnTo>
                <a:lnTo>
                  <a:pt x="3592" y="4002"/>
                </a:lnTo>
                <a:lnTo>
                  <a:pt x="3632" y="3998"/>
                </a:lnTo>
                <a:lnTo>
                  <a:pt x="3672" y="3993"/>
                </a:lnTo>
                <a:lnTo>
                  <a:pt x="3711" y="3987"/>
                </a:lnTo>
                <a:lnTo>
                  <a:pt x="3750" y="3980"/>
                </a:lnTo>
                <a:lnTo>
                  <a:pt x="3788" y="3973"/>
                </a:lnTo>
                <a:lnTo>
                  <a:pt x="3827" y="3965"/>
                </a:lnTo>
                <a:lnTo>
                  <a:pt x="3865" y="3957"/>
                </a:lnTo>
                <a:lnTo>
                  <a:pt x="3903" y="3946"/>
                </a:lnTo>
                <a:lnTo>
                  <a:pt x="3940" y="3936"/>
                </a:lnTo>
                <a:lnTo>
                  <a:pt x="3977" y="3925"/>
                </a:lnTo>
                <a:lnTo>
                  <a:pt x="4015" y="3912"/>
                </a:lnTo>
                <a:lnTo>
                  <a:pt x="4051" y="3899"/>
                </a:lnTo>
                <a:lnTo>
                  <a:pt x="4088" y="3885"/>
                </a:lnTo>
                <a:lnTo>
                  <a:pt x="4125" y="3869"/>
                </a:lnTo>
                <a:lnTo>
                  <a:pt x="4161" y="3853"/>
                </a:lnTo>
                <a:lnTo>
                  <a:pt x="4197" y="3836"/>
                </a:lnTo>
                <a:lnTo>
                  <a:pt x="4233" y="3819"/>
                </a:lnTo>
                <a:lnTo>
                  <a:pt x="4269" y="3800"/>
                </a:lnTo>
                <a:lnTo>
                  <a:pt x="4304" y="3780"/>
                </a:lnTo>
                <a:lnTo>
                  <a:pt x="4340" y="3760"/>
                </a:lnTo>
                <a:lnTo>
                  <a:pt x="4375" y="3737"/>
                </a:lnTo>
                <a:lnTo>
                  <a:pt x="4409" y="3715"/>
                </a:lnTo>
                <a:lnTo>
                  <a:pt x="4445" y="3691"/>
                </a:lnTo>
                <a:lnTo>
                  <a:pt x="4480" y="3666"/>
                </a:lnTo>
                <a:lnTo>
                  <a:pt x="4514" y="3642"/>
                </a:lnTo>
                <a:lnTo>
                  <a:pt x="4549" y="3614"/>
                </a:lnTo>
                <a:lnTo>
                  <a:pt x="4584" y="3587"/>
                </a:lnTo>
                <a:lnTo>
                  <a:pt x="4618" y="3558"/>
                </a:lnTo>
                <a:lnTo>
                  <a:pt x="4653" y="3528"/>
                </a:lnTo>
                <a:lnTo>
                  <a:pt x="4687" y="3497"/>
                </a:lnTo>
                <a:lnTo>
                  <a:pt x="4721" y="3466"/>
                </a:lnTo>
                <a:lnTo>
                  <a:pt x="4756" y="3433"/>
                </a:lnTo>
                <a:lnTo>
                  <a:pt x="4791" y="3398"/>
                </a:lnTo>
                <a:lnTo>
                  <a:pt x="4825" y="3363"/>
                </a:lnTo>
                <a:lnTo>
                  <a:pt x="4859" y="3326"/>
                </a:lnTo>
                <a:lnTo>
                  <a:pt x="4893" y="3290"/>
                </a:lnTo>
                <a:lnTo>
                  <a:pt x="4928" y="3251"/>
                </a:lnTo>
                <a:lnTo>
                  <a:pt x="4962" y="3212"/>
                </a:lnTo>
                <a:lnTo>
                  <a:pt x="4996" y="3170"/>
                </a:lnTo>
                <a:lnTo>
                  <a:pt x="5030" y="3128"/>
                </a:lnTo>
                <a:lnTo>
                  <a:pt x="5614" y="3149"/>
                </a:lnTo>
                <a:lnTo>
                  <a:pt x="4520" y="4598"/>
                </a:lnTo>
                <a:lnTo>
                  <a:pt x="2141" y="4695"/>
                </a:lnTo>
                <a:lnTo>
                  <a:pt x="1887" y="5480"/>
                </a:lnTo>
                <a:lnTo>
                  <a:pt x="0" y="5473"/>
                </a:lnTo>
                <a:close/>
                <a:moveTo>
                  <a:pt x="4519" y="2271"/>
                </a:moveTo>
                <a:lnTo>
                  <a:pt x="5270" y="2271"/>
                </a:lnTo>
                <a:lnTo>
                  <a:pt x="4171" y="1135"/>
                </a:lnTo>
                <a:lnTo>
                  <a:pt x="3070" y="0"/>
                </a:lnTo>
                <a:lnTo>
                  <a:pt x="2235" y="862"/>
                </a:lnTo>
                <a:lnTo>
                  <a:pt x="2235" y="551"/>
                </a:lnTo>
                <a:lnTo>
                  <a:pt x="2340" y="551"/>
                </a:lnTo>
                <a:lnTo>
                  <a:pt x="2340" y="286"/>
                </a:lnTo>
                <a:lnTo>
                  <a:pt x="1596" y="286"/>
                </a:lnTo>
                <a:lnTo>
                  <a:pt x="1596" y="551"/>
                </a:lnTo>
                <a:lnTo>
                  <a:pt x="1713" y="551"/>
                </a:lnTo>
                <a:lnTo>
                  <a:pt x="1713" y="1400"/>
                </a:lnTo>
                <a:lnTo>
                  <a:pt x="870" y="2271"/>
                </a:lnTo>
                <a:lnTo>
                  <a:pt x="1627" y="2271"/>
                </a:lnTo>
                <a:lnTo>
                  <a:pt x="1627" y="3221"/>
                </a:lnTo>
                <a:lnTo>
                  <a:pt x="1686" y="3193"/>
                </a:lnTo>
                <a:lnTo>
                  <a:pt x="1746" y="3164"/>
                </a:lnTo>
                <a:lnTo>
                  <a:pt x="1805" y="3139"/>
                </a:lnTo>
                <a:lnTo>
                  <a:pt x="1867" y="3114"/>
                </a:lnTo>
                <a:lnTo>
                  <a:pt x="1927" y="3090"/>
                </a:lnTo>
                <a:lnTo>
                  <a:pt x="1990" y="3068"/>
                </a:lnTo>
                <a:lnTo>
                  <a:pt x="2051" y="3048"/>
                </a:lnTo>
                <a:lnTo>
                  <a:pt x="2115" y="3029"/>
                </a:lnTo>
                <a:lnTo>
                  <a:pt x="2177" y="3010"/>
                </a:lnTo>
                <a:lnTo>
                  <a:pt x="2241" y="2993"/>
                </a:lnTo>
                <a:lnTo>
                  <a:pt x="2306" y="2979"/>
                </a:lnTo>
                <a:lnTo>
                  <a:pt x="2371" y="2965"/>
                </a:lnTo>
                <a:lnTo>
                  <a:pt x="2437" y="2953"/>
                </a:lnTo>
                <a:lnTo>
                  <a:pt x="2503" y="2943"/>
                </a:lnTo>
                <a:lnTo>
                  <a:pt x="2569" y="2933"/>
                </a:lnTo>
                <a:lnTo>
                  <a:pt x="2637" y="2925"/>
                </a:lnTo>
                <a:lnTo>
                  <a:pt x="2637" y="2320"/>
                </a:lnTo>
                <a:lnTo>
                  <a:pt x="3485" y="2320"/>
                </a:lnTo>
                <a:lnTo>
                  <a:pt x="3485" y="2954"/>
                </a:lnTo>
                <a:lnTo>
                  <a:pt x="3553" y="2966"/>
                </a:lnTo>
                <a:lnTo>
                  <a:pt x="3622" y="2980"/>
                </a:lnTo>
                <a:lnTo>
                  <a:pt x="3691" y="2994"/>
                </a:lnTo>
                <a:lnTo>
                  <a:pt x="3762" y="3011"/>
                </a:lnTo>
                <a:lnTo>
                  <a:pt x="3833" y="3029"/>
                </a:lnTo>
                <a:lnTo>
                  <a:pt x="3904" y="3048"/>
                </a:lnTo>
                <a:lnTo>
                  <a:pt x="3976" y="3068"/>
                </a:lnTo>
                <a:lnTo>
                  <a:pt x="4048" y="3090"/>
                </a:lnTo>
                <a:lnTo>
                  <a:pt x="4296" y="3167"/>
                </a:lnTo>
                <a:lnTo>
                  <a:pt x="4295" y="3365"/>
                </a:lnTo>
                <a:lnTo>
                  <a:pt x="4351" y="3322"/>
                </a:lnTo>
                <a:lnTo>
                  <a:pt x="4407" y="3275"/>
                </a:lnTo>
                <a:lnTo>
                  <a:pt x="4464" y="3225"/>
                </a:lnTo>
                <a:lnTo>
                  <a:pt x="4519" y="3172"/>
                </a:lnTo>
                <a:lnTo>
                  <a:pt x="4519" y="22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3795" y="2865619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A2A0099-27BE-44CA-BA0D-BE12271C6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15712" r="10265" b="16489"/>
          <a:stretch/>
        </p:blipFill>
        <p:spPr>
          <a:xfrm>
            <a:off x="378126" y="811368"/>
            <a:ext cx="4476890" cy="557639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359FDEA-EA50-4BFE-807B-5B6C3C54DF39}"/>
              </a:ext>
            </a:extLst>
          </p:cNvPr>
          <p:cNvSpPr txBox="1"/>
          <p:nvPr/>
        </p:nvSpPr>
        <p:spPr>
          <a:xfrm>
            <a:off x="5042858" y="4658764"/>
            <a:ext cx="37483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https://www.lanqiao.cn/courses/2786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https://dasai.lanqiao.cn/pages/dasai/news_detail.html?id=624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036B94-4A52-4ABC-BA71-330F659BF1B9}"/>
              </a:ext>
            </a:extLst>
          </p:cNvPr>
          <p:cNvSpPr/>
          <p:nvPr/>
        </p:nvSpPr>
        <p:spPr>
          <a:xfrm>
            <a:off x="5562735" y="161710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其他注意事项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975A2B-6F63-4556-9BE4-E3F5E02ABF83}"/>
              </a:ext>
            </a:extLst>
          </p:cNvPr>
          <p:cNvSpPr/>
          <p:nvPr/>
        </p:nvSpPr>
        <p:spPr>
          <a:xfrm>
            <a:off x="5017562" y="2219287"/>
            <a:ext cx="374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return 0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；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支持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C++11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，可以使用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STL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库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可使用万能头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bits/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stdc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++.h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可能有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codeblocks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或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dev</a:t>
            </a: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有相关帮助文档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标准输入输出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提交时需选择编译器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29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-31533" y="0"/>
            <a:ext cx="9175534" cy="3431176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  <p:sp>
        <p:nvSpPr>
          <p:cNvPr id="4" name="椭圆 3"/>
          <p:cNvSpPr>
            <a:spLocks/>
          </p:cNvSpPr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8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 flipV="1">
            <a:off x="2556064" y="5674138"/>
            <a:ext cx="4031873" cy="79718"/>
            <a:chOff x="287383" y="6200502"/>
            <a:chExt cx="2676409" cy="113211"/>
          </a:xfrm>
        </p:grpSpPr>
        <p:sp>
          <p:nvSpPr>
            <p:cNvPr id="16" name="矩形 15"/>
            <p:cNvSpPr/>
            <p:nvPr/>
          </p:nvSpPr>
          <p:spPr>
            <a:xfrm>
              <a:off x="287383" y="6200502"/>
              <a:ext cx="522514" cy="11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25857" y="6200502"/>
              <a:ext cx="522514" cy="113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64331" y="6200502"/>
              <a:ext cx="522514" cy="1132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02805" y="6200502"/>
              <a:ext cx="522514" cy="1132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41278" y="6200502"/>
              <a:ext cx="522514" cy="113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181497" y="4852223"/>
            <a:ext cx="27494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000" b="1" dirty="0">
                <a:solidFill>
                  <a:schemeClr val="bg1"/>
                </a:solidFill>
              </a:rPr>
              <a:t>题目简介</a:t>
            </a:r>
            <a:endParaRPr lang="en-US" altLang="zh-CN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3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95240" y="6877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题目简介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4" name="空心弧 3"/>
          <p:cNvSpPr/>
          <p:nvPr/>
        </p:nvSpPr>
        <p:spPr>
          <a:xfrm rot="11297752">
            <a:off x="2615971" y="2470340"/>
            <a:ext cx="1364552" cy="1364033"/>
          </a:xfrm>
          <a:prstGeom prst="blockArc">
            <a:avLst>
              <a:gd name="adj1" fmla="val 5997684"/>
              <a:gd name="adj2" fmla="val 21197870"/>
              <a:gd name="adj3" fmla="val 18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20441400">
            <a:off x="2212945" y="2070027"/>
            <a:ext cx="2160823" cy="2160000"/>
          </a:xfrm>
          <a:prstGeom prst="blockArc">
            <a:avLst>
              <a:gd name="adj1" fmla="val 6569697"/>
              <a:gd name="adj2" fmla="val 2454974"/>
              <a:gd name="adj3" fmla="val 15340"/>
            </a:avLst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 rot="17156505">
            <a:off x="1677723" y="1602025"/>
            <a:ext cx="3094820" cy="3096000"/>
          </a:xfrm>
          <a:prstGeom prst="blockArc">
            <a:avLst>
              <a:gd name="adj1" fmla="val 4364256"/>
              <a:gd name="adj2" fmla="val 21524630"/>
              <a:gd name="adj3" fmla="val 13053"/>
            </a:avLst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03114" y="3902711"/>
            <a:ext cx="4457577" cy="802329"/>
            <a:chOff x="2771898" y="4586033"/>
            <a:chExt cx="4457577" cy="802329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3562347" y="5382383"/>
              <a:ext cx="3667128" cy="597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2771898" y="4586033"/>
              <a:ext cx="799993" cy="80232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 userDrawn="1"/>
        </p:nvCxnSpPr>
        <p:spPr>
          <a:xfrm>
            <a:off x="4990520" y="3414746"/>
            <a:ext cx="3679828" cy="1599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 flipV="1">
            <a:off x="4236538" y="2992759"/>
            <a:ext cx="766682" cy="423586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735037" y="2156874"/>
            <a:ext cx="4935311" cy="712310"/>
            <a:chOff x="2294164" y="2364115"/>
            <a:chExt cx="4768680" cy="990289"/>
          </a:xfrm>
        </p:grpSpPr>
        <p:cxnSp>
          <p:nvCxnSpPr>
            <p:cNvPr id="14" name="直接连接符 13"/>
            <p:cNvCxnSpPr/>
            <p:nvPr userDrawn="1"/>
          </p:nvCxnSpPr>
          <p:spPr>
            <a:xfrm>
              <a:off x="3562348" y="2364115"/>
              <a:ext cx="35004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2294164" y="2364115"/>
              <a:ext cx="1268184" cy="9902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5768240" y="159834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问题描述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2955949" y="2780366"/>
            <a:ext cx="680131" cy="6801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3132997" y="2949028"/>
            <a:ext cx="326033" cy="356403"/>
          </a:xfrm>
          <a:custGeom>
            <a:avLst/>
            <a:gdLst>
              <a:gd name="T0" fmla="*/ 49882 w 5614"/>
              <a:gd name="T1" fmla="*/ 1769010 h 5480"/>
              <a:gd name="T2" fmla="*/ 103835 w 5614"/>
              <a:gd name="T3" fmla="*/ 1683222 h 5480"/>
              <a:gd name="T4" fmla="*/ 160843 w 5614"/>
              <a:gd name="T5" fmla="*/ 1599807 h 5480"/>
              <a:gd name="T6" fmla="*/ 222601 w 5614"/>
              <a:gd name="T7" fmla="*/ 1520121 h 5480"/>
              <a:gd name="T8" fmla="*/ 288091 w 5614"/>
              <a:gd name="T9" fmla="*/ 1444505 h 5480"/>
              <a:gd name="T10" fmla="*/ 357654 w 5614"/>
              <a:gd name="T11" fmla="*/ 1374654 h 5480"/>
              <a:gd name="T12" fmla="*/ 431967 w 5614"/>
              <a:gd name="T13" fmla="*/ 1310566 h 5480"/>
              <a:gd name="T14" fmla="*/ 511371 w 5614"/>
              <a:gd name="T15" fmla="*/ 1253600 h 5480"/>
              <a:gd name="T16" fmla="*/ 594846 w 5614"/>
              <a:gd name="T17" fmla="*/ 1204433 h 5480"/>
              <a:gd name="T18" fmla="*/ 684429 w 5614"/>
              <a:gd name="T19" fmla="*/ 1164421 h 5480"/>
              <a:gd name="T20" fmla="*/ 778424 w 5614"/>
              <a:gd name="T21" fmla="*/ 1133903 h 5480"/>
              <a:gd name="T22" fmla="*/ 878526 w 5614"/>
              <a:gd name="T23" fmla="*/ 1114236 h 5480"/>
              <a:gd name="T24" fmla="*/ 984397 w 5614"/>
              <a:gd name="T25" fmla="*/ 1106776 h 5480"/>
              <a:gd name="T26" fmla="*/ 1096037 w 5614"/>
              <a:gd name="T27" fmla="*/ 1111184 h 5480"/>
              <a:gd name="T28" fmla="*/ 1213784 w 5614"/>
              <a:gd name="T29" fmla="*/ 1129156 h 5480"/>
              <a:gd name="T30" fmla="*/ 1337979 w 5614"/>
              <a:gd name="T31" fmla="*/ 1161369 h 5480"/>
              <a:gd name="T32" fmla="*/ 1325085 w 5614"/>
              <a:gd name="T33" fmla="*/ 1269198 h 5480"/>
              <a:gd name="T34" fmla="*/ 1294884 w 5614"/>
              <a:gd name="T35" fmla="*/ 1285474 h 5480"/>
              <a:gd name="T36" fmla="*/ 1256879 w 5614"/>
              <a:gd name="T37" fmla="*/ 1298698 h 5480"/>
              <a:gd name="T38" fmla="*/ 1209712 w 5614"/>
              <a:gd name="T39" fmla="*/ 1308532 h 5480"/>
              <a:gd name="T40" fmla="*/ 1152366 w 5614"/>
              <a:gd name="T41" fmla="*/ 1313957 h 5480"/>
              <a:gd name="T42" fmla="*/ 1083821 w 5614"/>
              <a:gd name="T43" fmla="*/ 1314975 h 5480"/>
              <a:gd name="T44" fmla="*/ 1002382 w 5614"/>
              <a:gd name="T45" fmla="*/ 1310566 h 5480"/>
              <a:gd name="T46" fmla="*/ 907708 w 5614"/>
              <a:gd name="T47" fmla="*/ 1300394 h 5480"/>
              <a:gd name="T48" fmla="*/ 854094 w 5614"/>
              <a:gd name="T49" fmla="*/ 1320061 h 5480"/>
              <a:gd name="T50" fmla="*/ 985754 w 5614"/>
              <a:gd name="T51" fmla="*/ 1346510 h 5480"/>
              <a:gd name="T52" fmla="*/ 1106556 w 5614"/>
              <a:gd name="T53" fmla="*/ 1359395 h 5480"/>
              <a:gd name="T54" fmla="*/ 1178155 w 5614"/>
              <a:gd name="T55" fmla="*/ 1359734 h 5480"/>
              <a:gd name="T56" fmla="*/ 1232447 w 5614"/>
              <a:gd name="T57" fmla="*/ 1355665 h 5480"/>
              <a:gd name="T58" fmla="*/ 1285383 w 5614"/>
              <a:gd name="T59" fmla="*/ 1347188 h 5480"/>
              <a:gd name="T60" fmla="*/ 1336961 w 5614"/>
              <a:gd name="T61" fmla="*/ 1334642 h 5480"/>
              <a:gd name="T62" fmla="*/ 1387182 w 5614"/>
              <a:gd name="T63" fmla="*/ 1317348 h 5480"/>
              <a:gd name="T64" fmla="*/ 1436385 w 5614"/>
              <a:gd name="T65" fmla="*/ 1294969 h 5480"/>
              <a:gd name="T66" fmla="*/ 1484570 w 5614"/>
              <a:gd name="T67" fmla="*/ 1267164 h 5480"/>
              <a:gd name="T68" fmla="*/ 1531737 w 5614"/>
              <a:gd name="T69" fmla="*/ 1234950 h 5480"/>
              <a:gd name="T70" fmla="*/ 1578904 w 5614"/>
              <a:gd name="T71" fmla="*/ 1196295 h 5480"/>
              <a:gd name="T72" fmla="*/ 1625731 w 5614"/>
              <a:gd name="T73" fmla="*/ 1152213 h 5480"/>
              <a:gd name="T74" fmla="*/ 1672219 w 5614"/>
              <a:gd name="T75" fmla="*/ 1102368 h 5480"/>
              <a:gd name="T76" fmla="*/ 1905000 w 5614"/>
              <a:gd name="T77" fmla="*/ 1067781 h 5480"/>
              <a:gd name="T78" fmla="*/ 0 w 5614"/>
              <a:gd name="T79" fmla="*/ 1855816 h 5480"/>
              <a:gd name="T80" fmla="*/ 1415346 w 5614"/>
              <a:gd name="T81" fmla="*/ 384862 h 5480"/>
              <a:gd name="T82" fmla="*/ 794033 w 5614"/>
              <a:gd name="T83" fmla="*/ 186836 h 5480"/>
              <a:gd name="T84" fmla="*/ 581273 w 5614"/>
              <a:gd name="T85" fmla="*/ 186836 h 5480"/>
              <a:gd name="T86" fmla="*/ 552090 w 5614"/>
              <a:gd name="T87" fmla="*/ 1092195 h 5480"/>
              <a:gd name="T88" fmla="*/ 612491 w 5614"/>
              <a:gd name="T89" fmla="*/ 1064390 h 5480"/>
              <a:gd name="T90" fmla="*/ 695966 w 5614"/>
              <a:gd name="T91" fmla="*/ 1033533 h 5480"/>
              <a:gd name="T92" fmla="*/ 782496 w 5614"/>
              <a:gd name="T93" fmla="*/ 1010136 h 5480"/>
              <a:gd name="T94" fmla="*/ 871739 w 5614"/>
              <a:gd name="T95" fmla="*/ 994539 h 5480"/>
              <a:gd name="T96" fmla="*/ 1182566 w 5614"/>
              <a:gd name="T97" fmla="*/ 1001659 h 5480"/>
              <a:gd name="T98" fmla="*/ 1252468 w 5614"/>
              <a:gd name="T99" fmla="*/ 1015223 h 5480"/>
              <a:gd name="T100" fmla="*/ 1349177 w 5614"/>
              <a:gd name="T101" fmla="*/ 1040315 h 5480"/>
              <a:gd name="T102" fmla="*/ 1457423 w 5614"/>
              <a:gd name="T103" fmla="*/ 1141024 h 5480"/>
              <a:gd name="T104" fmla="*/ 1533433 w 5614"/>
              <a:gd name="T105" fmla="*/ 1075580 h 54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614" h="5480">
                <a:moveTo>
                  <a:pt x="0" y="5473"/>
                </a:moveTo>
                <a:lnTo>
                  <a:pt x="0" y="5473"/>
                </a:lnTo>
                <a:lnTo>
                  <a:pt x="72" y="5344"/>
                </a:lnTo>
                <a:lnTo>
                  <a:pt x="147" y="5217"/>
                </a:lnTo>
                <a:lnTo>
                  <a:pt x="186" y="5153"/>
                </a:lnTo>
                <a:lnTo>
                  <a:pt x="225" y="5089"/>
                </a:lnTo>
                <a:lnTo>
                  <a:pt x="265" y="5027"/>
                </a:lnTo>
                <a:lnTo>
                  <a:pt x="306" y="4964"/>
                </a:lnTo>
                <a:lnTo>
                  <a:pt x="347" y="4901"/>
                </a:lnTo>
                <a:lnTo>
                  <a:pt x="389" y="4840"/>
                </a:lnTo>
                <a:lnTo>
                  <a:pt x="432" y="4779"/>
                </a:lnTo>
                <a:lnTo>
                  <a:pt x="474" y="4718"/>
                </a:lnTo>
                <a:lnTo>
                  <a:pt x="519" y="4658"/>
                </a:lnTo>
                <a:lnTo>
                  <a:pt x="564" y="4599"/>
                </a:lnTo>
                <a:lnTo>
                  <a:pt x="609" y="4540"/>
                </a:lnTo>
                <a:lnTo>
                  <a:pt x="656" y="4483"/>
                </a:lnTo>
                <a:lnTo>
                  <a:pt x="702" y="4426"/>
                </a:lnTo>
                <a:lnTo>
                  <a:pt x="751" y="4370"/>
                </a:lnTo>
                <a:lnTo>
                  <a:pt x="799" y="4315"/>
                </a:lnTo>
                <a:lnTo>
                  <a:pt x="849" y="4260"/>
                </a:lnTo>
                <a:lnTo>
                  <a:pt x="898" y="4207"/>
                </a:lnTo>
                <a:lnTo>
                  <a:pt x="950" y="4155"/>
                </a:lnTo>
                <a:lnTo>
                  <a:pt x="1001" y="4103"/>
                </a:lnTo>
                <a:lnTo>
                  <a:pt x="1054" y="4054"/>
                </a:lnTo>
                <a:lnTo>
                  <a:pt x="1107" y="4004"/>
                </a:lnTo>
                <a:lnTo>
                  <a:pt x="1162" y="3957"/>
                </a:lnTo>
                <a:lnTo>
                  <a:pt x="1217" y="3910"/>
                </a:lnTo>
                <a:lnTo>
                  <a:pt x="1273" y="3865"/>
                </a:lnTo>
                <a:lnTo>
                  <a:pt x="1331" y="3821"/>
                </a:lnTo>
                <a:lnTo>
                  <a:pt x="1388" y="3777"/>
                </a:lnTo>
                <a:lnTo>
                  <a:pt x="1446" y="3736"/>
                </a:lnTo>
                <a:lnTo>
                  <a:pt x="1507" y="3697"/>
                </a:lnTo>
                <a:lnTo>
                  <a:pt x="1567" y="3658"/>
                </a:lnTo>
                <a:lnTo>
                  <a:pt x="1628" y="3621"/>
                </a:lnTo>
                <a:lnTo>
                  <a:pt x="1691" y="3586"/>
                </a:lnTo>
                <a:lnTo>
                  <a:pt x="1753" y="3552"/>
                </a:lnTo>
                <a:lnTo>
                  <a:pt x="1818" y="3520"/>
                </a:lnTo>
                <a:lnTo>
                  <a:pt x="1883" y="3489"/>
                </a:lnTo>
                <a:lnTo>
                  <a:pt x="1949" y="3461"/>
                </a:lnTo>
                <a:lnTo>
                  <a:pt x="2017" y="3434"/>
                </a:lnTo>
                <a:lnTo>
                  <a:pt x="2084" y="3409"/>
                </a:lnTo>
                <a:lnTo>
                  <a:pt x="2154" y="3385"/>
                </a:lnTo>
                <a:lnTo>
                  <a:pt x="2223" y="3364"/>
                </a:lnTo>
                <a:lnTo>
                  <a:pt x="2294" y="3344"/>
                </a:lnTo>
                <a:lnTo>
                  <a:pt x="2366" y="3327"/>
                </a:lnTo>
                <a:lnTo>
                  <a:pt x="2439" y="3311"/>
                </a:lnTo>
                <a:lnTo>
                  <a:pt x="2514" y="3298"/>
                </a:lnTo>
                <a:lnTo>
                  <a:pt x="2589" y="3286"/>
                </a:lnTo>
                <a:lnTo>
                  <a:pt x="2665" y="3278"/>
                </a:lnTo>
                <a:lnTo>
                  <a:pt x="2743" y="3271"/>
                </a:lnTo>
                <a:lnTo>
                  <a:pt x="2821" y="3266"/>
                </a:lnTo>
                <a:lnTo>
                  <a:pt x="2901" y="3264"/>
                </a:lnTo>
                <a:lnTo>
                  <a:pt x="2982" y="3262"/>
                </a:lnTo>
                <a:lnTo>
                  <a:pt x="3063" y="3265"/>
                </a:lnTo>
                <a:lnTo>
                  <a:pt x="3146" y="3270"/>
                </a:lnTo>
                <a:lnTo>
                  <a:pt x="3230" y="3277"/>
                </a:lnTo>
                <a:lnTo>
                  <a:pt x="3315" y="3286"/>
                </a:lnTo>
                <a:lnTo>
                  <a:pt x="3401" y="3298"/>
                </a:lnTo>
                <a:lnTo>
                  <a:pt x="3488" y="3313"/>
                </a:lnTo>
                <a:lnTo>
                  <a:pt x="3577" y="3330"/>
                </a:lnTo>
                <a:lnTo>
                  <a:pt x="3666" y="3350"/>
                </a:lnTo>
                <a:lnTo>
                  <a:pt x="3757" y="3372"/>
                </a:lnTo>
                <a:lnTo>
                  <a:pt x="3850" y="3397"/>
                </a:lnTo>
                <a:lnTo>
                  <a:pt x="3943" y="3425"/>
                </a:lnTo>
                <a:lnTo>
                  <a:pt x="3943" y="3716"/>
                </a:lnTo>
                <a:lnTo>
                  <a:pt x="3925" y="3730"/>
                </a:lnTo>
                <a:lnTo>
                  <a:pt x="3905" y="3743"/>
                </a:lnTo>
                <a:lnTo>
                  <a:pt x="3885" y="3756"/>
                </a:lnTo>
                <a:lnTo>
                  <a:pt x="3864" y="3768"/>
                </a:lnTo>
                <a:lnTo>
                  <a:pt x="3840" y="3780"/>
                </a:lnTo>
                <a:lnTo>
                  <a:pt x="3816" y="3791"/>
                </a:lnTo>
                <a:lnTo>
                  <a:pt x="3790" y="3802"/>
                </a:lnTo>
                <a:lnTo>
                  <a:pt x="3763" y="3813"/>
                </a:lnTo>
                <a:lnTo>
                  <a:pt x="3734" y="3822"/>
                </a:lnTo>
                <a:lnTo>
                  <a:pt x="3704" y="3830"/>
                </a:lnTo>
                <a:lnTo>
                  <a:pt x="3671" y="3839"/>
                </a:lnTo>
                <a:lnTo>
                  <a:pt x="3638" y="3846"/>
                </a:lnTo>
                <a:lnTo>
                  <a:pt x="3603" y="3853"/>
                </a:lnTo>
                <a:lnTo>
                  <a:pt x="3565" y="3859"/>
                </a:lnTo>
                <a:lnTo>
                  <a:pt x="3526" y="3865"/>
                </a:lnTo>
                <a:lnTo>
                  <a:pt x="3485" y="3869"/>
                </a:lnTo>
                <a:lnTo>
                  <a:pt x="3442" y="3873"/>
                </a:lnTo>
                <a:lnTo>
                  <a:pt x="3396" y="3875"/>
                </a:lnTo>
                <a:lnTo>
                  <a:pt x="3349" y="3878"/>
                </a:lnTo>
                <a:lnTo>
                  <a:pt x="3300" y="3879"/>
                </a:lnTo>
                <a:lnTo>
                  <a:pt x="3248" y="3879"/>
                </a:lnTo>
                <a:lnTo>
                  <a:pt x="3194" y="3878"/>
                </a:lnTo>
                <a:lnTo>
                  <a:pt x="3139" y="3876"/>
                </a:lnTo>
                <a:lnTo>
                  <a:pt x="3080" y="3874"/>
                </a:lnTo>
                <a:lnTo>
                  <a:pt x="3018" y="3869"/>
                </a:lnTo>
                <a:lnTo>
                  <a:pt x="2954" y="3865"/>
                </a:lnTo>
                <a:lnTo>
                  <a:pt x="2888" y="3859"/>
                </a:lnTo>
                <a:lnTo>
                  <a:pt x="2820" y="3853"/>
                </a:lnTo>
                <a:lnTo>
                  <a:pt x="2749" y="3845"/>
                </a:lnTo>
                <a:lnTo>
                  <a:pt x="2675" y="3835"/>
                </a:lnTo>
                <a:lnTo>
                  <a:pt x="2598" y="3825"/>
                </a:lnTo>
                <a:lnTo>
                  <a:pt x="2517" y="3814"/>
                </a:lnTo>
                <a:lnTo>
                  <a:pt x="2517" y="3893"/>
                </a:lnTo>
                <a:lnTo>
                  <a:pt x="2618" y="3915"/>
                </a:lnTo>
                <a:lnTo>
                  <a:pt x="2715" y="3937"/>
                </a:lnTo>
                <a:lnTo>
                  <a:pt x="2810" y="3954"/>
                </a:lnTo>
                <a:lnTo>
                  <a:pt x="2905" y="3971"/>
                </a:lnTo>
                <a:lnTo>
                  <a:pt x="2997" y="3984"/>
                </a:lnTo>
                <a:lnTo>
                  <a:pt x="3087" y="3995"/>
                </a:lnTo>
                <a:lnTo>
                  <a:pt x="3175" y="4003"/>
                </a:lnTo>
                <a:lnTo>
                  <a:pt x="3261" y="4009"/>
                </a:lnTo>
                <a:lnTo>
                  <a:pt x="3346" y="4011"/>
                </a:lnTo>
                <a:lnTo>
                  <a:pt x="3388" y="4011"/>
                </a:lnTo>
                <a:lnTo>
                  <a:pt x="3430" y="4011"/>
                </a:lnTo>
                <a:lnTo>
                  <a:pt x="3472" y="4010"/>
                </a:lnTo>
                <a:lnTo>
                  <a:pt x="3512" y="4009"/>
                </a:lnTo>
                <a:lnTo>
                  <a:pt x="3552" y="4005"/>
                </a:lnTo>
                <a:lnTo>
                  <a:pt x="3592" y="4002"/>
                </a:lnTo>
                <a:lnTo>
                  <a:pt x="3632" y="3998"/>
                </a:lnTo>
                <a:lnTo>
                  <a:pt x="3672" y="3993"/>
                </a:lnTo>
                <a:lnTo>
                  <a:pt x="3711" y="3987"/>
                </a:lnTo>
                <a:lnTo>
                  <a:pt x="3750" y="3980"/>
                </a:lnTo>
                <a:lnTo>
                  <a:pt x="3788" y="3973"/>
                </a:lnTo>
                <a:lnTo>
                  <a:pt x="3827" y="3965"/>
                </a:lnTo>
                <a:lnTo>
                  <a:pt x="3865" y="3957"/>
                </a:lnTo>
                <a:lnTo>
                  <a:pt x="3903" y="3946"/>
                </a:lnTo>
                <a:lnTo>
                  <a:pt x="3940" y="3936"/>
                </a:lnTo>
                <a:lnTo>
                  <a:pt x="3977" y="3925"/>
                </a:lnTo>
                <a:lnTo>
                  <a:pt x="4015" y="3912"/>
                </a:lnTo>
                <a:lnTo>
                  <a:pt x="4051" y="3899"/>
                </a:lnTo>
                <a:lnTo>
                  <a:pt x="4088" y="3885"/>
                </a:lnTo>
                <a:lnTo>
                  <a:pt x="4125" y="3869"/>
                </a:lnTo>
                <a:lnTo>
                  <a:pt x="4161" y="3853"/>
                </a:lnTo>
                <a:lnTo>
                  <a:pt x="4197" y="3836"/>
                </a:lnTo>
                <a:lnTo>
                  <a:pt x="4233" y="3819"/>
                </a:lnTo>
                <a:lnTo>
                  <a:pt x="4269" y="3800"/>
                </a:lnTo>
                <a:lnTo>
                  <a:pt x="4304" y="3780"/>
                </a:lnTo>
                <a:lnTo>
                  <a:pt x="4340" y="3760"/>
                </a:lnTo>
                <a:lnTo>
                  <a:pt x="4375" y="3737"/>
                </a:lnTo>
                <a:lnTo>
                  <a:pt x="4409" y="3715"/>
                </a:lnTo>
                <a:lnTo>
                  <a:pt x="4445" y="3691"/>
                </a:lnTo>
                <a:lnTo>
                  <a:pt x="4480" y="3666"/>
                </a:lnTo>
                <a:lnTo>
                  <a:pt x="4514" y="3642"/>
                </a:lnTo>
                <a:lnTo>
                  <a:pt x="4549" y="3614"/>
                </a:lnTo>
                <a:lnTo>
                  <a:pt x="4584" y="3587"/>
                </a:lnTo>
                <a:lnTo>
                  <a:pt x="4618" y="3558"/>
                </a:lnTo>
                <a:lnTo>
                  <a:pt x="4653" y="3528"/>
                </a:lnTo>
                <a:lnTo>
                  <a:pt x="4687" y="3497"/>
                </a:lnTo>
                <a:lnTo>
                  <a:pt x="4721" y="3466"/>
                </a:lnTo>
                <a:lnTo>
                  <a:pt x="4756" y="3433"/>
                </a:lnTo>
                <a:lnTo>
                  <a:pt x="4791" y="3398"/>
                </a:lnTo>
                <a:lnTo>
                  <a:pt x="4825" y="3363"/>
                </a:lnTo>
                <a:lnTo>
                  <a:pt x="4859" y="3326"/>
                </a:lnTo>
                <a:lnTo>
                  <a:pt x="4893" y="3290"/>
                </a:lnTo>
                <a:lnTo>
                  <a:pt x="4928" y="3251"/>
                </a:lnTo>
                <a:lnTo>
                  <a:pt x="4962" y="3212"/>
                </a:lnTo>
                <a:lnTo>
                  <a:pt x="4996" y="3170"/>
                </a:lnTo>
                <a:lnTo>
                  <a:pt x="5030" y="3128"/>
                </a:lnTo>
                <a:lnTo>
                  <a:pt x="5614" y="3149"/>
                </a:lnTo>
                <a:lnTo>
                  <a:pt x="4520" y="4598"/>
                </a:lnTo>
                <a:lnTo>
                  <a:pt x="2141" y="4695"/>
                </a:lnTo>
                <a:lnTo>
                  <a:pt x="1887" y="5480"/>
                </a:lnTo>
                <a:lnTo>
                  <a:pt x="0" y="5473"/>
                </a:lnTo>
                <a:close/>
                <a:moveTo>
                  <a:pt x="4519" y="2271"/>
                </a:moveTo>
                <a:lnTo>
                  <a:pt x="5270" y="2271"/>
                </a:lnTo>
                <a:lnTo>
                  <a:pt x="4171" y="1135"/>
                </a:lnTo>
                <a:lnTo>
                  <a:pt x="3070" y="0"/>
                </a:lnTo>
                <a:lnTo>
                  <a:pt x="2235" y="862"/>
                </a:lnTo>
                <a:lnTo>
                  <a:pt x="2235" y="551"/>
                </a:lnTo>
                <a:lnTo>
                  <a:pt x="2340" y="551"/>
                </a:lnTo>
                <a:lnTo>
                  <a:pt x="2340" y="286"/>
                </a:lnTo>
                <a:lnTo>
                  <a:pt x="1596" y="286"/>
                </a:lnTo>
                <a:lnTo>
                  <a:pt x="1596" y="551"/>
                </a:lnTo>
                <a:lnTo>
                  <a:pt x="1713" y="551"/>
                </a:lnTo>
                <a:lnTo>
                  <a:pt x="1713" y="1400"/>
                </a:lnTo>
                <a:lnTo>
                  <a:pt x="870" y="2271"/>
                </a:lnTo>
                <a:lnTo>
                  <a:pt x="1627" y="2271"/>
                </a:lnTo>
                <a:lnTo>
                  <a:pt x="1627" y="3221"/>
                </a:lnTo>
                <a:lnTo>
                  <a:pt x="1686" y="3193"/>
                </a:lnTo>
                <a:lnTo>
                  <a:pt x="1746" y="3164"/>
                </a:lnTo>
                <a:lnTo>
                  <a:pt x="1805" y="3139"/>
                </a:lnTo>
                <a:lnTo>
                  <a:pt x="1867" y="3114"/>
                </a:lnTo>
                <a:lnTo>
                  <a:pt x="1927" y="3090"/>
                </a:lnTo>
                <a:lnTo>
                  <a:pt x="1990" y="3068"/>
                </a:lnTo>
                <a:lnTo>
                  <a:pt x="2051" y="3048"/>
                </a:lnTo>
                <a:lnTo>
                  <a:pt x="2115" y="3029"/>
                </a:lnTo>
                <a:lnTo>
                  <a:pt x="2177" y="3010"/>
                </a:lnTo>
                <a:lnTo>
                  <a:pt x="2241" y="2993"/>
                </a:lnTo>
                <a:lnTo>
                  <a:pt x="2306" y="2979"/>
                </a:lnTo>
                <a:lnTo>
                  <a:pt x="2371" y="2965"/>
                </a:lnTo>
                <a:lnTo>
                  <a:pt x="2437" y="2953"/>
                </a:lnTo>
                <a:lnTo>
                  <a:pt x="2503" y="2943"/>
                </a:lnTo>
                <a:lnTo>
                  <a:pt x="2569" y="2933"/>
                </a:lnTo>
                <a:lnTo>
                  <a:pt x="2637" y="2925"/>
                </a:lnTo>
                <a:lnTo>
                  <a:pt x="2637" y="2320"/>
                </a:lnTo>
                <a:lnTo>
                  <a:pt x="3485" y="2320"/>
                </a:lnTo>
                <a:lnTo>
                  <a:pt x="3485" y="2954"/>
                </a:lnTo>
                <a:lnTo>
                  <a:pt x="3553" y="2966"/>
                </a:lnTo>
                <a:lnTo>
                  <a:pt x="3622" y="2980"/>
                </a:lnTo>
                <a:lnTo>
                  <a:pt x="3691" y="2994"/>
                </a:lnTo>
                <a:lnTo>
                  <a:pt x="3762" y="3011"/>
                </a:lnTo>
                <a:lnTo>
                  <a:pt x="3833" y="3029"/>
                </a:lnTo>
                <a:lnTo>
                  <a:pt x="3904" y="3048"/>
                </a:lnTo>
                <a:lnTo>
                  <a:pt x="3976" y="3068"/>
                </a:lnTo>
                <a:lnTo>
                  <a:pt x="4048" y="3090"/>
                </a:lnTo>
                <a:lnTo>
                  <a:pt x="4296" y="3167"/>
                </a:lnTo>
                <a:lnTo>
                  <a:pt x="4295" y="3365"/>
                </a:lnTo>
                <a:lnTo>
                  <a:pt x="4351" y="3322"/>
                </a:lnTo>
                <a:lnTo>
                  <a:pt x="4407" y="3275"/>
                </a:lnTo>
                <a:lnTo>
                  <a:pt x="4464" y="3225"/>
                </a:lnTo>
                <a:lnTo>
                  <a:pt x="4519" y="3172"/>
                </a:lnTo>
                <a:lnTo>
                  <a:pt x="4519" y="22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3795" y="2865619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11389" y="415779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方法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90520" y="4771140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根据题目要求选择解题方式，手动结合编程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98749" y="3414902"/>
            <a:ext cx="374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提交要求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47535" y="2156874"/>
            <a:ext cx="374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介绍背景，描述问题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0547E3-F01B-47C7-9427-45B7EF40351E}"/>
              </a:ext>
            </a:extLst>
          </p:cNvPr>
          <p:cNvSpPr/>
          <p:nvPr/>
        </p:nvSpPr>
        <p:spPr>
          <a:xfrm>
            <a:off x="5765683" y="28915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答案提交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C60935-B1E9-4436-A84A-2D50BFB9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6" t="16565" r="12549" b="36876"/>
          <a:stretch/>
        </p:blipFill>
        <p:spPr>
          <a:xfrm>
            <a:off x="296939" y="1370237"/>
            <a:ext cx="4727557" cy="41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95240" y="6877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题目简介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4" name="空心弧 3"/>
          <p:cNvSpPr/>
          <p:nvPr/>
        </p:nvSpPr>
        <p:spPr>
          <a:xfrm rot="11297752">
            <a:off x="2615971" y="2470340"/>
            <a:ext cx="1364552" cy="1364033"/>
          </a:xfrm>
          <a:prstGeom prst="blockArc">
            <a:avLst>
              <a:gd name="adj1" fmla="val 5997684"/>
              <a:gd name="adj2" fmla="val 21197870"/>
              <a:gd name="adj3" fmla="val 18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20441400">
            <a:off x="2212945" y="2070027"/>
            <a:ext cx="2160823" cy="2160000"/>
          </a:xfrm>
          <a:prstGeom prst="blockArc">
            <a:avLst>
              <a:gd name="adj1" fmla="val 6569697"/>
              <a:gd name="adj2" fmla="val 2454974"/>
              <a:gd name="adj3" fmla="val 15340"/>
            </a:avLst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 rot="17156505">
            <a:off x="1677723" y="1602025"/>
            <a:ext cx="3094820" cy="3096000"/>
          </a:xfrm>
          <a:prstGeom prst="blockArc">
            <a:avLst>
              <a:gd name="adj1" fmla="val 4364256"/>
              <a:gd name="adj2" fmla="val 21524630"/>
              <a:gd name="adj3" fmla="val 13053"/>
            </a:avLst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03114" y="3902711"/>
            <a:ext cx="4457577" cy="802329"/>
            <a:chOff x="2771898" y="4586033"/>
            <a:chExt cx="4457577" cy="802329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3562347" y="5382383"/>
              <a:ext cx="3667128" cy="597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2771898" y="4586033"/>
              <a:ext cx="799993" cy="80232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 userDrawn="1"/>
        </p:nvCxnSpPr>
        <p:spPr>
          <a:xfrm>
            <a:off x="4990520" y="3414746"/>
            <a:ext cx="3679828" cy="1599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 flipV="1">
            <a:off x="4236538" y="2992759"/>
            <a:ext cx="766682" cy="423586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735037" y="2156874"/>
            <a:ext cx="4935311" cy="712310"/>
            <a:chOff x="2294164" y="2364115"/>
            <a:chExt cx="4768680" cy="990289"/>
          </a:xfrm>
        </p:grpSpPr>
        <p:cxnSp>
          <p:nvCxnSpPr>
            <p:cNvPr id="14" name="直接连接符 13"/>
            <p:cNvCxnSpPr/>
            <p:nvPr userDrawn="1"/>
          </p:nvCxnSpPr>
          <p:spPr>
            <a:xfrm>
              <a:off x="3562348" y="2364115"/>
              <a:ext cx="35004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2294164" y="2364115"/>
              <a:ext cx="1268184" cy="9902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5768240" y="159834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问题描述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2955949" y="2780366"/>
            <a:ext cx="680131" cy="6801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3132997" y="2949028"/>
            <a:ext cx="326033" cy="356403"/>
          </a:xfrm>
          <a:custGeom>
            <a:avLst/>
            <a:gdLst>
              <a:gd name="T0" fmla="*/ 49882 w 5614"/>
              <a:gd name="T1" fmla="*/ 1769010 h 5480"/>
              <a:gd name="T2" fmla="*/ 103835 w 5614"/>
              <a:gd name="T3" fmla="*/ 1683222 h 5480"/>
              <a:gd name="T4" fmla="*/ 160843 w 5614"/>
              <a:gd name="T5" fmla="*/ 1599807 h 5480"/>
              <a:gd name="T6" fmla="*/ 222601 w 5614"/>
              <a:gd name="T7" fmla="*/ 1520121 h 5480"/>
              <a:gd name="T8" fmla="*/ 288091 w 5614"/>
              <a:gd name="T9" fmla="*/ 1444505 h 5480"/>
              <a:gd name="T10" fmla="*/ 357654 w 5614"/>
              <a:gd name="T11" fmla="*/ 1374654 h 5480"/>
              <a:gd name="T12" fmla="*/ 431967 w 5614"/>
              <a:gd name="T13" fmla="*/ 1310566 h 5480"/>
              <a:gd name="T14" fmla="*/ 511371 w 5614"/>
              <a:gd name="T15" fmla="*/ 1253600 h 5480"/>
              <a:gd name="T16" fmla="*/ 594846 w 5614"/>
              <a:gd name="T17" fmla="*/ 1204433 h 5480"/>
              <a:gd name="T18" fmla="*/ 684429 w 5614"/>
              <a:gd name="T19" fmla="*/ 1164421 h 5480"/>
              <a:gd name="T20" fmla="*/ 778424 w 5614"/>
              <a:gd name="T21" fmla="*/ 1133903 h 5480"/>
              <a:gd name="T22" fmla="*/ 878526 w 5614"/>
              <a:gd name="T23" fmla="*/ 1114236 h 5480"/>
              <a:gd name="T24" fmla="*/ 984397 w 5614"/>
              <a:gd name="T25" fmla="*/ 1106776 h 5480"/>
              <a:gd name="T26" fmla="*/ 1096037 w 5614"/>
              <a:gd name="T27" fmla="*/ 1111184 h 5480"/>
              <a:gd name="T28" fmla="*/ 1213784 w 5614"/>
              <a:gd name="T29" fmla="*/ 1129156 h 5480"/>
              <a:gd name="T30" fmla="*/ 1337979 w 5614"/>
              <a:gd name="T31" fmla="*/ 1161369 h 5480"/>
              <a:gd name="T32" fmla="*/ 1325085 w 5614"/>
              <a:gd name="T33" fmla="*/ 1269198 h 5480"/>
              <a:gd name="T34" fmla="*/ 1294884 w 5614"/>
              <a:gd name="T35" fmla="*/ 1285474 h 5480"/>
              <a:gd name="T36" fmla="*/ 1256879 w 5614"/>
              <a:gd name="T37" fmla="*/ 1298698 h 5480"/>
              <a:gd name="T38" fmla="*/ 1209712 w 5614"/>
              <a:gd name="T39" fmla="*/ 1308532 h 5480"/>
              <a:gd name="T40" fmla="*/ 1152366 w 5614"/>
              <a:gd name="T41" fmla="*/ 1313957 h 5480"/>
              <a:gd name="T42" fmla="*/ 1083821 w 5614"/>
              <a:gd name="T43" fmla="*/ 1314975 h 5480"/>
              <a:gd name="T44" fmla="*/ 1002382 w 5614"/>
              <a:gd name="T45" fmla="*/ 1310566 h 5480"/>
              <a:gd name="T46" fmla="*/ 907708 w 5614"/>
              <a:gd name="T47" fmla="*/ 1300394 h 5480"/>
              <a:gd name="T48" fmla="*/ 854094 w 5614"/>
              <a:gd name="T49" fmla="*/ 1320061 h 5480"/>
              <a:gd name="T50" fmla="*/ 985754 w 5614"/>
              <a:gd name="T51" fmla="*/ 1346510 h 5480"/>
              <a:gd name="T52" fmla="*/ 1106556 w 5614"/>
              <a:gd name="T53" fmla="*/ 1359395 h 5480"/>
              <a:gd name="T54" fmla="*/ 1178155 w 5614"/>
              <a:gd name="T55" fmla="*/ 1359734 h 5480"/>
              <a:gd name="T56" fmla="*/ 1232447 w 5614"/>
              <a:gd name="T57" fmla="*/ 1355665 h 5480"/>
              <a:gd name="T58" fmla="*/ 1285383 w 5614"/>
              <a:gd name="T59" fmla="*/ 1347188 h 5480"/>
              <a:gd name="T60" fmla="*/ 1336961 w 5614"/>
              <a:gd name="T61" fmla="*/ 1334642 h 5480"/>
              <a:gd name="T62" fmla="*/ 1387182 w 5614"/>
              <a:gd name="T63" fmla="*/ 1317348 h 5480"/>
              <a:gd name="T64" fmla="*/ 1436385 w 5614"/>
              <a:gd name="T65" fmla="*/ 1294969 h 5480"/>
              <a:gd name="T66" fmla="*/ 1484570 w 5614"/>
              <a:gd name="T67" fmla="*/ 1267164 h 5480"/>
              <a:gd name="T68" fmla="*/ 1531737 w 5614"/>
              <a:gd name="T69" fmla="*/ 1234950 h 5480"/>
              <a:gd name="T70" fmla="*/ 1578904 w 5614"/>
              <a:gd name="T71" fmla="*/ 1196295 h 5480"/>
              <a:gd name="T72" fmla="*/ 1625731 w 5614"/>
              <a:gd name="T73" fmla="*/ 1152213 h 5480"/>
              <a:gd name="T74" fmla="*/ 1672219 w 5614"/>
              <a:gd name="T75" fmla="*/ 1102368 h 5480"/>
              <a:gd name="T76" fmla="*/ 1905000 w 5614"/>
              <a:gd name="T77" fmla="*/ 1067781 h 5480"/>
              <a:gd name="T78" fmla="*/ 0 w 5614"/>
              <a:gd name="T79" fmla="*/ 1855816 h 5480"/>
              <a:gd name="T80" fmla="*/ 1415346 w 5614"/>
              <a:gd name="T81" fmla="*/ 384862 h 5480"/>
              <a:gd name="T82" fmla="*/ 794033 w 5614"/>
              <a:gd name="T83" fmla="*/ 186836 h 5480"/>
              <a:gd name="T84" fmla="*/ 581273 w 5614"/>
              <a:gd name="T85" fmla="*/ 186836 h 5480"/>
              <a:gd name="T86" fmla="*/ 552090 w 5614"/>
              <a:gd name="T87" fmla="*/ 1092195 h 5480"/>
              <a:gd name="T88" fmla="*/ 612491 w 5614"/>
              <a:gd name="T89" fmla="*/ 1064390 h 5480"/>
              <a:gd name="T90" fmla="*/ 695966 w 5614"/>
              <a:gd name="T91" fmla="*/ 1033533 h 5480"/>
              <a:gd name="T92" fmla="*/ 782496 w 5614"/>
              <a:gd name="T93" fmla="*/ 1010136 h 5480"/>
              <a:gd name="T94" fmla="*/ 871739 w 5614"/>
              <a:gd name="T95" fmla="*/ 994539 h 5480"/>
              <a:gd name="T96" fmla="*/ 1182566 w 5614"/>
              <a:gd name="T97" fmla="*/ 1001659 h 5480"/>
              <a:gd name="T98" fmla="*/ 1252468 w 5614"/>
              <a:gd name="T99" fmla="*/ 1015223 h 5480"/>
              <a:gd name="T100" fmla="*/ 1349177 w 5614"/>
              <a:gd name="T101" fmla="*/ 1040315 h 5480"/>
              <a:gd name="T102" fmla="*/ 1457423 w 5614"/>
              <a:gd name="T103" fmla="*/ 1141024 h 5480"/>
              <a:gd name="T104" fmla="*/ 1533433 w 5614"/>
              <a:gd name="T105" fmla="*/ 1075580 h 54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614" h="5480">
                <a:moveTo>
                  <a:pt x="0" y="5473"/>
                </a:moveTo>
                <a:lnTo>
                  <a:pt x="0" y="5473"/>
                </a:lnTo>
                <a:lnTo>
                  <a:pt x="72" y="5344"/>
                </a:lnTo>
                <a:lnTo>
                  <a:pt x="147" y="5217"/>
                </a:lnTo>
                <a:lnTo>
                  <a:pt x="186" y="5153"/>
                </a:lnTo>
                <a:lnTo>
                  <a:pt x="225" y="5089"/>
                </a:lnTo>
                <a:lnTo>
                  <a:pt x="265" y="5027"/>
                </a:lnTo>
                <a:lnTo>
                  <a:pt x="306" y="4964"/>
                </a:lnTo>
                <a:lnTo>
                  <a:pt x="347" y="4901"/>
                </a:lnTo>
                <a:lnTo>
                  <a:pt x="389" y="4840"/>
                </a:lnTo>
                <a:lnTo>
                  <a:pt x="432" y="4779"/>
                </a:lnTo>
                <a:lnTo>
                  <a:pt x="474" y="4718"/>
                </a:lnTo>
                <a:lnTo>
                  <a:pt x="519" y="4658"/>
                </a:lnTo>
                <a:lnTo>
                  <a:pt x="564" y="4599"/>
                </a:lnTo>
                <a:lnTo>
                  <a:pt x="609" y="4540"/>
                </a:lnTo>
                <a:lnTo>
                  <a:pt x="656" y="4483"/>
                </a:lnTo>
                <a:lnTo>
                  <a:pt x="702" y="4426"/>
                </a:lnTo>
                <a:lnTo>
                  <a:pt x="751" y="4370"/>
                </a:lnTo>
                <a:lnTo>
                  <a:pt x="799" y="4315"/>
                </a:lnTo>
                <a:lnTo>
                  <a:pt x="849" y="4260"/>
                </a:lnTo>
                <a:lnTo>
                  <a:pt x="898" y="4207"/>
                </a:lnTo>
                <a:lnTo>
                  <a:pt x="950" y="4155"/>
                </a:lnTo>
                <a:lnTo>
                  <a:pt x="1001" y="4103"/>
                </a:lnTo>
                <a:lnTo>
                  <a:pt x="1054" y="4054"/>
                </a:lnTo>
                <a:lnTo>
                  <a:pt x="1107" y="4004"/>
                </a:lnTo>
                <a:lnTo>
                  <a:pt x="1162" y="3957"/>
                </a:lnTo>
                <a:lnTo>
                  <a:pt x="1217" y="3910"/>
                </a:lnTo>
                <a:lnTo>
                  <a:pt x="1273" y="3865"/>
                </a:lnTo>
                <a:lnTo>
                  <a:pt x="1331" y="3821"/>
                </a:lnTo>
                <a:lnTo>
                  <a:pt x="1388" y="3777"/>
                </a:lnTo>
                <a:lnTo>
                  <a:pt x="1446" y="3736"/>
                </a:lnTo>
                <a:lnTo>
                  <a:pt x="1507" y="3697"/>
                </a:lnTo>
                <a:lnTo>
                  <a:pt x="1567" y="3658"/>
                </a:lnTo>
                <a:lnTo>
                  <a:pt x="1628" y="3621"/>
                </a:lnTo>
                <a:lnTo>
                  <a:pt x="1691" y="3586"/>
                </a:lnTo>
                <a:lnTo>
                  <a:pt x="1753" y="3552"/>
                </a:lnTo>
                <a:lnTo>
                  <a:pt x="1818" y="3520"/>
                </a:lnTo>
                <a:lnTo>
                  <a:pt x="1883" y="3489"/>
                </a:lnTo>
                <a:lnTo>
                  <a:pt x="1949" y="3461"/>
                </a:lnTo>
                <a:lnTo>
                  <a:pt x="2017" y="3434"/>
                </a:lnTo>
                <a:lnTo>
                  <a:pt x="2084" y="3409"/>
                </a:lnTo>
                <a:lnTo>
                  <a:pt x="2154" y="3385"/>
                </a:lnTo>
                <a:lnTo>
                  <a:pt x="2223" y="3364"/>
                </a:lnTo>
                <a:lnTo>
                  <a:pt x="2294" y="3344"/>
                </a:lnTo>
                <a:lnTo>
                  <a:pt x="2366" y="3327"/>
                </a:lnTo>
                <a:lnTo>
                  <a:pt x="2439" y="3311"/>
                </a:lnTo>
                <a:lnTo>
                  <a:pt x="2514" y="3298"/>
                </a:lnTo>
                <a:lnTo>
                  <a:pt x="2589" y="3286"/>
                </a:lnTo>
                <a:lnTo>
                  <a:pt x="2665" y="3278"/>
                </a:lnTo>
                <a:lnTo>
                  <a:pt x="2743" y="3271"/>
                </a:lnTo>
                <a:lnTo>
                  <a:pt x="2821" y="3266"/>
                </a:lnTo>
                <a:lnTo>
                  <a:pt x="2901" y="3264"/>
                </a:lnTo>
                <a:lnTo>
                  <a:pt x="2982" y="3262"/>
                </a:lnTo>
                <a:lnTo>
                  <a:pt x="3063" y="3265"/>
                </a:lnTo>
                <a:lnTo>
                  <a:pt x="3146" y="3270"/>
                </a:lnTo>
                <a:lnTo>
                  <a:pt x="3230" y="3277"/>
                </a:lnTo>
                <a:lnTo>
                  <a:pt x="3315" y="3286"/>
                </a:lnTo>
                <a:lnTo>
                  <a:pt x="3401" y="3298"/>
                </a:lnTo>
                <a:lnTo>
                  <a:pt x="3488" y="3313"/>
                </a:lnTo>
                <a:lnTo>
                  <a:pt x="3577" y="3330"/>
                </a:lnTo>
                <a:lnTo>
                  <a:pt x="3666" y="3350"/>
                </a:lnTo>
                <a:lnTo>
                  <a:pt x="3757" y="3372"/>
                </a:lnTo>
                <a:lnTo>
                  <a:pt x="3850" y="3397"/>
                </a:lnTo>
                <a:lnTo>
                  <a:pt x="3943" y="3425"/>
                </a:lnTo>
                <a:lnTo>
                  <a:pt x="3943" y="3716"/>
                </a:lnTo>
                <a:lnTo>
                  <a:pt x="3925" y="3730"/>
                </a:lnTo>
                <a:lnTo>
                  <a:pt x="3905" y="3743"/>
                </a:lnTo>
                <a:lnTo>
                  <a:pt x="3885" y="3756"/>
                </a:lnTo>
                <a:lnTo>
                  <a:pt x="3864" y="3768"/>
                </a:lnTo>
                <a:lnTo>
                  <a:pt x="3840" y="3780"/>
                </a:lnTo>
                <a:lnTo>
                  <a:pt x="3816" y="3791"/>
                </a:lnTo>
                <a:lnTo>
                  <a:pt x="3790" y="3802"/>
                </a:lnTo>
                <a:lnTo>
                  <a:pt x="3763" y="3813"/>
                </a:lnTo>
                <a:lnTo>
                  <a:pt x="3734" y="3822"/>
                </a:lnTo>
                <a:lnTo>
                  <a:pt x="3704" y="3830"/>
                </a:lnTo>
                <a:lnTo>
                  <a:pt x="3671" y="3839"/>
                </a:lnTo>
                <a:lnTo>
                  <a:pt x="3638" y="3846"/>
                </a:lnTo>
                <a:lnTo>
                  <a:pt x="3603" y="3853"/>
                </a:lnTo>
                <a:lnTo>
                  <a:pt x="3565" y="3859"/>
                </a:lnTo>
                <a:lnTo>
                  <a:pt x="3526" y="3865"/>
                </a:lnTo>
                <a:lnTo>
                  <a:pt x="3485" y="3869"/>
                </a:lnTo>
                <a:lnTo>
                  <a:pt x="3442" y="3873"/>
                </a:lnTo>
                <a:lnTo>
                  <a:pt x="3396" y="3875"/>
                </a:lnTo>
                <a:lnTo>
                  <a:pt x="3349" y="3878"/>
                </a:lnTo>
                <a:lnTo>
                  <a:pt x="3300" y="3879"/>
                </a:lnTo>
                <a:lnTo>
                  <a:pt x="3248" y="3879"/>
                </a:lnTo>
                <a:lnTo>
                  <a:pt x="3194" y="3878"/>
                </a:lnTo>
                <a:lnTo>
                  <a:pt x="3139" y="3876"/>
                </a:lnTo>
                <a:lnTo>
                  <a:pt x="3080" y="3874"/>
                </a:lnTo>
                <a:lnTo>
                  <a:pt x="3018" y="3869"/>
                </a:lnTo>
                <a:lnTo>
                  <a:pt x="2954" y="3865"/>
                </a:lnTo>
                <a:lnTo>
                  <a:pt x="2888" y="3859"/>
                </a:lnTo>
                <a:lnTo>
                  <a:pt x="2820" y="3853"/>
                </a:lnTo>
                <a:lnTo>
                  <a:pt x="2749" y="3845"/>
                </a:lnTo>
                <a:lnTo>
                  <a:pt x="2675" y="3835"/>
                </a:lnTo>
                <a:lnTo>
                  <a:pt x="2598" y="3825"/>
                </a:lnTo>
                <a:lnTo>
                  <a:pt x="2517" y="3814"/>
                </a:lnTo>
                <a:lnTo>
                  <a:pt x="2517" y="3893"/>
                </a:lnTo>
                <a:lnTo>
                  <a:pt x="2618" y="3915"/>
                </a:lnTo>
                <a:lnTo>
                  <a:pt x="2715" y="3937"/>
                </a:lnTo>
                <a:lnTo>
                  <a:pt x="2810" y="3954"/>
                </a:lnTo>
                <a:lnTo>
                  <a:pt x="2905" y="3971"/>
                </a:lnTo>
                <a:lnTo>
                  <a:pt x="2997" y="3984"/>
                </a:lnTo>
                <a:lnTo>
                  <a:pt x="3087" y="3995"/>
                </a:lnTo>
                <a:lnTo>
                  <a:pt x="3175" y="4003"/>
                </a:lnTo>
                <a:lnTo>
                  <a:pt x="3261" y="4009"/>
                </a:lnTo>
                <a:lnTo>
                  <a:pt x="3346" y="4011"/>
                </a:lnTo>
                <a:lnTo>
                  <a:pt x="3388" y="4011"/>
                </a:lnTo>
                <a:lnTo>
                  <a:pt x="3430" y="4011"/>
                </a:lnTo>
                <a:lnTo>
                  <a:pt x="3472" y="4010"/>
                </a:lnTo>
                <a:lnTo>
                  <a:pt x="3512" y="4009"/>
                </a:lnTo>
                <a:lnTo>
                  <a:pt x="3552" y="4005"/>
                </a:lnTo>
                <a:lnTo>
                  <a:pt x="3592" y="4002"/>
                </a:lnTo>
                <a:lnTo>
                  <a:pt x="3632" y="3998"/>
                </a:lnTo>
                <a:lnTo>
                  <a:pt x="3672" y="3993"/>
                </a:lnTo>
                <a:lnTo>
                  <a:pt x="3711" y="3987"/>
                </a:lnTo>
                <a:lnTo>
                  <a:pt x="3750" y="3980"/>
                </a:lnTo>
                <a:lnTo>
                  <a:pt x="3788" y="3973"/>
                </a:lnTo>
                <a:lnTo>
                  <a:pt x="3827" y="3965"/>
                </a:lnTo>
                <a:lnTo>
                  <a:pt x="3865" y="3957"/>
                </a:lnTo>
                <a:lnTo>
                  <a:pt x="3903" y="3946"/>
                </a:lnTo>
                <a:lnTo>
                  <a:pt x="3940" y="3936"/>
                </a:lnTo>
                <a:lnTo>
                  <a:pt x="3977" y="3925"/>
                </a:lnTo>
                <a:lnTo>
                  <a:pt x="4015" y="3912"/>
                </a:lnTo>
                <a:lnTo>
                  <a:pt x="4051" y="3899"/>
                </a:lnTo>
                <a:lnTo>
                  <a:pt x="4088" y="3885"/>
                </a:lnTo>
                <a:lnTo>
                  <a:pt x="4125" y="3869"/>
                </a:lnTo>
                <a:lnTo>
                  <a:pt x="4161" y="3853"/>
                </a:lnTo>
                <a:lnTo>
                  <a:pt x="4197" y="3836"/>
                </a:lnTo>
                <a:lnTo>
                  <a:pt x="4233" y="3819"/>
                </a:lnTo>
                <a:lnTo>
                  <a:pt x="4269" y="3800"/>
                </a:lnTo>
                <a:lnTo>
                  <a:pt x="4304" y="3780"/>
                </a:lnTo>
                <a:lnTo>
                  <a:pt x="4340" y="3760"/>
                </a:lnTo>
                <a:lnTo>
                  <a:pt x="4375" y="3737"/>
                </a:lnTo>
                <a:lnTo>
                  <a:pt x="4409" y="3715"/>
                </a:lnTo>
                <a:lnTo>
                  <a:pt x="4445" y="3691"/>
                </a:lnTo>
                <a:lnTo>
                  <a:pt x="4480" y="3666"/>
                </a:lnTo>
                <a:lnTo>
                  <a:pt x="4514" y="3642"/>
                </a:lnTo>
                <a:lnTo>
                  <a:pt x="4549" y="3614"/>
                </a:lnTo>
                <a:lnTo>
                  <a:pt x="4584" y="3587"/>
                </a:lnTo>
                <a:lnTo>
                  <a:pt x="4618" y="3558"/>
                </a:lnTo>
                <a:lnTo>
                  <a:pt x="4653" y="3528"/>
                </a:lnTo>
                <a:lnTo>
                  <a:pt x="4687" y="3497"/>
                </a:lnTo>
                <a:lnTo>
                  <a:pt x="4721" y="3466"/>
                </a:lnTo>
                <a:lnTo>
                  <a:pt x="4756" y="3433"/>
                </a:lnTo>
                <a:lnTo>
                  <a:pt x="4791" y="3398"/>
                </a:lnTo>
                <a:lnTo>
                  <a:pt x="4825" y="3363"/>
                </a:lnTo>
                <a:lnTo>
                  <a:pt x="4859" y="3326"/>
                </a:lnTo>
                <a:lnTo>
                  <a:pt x="4893" y="3290"/>
                </a:lnTo>
                <a:lnTo>
                  <a:pt x="4928" y="3251"/>
                </a:lnTo>
                <a:lnTo>
                  <a:pt x="4962" y="3212"/>
                </a:lnTo>
                <a:lnTo>
                  <a:pt x="4996" y="3170"/>
                </a:lnTo>
                <a:lnTo>
                  <a:pt x="5030" y="3128"/>
                </a:lnTo>
                <a:lnTo>
                  <a:pt x="5614" y="3149"/>
                </a:lnTo>
                <a:lnTo>
                  <a:pt x="4520" y="4598"/>
                </a:lnTo>
                <a:lnTo>
                  <a:pt x="2141" y="4695"/>
                </a:lnTo>
                <a:lnTo>
                  <a:pt x="1887" y="5480"/>
                </a:lnTo>
                <a:lnTo>
                  <a:pt x="0" y="5473"/>
                </a:lnTo>
                <a:close/>
                <a:moveTo>
                  <a:pt x="4519" y="2271"/>
                </a:moveTo>
                <a:lnTo>
                  <a:pt x="5270" y="2271"/>
                </a:lnTo>
                <a:lnTo>
                  <a:pt x="4171" y="1135"/>
                </a:lnTo>
                <a:lnTo>
                  <a:pt x="3070" y="0"/>
                </a:lnTo>
                <a:lnTo>
                  <a:pt x="2235" y="862"/>
                </a:lnTo>
                <a:lnTo>
                  <a:pt x="2235" y="551"/>
                </a:lnTo>
                <a:lnTo>
                  <a:pt x="2340" y="551"/>
                </a:lnTo>
                <a:lnTo>
                  <a:pt x="2340" y="286"/>
                </a:lnTo>
                <a:lnTo>
                  <a:pt x="1596" y="286"/>
                </a:lnTo>
                <a:lnTo>
                  <a:pt x="1596" y="551"/>
                </a:lnTo>
                <a:lnTo>
                  <a:pt x="1713" y="551"/>
                </a:lnTo>
                <a:lnTo>
                  <a:pt x="1713" y="1400"/>
                </a:lnTo>
                <a:lnTo>
                  <a:pt x="870" y="2271"/>
                </a:lnTo>
                <a:lnTo>
                  <a:pt x="1627" y="2271"/>
                </a:lnTo>
                <a:lnTo>
                  <a:pt x="1627" y="3221"/>
                </a:lnTo>
                <a:lnTo>
                  <a:pt x="1686" y="3193"/>
                </a:lnTo>
                <a:lnTo>
                  <a:pt x="1746" y="3164"/>
                </a:lnTo>
                <a:lnTo>
                  <a:pt x="1805" y="3139"/>
                </a:lnTo>
                <a:lnTo>
                  <a:pt x="1867" y="3114"/>
                </a:lnTo>
                <a:lnTo>
                  <a:pt x="1927" y="3090"/>
                </a:lnTo>
                <a:lnTo>
                  <a:pt x="1990" y="3068"/>
                </a:lnTo>
                <a:lnTo>
                  <a:pt x="2051" y="3048"/>
                </a:lnTo>
                <a:lnTo>
                  <a:pt x="2115" y="3029"/>
                </a:lnTo>
                <a:lnTo>
                  <a:pt x="2177" y="3010"/>
                </a:lnTo>
                <a:lnTo>
                  <a:pt x="2241" y="2993"/>
                </a:lnTo>
                <a:lnTo>
                  <a:pt x="2306" y="2979"/>
                </a:lnTo>
                <a:lnTo>
                  <a:pt x="2371" y="2965"/>
                </a:lnTo>
                <a:lnTo>
                  <a:pt x="2437" y="2953"/>
                </a:lnTo>
                <a:lnTo>
                  <a:pt x="2503" y="2943"/>
                </a:lnTo>
                <a:lnTo>
                  <a:pt x="2569" y="2933"/>
                </a:lnTo>
                <a:lnTo>
                  <a:pt x="2637" y="2925"/>
                </a:lnTo>
                <a:lnTo>
                  <a:pt x="2637" y="2320"/>
                </a:lnTo>
                <a:lnTo>
                  <a:pt x="3485" y="2320"/>
                </a:lnTo>
                <a:lnTo>
                  <a:pt x="3485" y="2954"/>
                </a:lnTo>
                <a:lnTo>
                  <a:pt x="3553" y="2966"/>
                </a:lnTo>
                <a:lnTo>
                  <a:pt x="3622" y="2980"/>
                </a:lnTo>
                <a:lnTo>
                  <a:pt x="3691" y="2994"/>
                </a:lnTo>
                <a:lnTo>
                  <a:pt x="3762" y="3011"/>
                </a:lnTo>
                <a:lnTo>
                  <a:pt x="3833" y="3029"/>
                </a:lnTo>
                <a:lnTo>
                  <a:pt x="3904" y="3048"/>
                </a:lnTo>
                <a:lnTo>
                  <a:pt x="3976" y="3068"/>
                </a:lnTo>
                <a:lnTo>
                  <a:pt x="4048" y="3090"/>
                </a:lnTo>
                <a:lnTo>
                  <a:pt x="4296" y="3167"/>
                </a:lnTo>
                <a:lnTo>
                  <a:pt x="4295" y="3365"/>
                </a:lnTo>
                <a:lnTo>
                  <a:pt x="4351" y="3322"/>
                </a:lnTo>
                <a:lnTo>
                  <a:pt x="4407" y="3275"/>
                </a:lnTo>
                <a:lnTo>
                  <a:pt x="4464" y="3225"/>
                </a:lnTo>
                <a:lnTo>
                  <a:pt x="4519" y="3172"/>
                </a:lnTo>
                <a:lnTo>
                  <a:pt x="4519" y="22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3795" y="2865619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11389" y="415779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方法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90520" y="4771140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根据题目要求选择解题方式，手动结合编程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98749" y="3414902"/>
            <a:ext cx="374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提交要求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47535" y="2156874"/>
            <a:ext cx="374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介绍背景，描述问题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0547E3-F01B-47C7-9427-45B7EF40351E}"/>
              </a:ext>
            </a:extLst>
          </p:cNvPr>
          <p:cNvSpPr/>
          <p:nvPr/>
        </p:nvSpPr>
        <p:spPr>
          <a:xfrm>
            <a:off x="5765683" y="28915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答案提交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E4E2C6-ABAD-41C2-98E8-21128A1E2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t="14788" r="8039" b="19149"/>
          <a:stretch/>
        </p:blipFill>
        <p:spPr>
          <a:xfrm>
            <a:off x="252362" y="844945"/>
            <a:ext cx="4644383" cy="53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1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95240" y="68775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题目简介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4" name="空心弧 3"/>
          <p:cNvSpPr/>
          <p:nvPr/>
        </p:nvSpPr>
        <p:spPr>
          <a:xfrm rot="11297752">
            <a:off x="2615971" y="2470340"/>
            <a:ext cx="1364552" cy="1364033"/>
          </a:xfrm>
          <a:prstGeom prst="blockArc">
            <a:avLst>
              <a:gd name="adj1" fmla="val 5997684"/>
              <a:gd name="adj2" fmla="val 21197870"/>
              <a:gd name="adj3" fmla="val 188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20441400">
            <a:off x="2212945" y="2070027"/>
            <a:ext cx="2160823" cy="2160000"/>
          </a:xfrm>
          <a:prstGeom prst="blockArc">
            <a:avLst>
              <a:gd name="adj1" fmla="val 6569697"/>
              <a:gd name="adj2" fmla="val 2454974"/>
              <a:gd name="adj3" fmla="val 15340"/>
            </a:avLst>
          </a:prstGeom>
          <a:solidFill>
            <a:srgbClr val="2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>
            <a:spLocks noChangeAspect="1"/>
          </p:cNvSpPr>
          <p:nvPr/>
        </p:nvSpPr>
        <p:spPr>
          <a:xfrm rot="17156505">
            <a:off x="1677723" y="1602025"/>
            <a:ext cx="3094820" cy="3096000"/>
          </a:xfrm>
          <a:prstGeom prst="blockArc">
            <a:avLst>
              <a:gd name="adj1" fmla="val 4364256"/>
              <a:gd name="adj2" fmla="val 21524630"/>
              <a:gd name="adj3" fmla="val 13053"/>
            </a:avLst>
          </a:prstGeom>
          <a:solidFill>
            <a:srgbClr val="07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03114" y="3902711"/>
            <a:ext cx="4457577" cy="802329"/>
            <a:chOff x="2771898" y="4586033"/>
            <a:chExt cx="4457577" cy="802329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3562347" y="5382383"/>
              <a:ext cx="3667128" cy="597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2771898" y="4586033"/>
              <a:ext cx="799993" cy="802329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 userDrawn="1"/>
        </p:nvCxnSpPr>
        <p:spPr>
          <a:xfrm>
            <a:off x="4990520" y="3414746"/>
            <a:ext cx="3679828" cy="1599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 flipV="1">
            <a:off x="4236538" y="2992759"/>
            <a:ext cx="766682" cy="423586"/>
          </a:xfrm>
          <a:prstGeom prst="line">
            <a:avLst/>
          </a:prstGeom>
          <a:ln w="25400" cmpd="sng">
            <a:solidFill>
              <a:schemeClr val="bg1">
                <a:lumMod val="50000"/>
              </a:schemeClr>
            </a:solidFill>
            <a:prstDash val="sysDash"/>
            <a:headEnd type="none" w="sm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735037" y="2156874"/>
            <a:ext cx="4935311" cy="712310"/>
            <a:chOff x="2294164" y="2364115"/>
            <a:chExt cx="4768680" cy="990289"/>
          </a:xfrm>
        </p:grpSpPr>
        <p:cxnSp>
          <p:nvCxnSpPr>
            <p:cNvPr id="14" name="直接连接符 13"/>
            <p:cNvCxnSpPr/>
            <p:nvPr userDrawn="1"/>
          </p:nvCxnSpPr>
          <p:spPr>
            <a:xfrm>
              <a:off x="3562348" y="2364115"/>
              <a:ext cx="350049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2294164" y="2364115"/>
              <a:ext cx="1268184" cy="99028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5229632" y="159834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时间，内存限制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2955949" y="2780366"/>
            <a:ext cx="680131" cy="6801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1400000"/>
            </a:lightRig>
          </a:scene3d>
          <a:sp3d extrusionH="25400" prstMaterial="dkEdge">
            <a:bevelT w="184150" prst="relaxedInset"/>
            <a:contourClr>
              <a:schemeClr val="bg1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3132997" y="2949028"/>
            <a:ext cx="326033" cy="356403"/>
          </a:xfrm>
          <a:custGeom>
            <a:avLst/>
            <a:gdLst>
              <a:gd name="T0" fmla="*/ 49882 w 5614"/>
              <a:gd name="T1" fmla="*/ 1769010 h 5480"/>
              <a:gd name="T2" fmla="*/ 103835 w 5614"/>
              <a:gd name="T3" fmla="*/ 1683222 h 5480"/>
              <a:gd name="T4" fmla="*/ 160843 w 5614"/>
              <a:gd name="T5" fmla="*/ 1599807 h 5480"/>
              <a:gd name="T6" fmla="*/ 222601 w 5614"/>
              <a:gd name="T7" fmla="*/ 1520121 h 5480"/>
              <a:gd name="T8" fmla="*/ 288091 w 5614"/>
              <a:gd name="T9" fmla="*/ 1444505 h 5480"/>
              <a:gd name="T10" fmla="*/ 357654 w 5614"/>
              <a:gd name="T11" fmla="*/ 1374654 h 5480"/>
              <a:gd name="T12" fmla="*/ 431967 w 5614"/>
              <a:gd name="T13" fmla="*/ 1310566 h 5480"/>
              <a:gd name="T14" fmla="*/ 511371 w 5614"/>
              <a:gd name="T15" fmla="*/ 1253600 h 5480"/>
              <a:gd name="T16" fmla="*/ 594846 w 5614"/>
              <a:gd name="T17" fmla="*/ 1204433 h 5480"/>
              <a:gd name="T18" fmla="*/ 684429 w 5614"/>
              <a:gd name="T19" fmla="*/ 1164421 h 5480"/>
              <a:gd name="T20" fmla="*/ 778424 w 5614"/>
              <a:gd name="T21" fmla="*/ 1133903 h 5480"/>
              <a:gd name="T22" fmla="*/ 878526 w 5614"/>
              <a:gd name="T23" fmla="*/ 1114236 h 5480"/>
              <a:gd name="T24" fmla="*/ 984397 w 5614"/>
              <a:gd name="T25" fmla="*/ 1106776 h 5480"/>
              <a:gd name="T26" fmla="*/ 1096037 w 5614"/>
              <a:gd name="T27" fmla="*/ 1111184 h 5480"/>
              <a:gd name="T28" fmla="*/ 1213784 w 5614"/>
              <a:gd name="T29" fmla="*/ 1129156 h 5480"/>
              <a:gd name="T30" fmla="*/ 1337979 w 5614"/>
              <a:gd name="T31" fmla="*/ 1161369 h 5480"/>
              <a:gd name="T32" fmla="*/ 1325085 w 5614"/>
              <a:gd name="T33" fmla="*/ 1269198 h 5480"/>
              <a:gd name="T34" fmla="*/ 1294884 w 5614"/>
              <a:gd name="T35" fmla="*/ 1285474 h 5480"/>
              <a:gd name="T36" fmla="*/ 1256879 w 5614"/>
              <a:gd name="T37" fmla="*/ 1298698 h 5480"/>
              <a:gd name="T38" fmla="*/ 1209712 w 5614"/>
              <a:gd name="T39" fmla="*/ 1308532 h 5480"/>
              <a:gd name="T40" fmla="*/ 1152366 w 5614"/>
              <a:gd name="T41" fmla="*/ 1313957 h 5480"/>
              <a:gd name="T42" fmla="*/ 1083821 w 5614"/>
              <a:gd name="T43" fmla="*/ 1314975 h 5480"/>
              <a:gd name="T44" fmla="*/ 1002382 w 5614"/>
              <a:gd name="T45" fmla="*/ 1310566 h 5480"/>
              <a:gd name="T46" fmla="*/ 907708 w 5614"/>
              <a:gd name="T47" fmla="*/ 1300394 h 5480"/>
              <a:gd name="T48" fmla="*/ 854094 w 5614"/>
              <a:gd name="T49" fmla="*/ 1320061 h 5480"/>
              <a:gd name="T50" fmla="*/ 985754 w 5614"/>
              <a:gd name="T51" fmla="*/ 1346510 h 5480"/>
              <a:gd name="T52" fmla="*/ 1106556 w 5614"/>
              <a:gd name="T53" fmla="*/ 1359395 h 5480"/>
              <a:gd name="T54" fmla="*/ 1178155 w 5614"/>
              <a:gd name="T55" fmla="*/ 1359734 h 5480"/>
              <a:gd name="T56" fmla="*/ 1232447 w 5614"/>
              <a:gd name="T57" fmla="*/ 1355665 h 5480"/>
              <a:gd name="T58" fmla="*/ 1285383 w 5614"/>
              <a:gd name="T59" fmla="*/ 1347188 h 5480"/>
              <a:gd name="T60" fmla="*/ 1336961 w 5614"/>
              <a:gd name="T61" fmla="*/ 1334642 h 5480"/>
              <a:gd name="T62" fmla="*/ 1387182 w 5614"/>
              <a:gd name="T63" fmla="*/ 1317348 h 5480"/>
              <a:gd name="T64" fmla="*/ 1436385 w 5614"/>
              <a:gd name="T65" fmla="*/ 1294969 h 5480"/>
              <a:gd name="T66" fmla="*/ 1484570 w 5614"/>
              <a:gd name="T67" fmla="*/ 1267164 h 5480"/>
              <a:gd name="T68" fmla="*/ 1531737 w 5614"/>
              <a:gd name="T69" fmla="*/ 1234950 h 5480"/>
              <a:gd name="T70" fmla="*/ 1578904 w 5614"/>
              <a:gd name="T71" fmla="*/ 1196295 h 5480"/>
              <a:gd name="T72" fmla="*/ 1625731 w 5614"/>
              <a:gd name="T73" fmla="*/ 1152213 h 5480"/>
              <a:gd name="T74" fmla="*/ 1672219 w 5614"/>
              <a:gd name="T75" fmla="*/ 1102368 h 5480"/>
              <a:gd name="T76" fmla="*/ 1905000 w 5614"/>
              <a:gd name="T77" fmla="*/ 1067781 h 5480"/>
              <a:gd name="T78" fmla="*/ 0 w 5614"/>
              <a:gd name="T79" fmla="*/ 1855816 h 5480"/>
              <a:gd name="T80" fmla="*/ 1415346 w 5614"/>
              <a:gd name="T81" fmla="*/ 384862 h 5480"/>
              <a:gd name="T82" fmla="*/ 794033 w 5614"/>
              <a:gd name="T83" fmla="*/ 186836 h 5480"/>
              <a:gd name="T84" fmla="*/ 581273 w 5614"/>
              <a:gd name="T85" fmla="*/ 186836 h 5480"/>
              <a:gd name="T86" fmla="*/ 552090 w 5614"/>
              <a:gd name="T87" fmla="*/ 1092195 h 5480"/>
              <a:gd name="T88" fmla="*/ 612491 w 5614"/>
              <a:gd name="T89" fmla="*/ 1064390 h 5480"/>
              <a:gd name="T90" fmla="*/ 695966 w 5614"/>
              <a:gd name="T91" fmla="*/ 1033533 h 5480"/>
              <a:gd name="T92" fmla="*/ 782496 w 5614"/>
              <a:gd name="T93" fmla="*/ 1010136 h 5480"/>
              <a:gd name="T94" fmla="*/ 871739 w 5614"/>
              <a:gd name="T95" fmla="*/ 994539 h 5480"/>
              <a:gd name="T96" fmla="*/ 1182566 w 5614"/>
              <a:gd name="T97" fmla="*/ 1001659 h 5480"/>
              <a:gd name="T98" fmla="*/ 1252468 w 5614"/>
              <a:gd name="T99" fmla="*/ 1015223 h 5480"/>
              <a:gd name="T100" fmla="*/ 1349177 w 5614"/>
              <a:gd name="T101" fmla="*/ 1040315 h 5480"/>
              <a:gd name="T102" fmla="*/ 1457423 w 5614"/>
              <a:gd name="T103" fmla="*/ 1141024 h 5480"/>
              <a:gd name="T104" fmla="*/ 1533433 w 5614"/>
              <a:gd name="T105" fmla="*/ 1075580 h 548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614" h="5480">
                <a:moveTo>
                  <a:pt x="0" y="5473"/>
                </a:moveTo>
                <a:lnTo>
                  <a:pt x="0" y="5473"/>
                </a:lnTo>
                <a:lnTo>
                  <a:pt x="72" y="5344"/>
                </a:lnTo>
                <a:lnTo>
                  <a:pt x="147" y="5217"/>
                </a:lnTo>
                <a:lnTo>
                  <a:pt x="186" y="5153"/>
                </a:lnTo>
                <a:lnTo>
                  <a:pt x="225" y="5089"/>
                </a:lnTo>
                <a:lnTo>
                  <a:pt x="265" y="5027"/>
                </a:lnTo>
                <a:lnTo>
                  <a:pt x="306" y="4964"/>
                </a:lnTo>
                <a:lnTo>
                  <a:pt x="347" y="4901"/>
                </a:lnTo>
                <a:lnTo>
                  <a:pt x="389" y="4840"/>
                </a:lnTo>
                <a:lnTo>
                  <a:pt x="432" y="4779"/>
                </a:lnTo>
                <a:lnTo>
                  <a:pt x="474" y="4718"/>
                </a:lnTo>
                <a:lnTo>
                  <a:pt x="519" y="4658"/>
                </a:lnTo>
                <a:lnTo>
                  <a:pt x="564" y="4599"/>
                </a:lnTo>
                <a:lnTo>
                  <a:pt x="609" y="4540"/>
                </a:lnTo>
                <a:lnTo>
                  <a:pt x="656" y="4483"/>
                </a:lnTo>
                <a:lnTo>
                  <a:pt x="702" y="4426"/>
                </a:lnTo>
                <a:lnTo>
                  <a:pt x="751" y="4370"/>
                </a:lnTo>
                <a:lnTo>
                  <a:pt x="799" y="4315"/>
                </a:lnTo>
                <a:lnTo>
                  <a:pt x="849" y="4260"/>
                </a:lnTo>
                <a:lnTo>
                  <a:pt x="898" y="4207"/>
                </a:lnTo>
                <a:lnTo>
                  <a:pt x="950" y="4155"/>
                </a:lnTo>
                <a:lnTo>
                  <a:pt x="1001" y="4103"/>
                </a:lnTo>
                <a:lnTo>
                  <a:pt x="1054" y="4054"/>
                </a:lnTo>
                <a:lnTo>
                  <a:pt x="1107" y="4004"/>
                </a:lnTo>
                <a:lnTo>
                  <a:pt x="1162" y="3957"/>
                </a:lnTo>
                <a:lnTo>
                  <a:pt x="1217" y="3910"/>
                </a:lnTo>
                <a:lnTo>
                  <a:pt x="1273" y="3865"/>
                </a:lnTo>
                <a:lnTo>
                  <a:pt x="1331" y="3821"/>
                </a:lnTo>
                <a:lnTo>
                  <a:pt x="1388" y="3777"/>
                </a:lnTo>
                <a:lnTo>
                  <a:pt x="1446" y="3736"/>
                </a:lnTo>
                <a:lnTo>
                  <a:pt x="1507" y="3697"/>
                </a:lnTo>
                <a:lnTo>
                  <a:pt x="1567" y="3658"/>
                </a:lnTo>
                <a:lnTo>
                  <a:pt x="1628" y="3621"/>
                </a:lnTo>
                <a:lnTo>
                  <a:pt x="1691" y="3586"/>
                </a:lnTo>
                <a:lnTo>
                  <a:pt x="1753" y="3552"/>
                </a:lnTo>
                <a:lnTo>
                  <a:pt x="1818" y="3520"/>
                </a:lnTo>
                <a:lnTo>
                  <a:pt x="1883" y="3489"/>
                </a:lnTo>
                <a:lnTo>
                  <a:pt x="1949" y="3461"/>
                </a:lnTo>
                <a:lnTo>
                  <a:pt x="2017" y="3434"/>
                </a:lnTo>
                <a:lnTo>
                  <a:pt x="2084" y="3409"/>
                </a:lnTo>
                <a:lnTo>
                  <a:pt x="2154" y="3385"/>
                </a:lnTo>
                <a:lnTo>
                  <a:pt x="2223" y="3364"/>
                </a:lnTo>
                <a:lnTo>
                  <a:pt x="2294" y="3344"/>
                </a:lnTo>
                <a:lnTo>
                  <a:pt x="2366" y="3327"/>
                </a:lnTo>
                <a:lnTo>
                  <a:pt x="2439" y="3311"/>
                </a:lnTo>
                <a:lnTo>
                  <a:pt x="2514" y="3298"/>
                </a:lnTo>
                <a:lnTo>
                  <a:pt x="2589" y="3286"/>
                </a:lnTo>
                <a:lnTo>
                  <a:pt x="2665" y="3278"/>
                </a:lnTo>
                <a:lnTo>
                  <a:pt x="2743" y="3271"/>
                </a:lnTo>
                <a:lnTo>
                  <a:pt x="2821" y="3266"/>
                </a:lnTo>
                <a:lnTo>
                  <a:pt x="2901" y="3264"/>
                </a:lnTo>
                <a:lnTo>
                  <a:pt x="2982" y="3262"/>
                </a:lnTo>
                <a:lnTo>
                  <a:pt x="3063" y="3265"/>
                </a:lnTo>
                <a:lnTo>
                  <a:pt x="3146" y="3270"/>
                </a:lnTo>
                <a:lnTo>
                  <a:pt x="3230" y="3277"/>
                </a:lnTo>
                <a:lnTo>
                  <a:pt x="3315" y="3286"/>
                </a:lnTo>
                <a:lnTo>
                  <a:pt x="3401" y="3298"/>
                </a:lnTo>
                <a:lnTo>
                  <a:pt x="3488" y="3313"/>
                </a:lnTo>
                <a:lnTo>
                  <a:pt x="3577" y="3330"/>
                </a:lnTo>
                <a:lnTo>
                  <a:pt x="3666" y="3350"/>
                </a:lnTo>
                <a:lnTo>
                  <a:pt x="3757" y="3372"/>
                </a:lnTo>
                <a:lnTo>
                  <a:pt x="3850" y="3397"/>
                </a:lnTo>
                <a:lnTo>
                  <a:pt x="3943" y="3425"/>
                </a:lnTo>
                <a:lnTo>
                  <a:pt x="3943" y="3716"/>
                </a:lnTo>
                <a:lnTo>
                  <a:pt x="3925" y="3730"/>
                </a:lnTo>
                <a:lnTo>
                  <a:pt x="3905" y="3743"/>
                </a:lnTo>
                <a:lnTo>
                  <a:pt x="3885" y="3756"/>
                </a:lnTo>
                <a:lnTo>
                  <a:pt x="3864" y="3768"/>
                </a:lnTo>
                <a:lnTo>
                  <a:pt x="3840" y="3780"/>
                </a:lnTo>
                <a:lnTo>
                  <a:pt x="3816" y="3791"/>
                </a:lnTo>
                <a:lnTo>
                  <a:pt x="3790" y="3802"/>
                </a:lnTo>
                <a:lnTo>
                  <a:pt x="3763" y="3813"/>
                </a:lnTo>
                <a:lnTo>
                  <a:pt x="3734" y="3822"/>
                </a:lnTo>
                <a:lnTo>
                  <a:pt x="3704" y="3830"/>
                </a:lnTo>
                <a:lnTo>
                  <a:pt x="3671" y="3839"/>
                </a:lnTo>
                <a:lnTo>
                  <a:pt x="3638" y="3846"/>
                </a:lnTo>
                <a:lnTo>
                  <a:pt x="3603" y="3853"/>
                </a:lnTo>
                <a:lnTo>
                  <a:pt x="3565" y="3859"/>
                </a:lnTo>
                <a:lnTo>
                  <a:pt x="3526" y="3865"/>
                </a:lnTo>
                <a:lnTo>
                  <a:pt x="3485" y="3869"/>
                </a:lnTo>
                <a:lnTo>
                  <a:pt x="3442" y="3873"/>
                </a:lnTo>
                <a:lnTo>
                  <a:pt x="3396" y="3875"/>
                </a:lnTo>
                <a:lnTo>
                  <a:pt x="3349" y="3878"/>
                </a:lnTo>
                <a:lnTo>
                  <a:pt x="3300" y="3879"/>
                </a:lnTo>
                <a:lnTo>
                  <a:pt x="3248" y="3879"/>
                </a:lnTo>
                <a:lnTo>
                  <a:pt x="3194" y="3878"/>
                </a:lnTo>
                <a:lnTo>
                  <a:pt x="3139" y="3876"/>
                </a:lnTo>
                <a:lnTo>
                  <a:pt x="3080" y="3874"/>
                </a:lnTo>
                <a:lnTo>
                  <a:pt x="3018" y="3869"/>
                </a:lnTo>
                <a:lnTo>
                  <a:pt x="2954" y="3865"/>
                </a:lnTo>
                <a:lnTo>
                  <a:pt x="2888" y="3859"/>
                </a:lnTo>
                <a:lnTo>
                  <a:pt x="2820" y="3853"/>
                </a:lnTo>
                <a:lnTo>
                  <a:pt x="2749" y="3845"/>
                </a:lnTo>
                <a:lnTo>
                  <a:pt x="2675" y="3835"/>
                </a:lnTo>
                <a:lnTo>
                  <a:pt x="2598" y="3825"/>
                </a:lnTo>
                <a:lnTo>
                  <a:pt x="2517" y="3814"/>
                </a:lnTo>
                <a:lnTo>
                  <a:pt x="2517" y="3893"/>
                </a:lnTo>
                <a:lnTo>
                  <a:pt x="2618" y="3915"/>
                </a:lnTo>
                <a:lnTo>
                  <a:pt x="2715" y="3937"/>
                </a:lnTo>
                <a:lnTo>
                  <a:pt x="2810" y="3954"/>
                </a:lnTo>
                <a:lnTo>
                  <a:pt x="2905" y="3971"/>
                </a:lnTo>
                <a:lnTo>
                  <a:pt x="2997" y="3984"/>
                </a:lnTo>
                <a:lnTo>
                  <a:pt x="3087" y="3995"/>
                </a:lnTo>
                <a:lnTo>
                  <a:pt x="3175" y="4003"/>
                </a:lnTo>
                <a:lnTo>
                  <a:pt x="3261" y="4009"/>
                </a:lnTo>
                <a:lnTo>
                  <a:pt x="3346" y="4011"/>
                </a:lnTo>
                <a:lnTo>
                  <a:pt x="3388" y="4011"/>
                </a:lnTo>
                <a:lnTo>
                  <a:pt x="3430" y="4011"/>
                </a:lnTo>
                <a:lnTo>
                  <a:pt x="3472" y="4010"/>
                </a:lnTo>
                <a:lnTo>
                  <a:pt x="3512" y="4009"/>
                </a:lnTo>
                <a:lnTo>
                  <a:pt x="3552" y="4005"/>
                </a:lnTo>
                <a:lnTo>
                  <a:pt x="3592" y="4002"/>
                </a:lnTo>
                <a:lnTo>
                  <a:pt x="3632" y="3998"/>
                </a:lnTo>
                <a:lnTo>
                  <a:pt x="3672" y="3993"/>
                </a:lnTo>
                <a:lnTo>
                  <a:pt x="3711" y="3987"/>
                </a:lnTo>
                <a:lnTo>
                  <a:pt x="3750" y="3980"/>
                </a:lnTo>
                <a:lnTo>
                  <a:pt x="3788" y="3973"/>
                </a:lnTo>
                <a:lnTo>
                  <a:pt x="3827" y="3965"/>
                </a:lnTo>
                <a:lnTo>
                  <a:pt x="3865" y="3957"/>
                </a:lnTo>
                <a:lnTo>
                  <a:pt x="3903" y="3946"/>
                </a:lnTo>
                <a:lnTo>
                  <a:pt x="3940" y="3936"/>
                </a:lnTo>
                <a:lnTo>
                  <a:pt x="3977" y="3925"/>
                </a:lnTo>
                <a:lnTo>
                  <a:pt x="4015" y="3912"/>
                </a:lnTo>
                <a:lnTo>
                  <a:pt x="4051" y="3899"/>
                </a:lnTo>
                <a:lnTo>
                  <a:pt x="4088" y="3885"/>
                </a:lnTo>
                <a:lnTo>
                  <a:pt x="4125" y="3869"/>
                </a:lnTo>
                <a:lnTo>
                  <a:pt x="4161" y="3853"/>
                </a:lnTo>
                <a:lnTo>
                  <a:pt x="4197" y="3836"/>
                </a:lnTo>
                <a:lnTo>
                  <a:pt x="4233" y="3819"/>
                </a:lnTo>
                <a:lnTo>
                  <a:pt x="4269" y="3800"/>
                </a:lnTo>
                <a:lnTo>
                  <a:pt x="4304" y="3780"/>
                </a:lnTo>
                <a:lnTo>
                  <a:pt x="4340" y="3760"/>
                </a:lnTo>
                <a:lnTo>
                  <a:pt x="4375" y="3737"/>
                </a:lnTo>
                <a:lnTo>
                  <a:pt x="4409" y="3715"/>
                </a:lnTo>
                <a:lnTo>
                  <a:pt x="4445" y="3691"/>
                </a:lnTo>
                <a:lnTo>
                  <a:pt x="4480" y="3666"/>
                </a:lnTo>
                <a:lnTo>
                  <a:pt x="4514" y="3642"/>
                </a:lnTo>
                <a:lnTo>
                  <a:pt x="4549" y="3614"/>
                </a:lnTo>
                <a:lnTo>
                  <a:pt x="4584" y="3587"/>
                </a:lnTo>
                <a:lnTo>
                  <a:pt x="4618" y="3558"/>
                </a:lnTo>
                <a:lnTo>
                  <a:pt x="4653" y="3528"/>
                </a:lnTo>
                <a:lnTo>
                  <a:pt x="4687" y="3497"/>
                </a:lnTo>
                <a:lnTo>
                  <a:pt x="4721" y="3466"/>
                </a:lnTo>
                <a:lnTo>
                  <a:pt x="4756" y="3433"/>
                </a:lnTo>
                <a:lnTo>
                  <a:pt x="4791" y="3398"/>
                </a:lnTo>
                <a:lnTo>
                  <a:pt x="4825" y="3363"/>
                </a:lnTo>
                <a:lnTo>
                  <a:pt x="4859" y="3326"/>
                </a:lnTo>
                <a:lnTo>
                  <a:pt x="4893" y="3290"/>
                </a:lnTo>
                <a:lnTo>
                  <a:pt x="4928" y="3251"/>
                </a:lnTo>
                <a:lnTo>
                  <a:pt x="4962" y="3212"/>
                </a:lnTo>
                <a:lnTo>
                  <a:pt x="4996" y="3170"/>
                </a:lnTo>
                <a:lnTo>
                  <a:pt x="5030" y="3128"/>
                </a:lnTo>
                <a:lnTo>
                  <a:pt x="5614" y="3149"/>
                </a:lnTo>
                <a:lnTo>
                  <a:pt x="4520" y="4598"/>
                </a:lnTo>
                <a:lnTo>
                  <a:pt x="2141" y="4695"/>
                </a:lnTo>
                <a:lnTo>
                  <a:pt x="1887" y="5480"/>
                </a:lnTo>
                <a:lnTo>
                  <a:pt x="0" y="5473"/>
                </a:lnTo>
                <a:close/>
                <a:moveTo>
                  <a:pt x="4519" y="2271"/>
                </a:moveTo>
                <a:lnTo>
                  <a:pt x="5270" y="2271"/>
                </a:lnTo>
                <a:lnTo>
                  <a:pt x="4171" y="1135"/>
                </a:lnTo>
                <a:lnTo>
                  <a:pt x="3070" y="0"/>
                </a:lnTo>
                <a:lnTo>
                  <a:pt x="2235" y="862"/>
                </a:lnTo>
                <a:lnTo>
                  <a:pt x="2235" y="551"/>
                </a:lnTo>
                <a:lnTo>
                  <a:pt x="2340" y="551"/>
                </a:lnTo>
                <a:lnTo>
                  <a:pt x="2340" y="286"/>
                </a:lnTo>
                <a:lnTo>
                  <a:pt x="1596" y="286"/>
                </a:lnTo>
                <a:lnTo>
                  <a:pt x="1596" y="551"/>
                </a:lnTo>
                <a:lnTo>
                  <a:pt x="1713" y="551"/>
                </a:lnTo>
                <a:lnTo>
                  <a:pt x="1713" y="1400"/>
                </a:lnTo>
                <a:lnTo>
                  <a:pt x="870" y="2271"/>
                </a:lnTo>
                <a:lnTo>
                  <a:pt x="1627" y="2271"/>
                </a:lnTo>
                <a:lnTo>
                  <a:pt x="1627" y="3221"/>
                </a:lnTo>
                <a:lnTo>
                  <a:pt x="1686" y="3193"/>
                </a:lnTo>
                <a:lnTo>
                  <a:pt x="1746" y="3164"/>
                </a:lnTo>
                <a:lnTo>
                  <a:pt x="1805" y="3139"/>
                </a:lnTo>
                <a:lnTo>
                  <a:pt x="1867" y="3114"/>
                </a:lnTo>
                <a:lnTo>
                  <a:pt x="1927" y="3090"/>
                </a:lnTo>
                <a:lnTo>
                  <a:pt x="1990" y="3068"/>
                </a:lnTo>
                <a:lnTo>
                  <a:pt x="2051" y="3048"/>
                </a:lnTo>
                <a:lnTo>
                  <a:pt x="2115" y="3029"/>
                </a:lnTo>
                <a:lnTo>
                  <a:pt x="2177" y="3010"/>
                </a:lnTo>
                <a:lnTo>
                  <a:pt x="2241" y="2993"/>
                </a:lnTo>
                <a:lnTo>
                  <a:pt x="2306" y="2979"/>
                </a:lnTo>
                <a:lnTo>
                  <a:pt x="2371" y="2965"/>
                </a:lnTo>
                <a:lnTo>
                  <a:pt x="2437" y="2953"/>
                </a:lnTo>
                <a:lnTo>
                  <a:pt x="2503" y="2943"/>
                </a:lnTo>
                <a:lnTo>
                  <a:pt x="2569" y="2933"/>
                </a:lnTo>
                <a:lnTo>
                  <a:pt x="2637" y="2925"/>
                </a:lnTo>
                <a:lnTo>
                  <a:pt x="2637" y="2320"/>
                </a:lnTo>
                <a:lnTo>
                  <a:pt x="3485" y="2320"/>
                </a:lnTo>
                <a:lnTo>
                  <a:pt x="3485" y="2954"/>
                </a:lnTo>
                <a:lnTo>
                  <a:pt x="3553" y="2966"/>
                </a:lnTo>
                <a:lnTo>
                  <a:pt x="3622" y="2980"/>
                </a:lnTo>
                <a:lnTo>
                  <a:pt x="3691" y="2994"/>
                </a:lnTo>
                <a:lnTo>
                  <a:pt x="3762" y="3011"/>
                </a:lnTo>
                <a:lnTo>
                  <a:pt x="3833" y="3029"/>
                </a:lnTo>
                <a:lnTo>
                  <a:pt x="3904" y="3048"/>
                </a:lnTo>
                <a:lnTo>
                  <a:pt x="3976" y="3068"/>
                </a:lnTo>
                <a:lnTo>
                  <a:pt x="4048" y="3090"/>
                </a:lnTo>
                <a:lnTo>
                  <a:pt x="4296" y="3167"/>
                </a:lnTo>
                <a:lnTo>
                  <a:pt x="4295" y="3365"/>
                </a:lnTo>
                <a:lnTo>
                  <a:pt x="4351" y="3322"/>
                </a:lnTo>
                <a:lnTo>
                  <a:pt x="4407" y="3275"/>
                </a:lnTo>
                <a:lnTo>
                  <a:pt x="4464" y="3225"/>
                </a:lnTo>
                <a:lnTo>
                  <a:pt x="4519" y="3172"/>
                </a:lnTo>
                <a:lnTo>
                  <a:pt x="4519" y="22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3795" y="2865619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52318" y="415779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输入格式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93073" y="4863473"/>
            <a:ext cx="374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介绍输入的行数，每行的内容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98749" y="3414902"/>
            <a:ext cx="374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介绍题目背景和要求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47535" y="2156874"/>
            <a:ext cx="374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1s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≈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1e8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次运算；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内存限制数组大小，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1e7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级别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0547E3-F01B-47C7-9427-45B7EF40351E}"/>
              </a:ext>
            </a:extLst>
          </p:cNvPr>
          <p:cNvSpPr/>
          <p:nvPr/>
        </p:nvSpPr>
        <p:spPr>
          <a:xfrm>
            <a:off x="5765686" y="28915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问题描述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4C38C3-97F2-4430-998D-53EA97249BEE}"/>
              </a:ext>
            </a:extLst>
          </p:cNvPr>
          <p:cNvGrpSpPr/>
          <p:nvPr/>
        </p:nvGrpSpPr>
        <p:grpSpPr>
          <a:xfrm>
            <a:off x="962549" y="388931"/>
            <a:ext cx="3813658" cy="6143131"/>
            <a:chOff x="349367" y="498764"/>
            <a:chExt cx="3609587" cy="613242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74AD647-3035-4A33-B450-FE8BF95FB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4" t="15999" r="13146" b="16445"/>
            <a:stretch/>
          </p:blipFill>
          <p:spPr>
            <a:xfrm>
              <a:off x="349367" y="498764"/>
              <a:ext cx="3609586" cy="468333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A9A7301-68E0-4709-8E4F-0B03C1A17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2" t="12768" r="13217" b="65661"/>
            <a:stretch/>
          </p:blipFill>
          <p:spPr>
            <a:xfrm>
              <a:off x="349368" y="5157226"/>
              <a:ext cx="3609586" cy="1473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79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289</Words>
  <Application>Microsoft Office PowerPoint</Application>
  <PresentationFormat>全屏显示(4:3)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隶书</vt:lpstr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Wang Yanbo</cp:lastModifiedBy>
  <cp:revision>59</cp:revision>
  <dcterms:created xsi:type="dcterms:W3CDTF">2014-12-22T07:22:13Z</dcterms:created>
  <dcterms:modified xsi:type="dcterms:W3CDTF">2021-03-27T10:54:15Z</dcterms:modified>
</cp:coreProperties>
</file>