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257" r:id="rId3"/>
    <p:sldId id="287" r:id="rId4"/>
    <p:sldId id="294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7" r:id="rId14"/>
    <p:sldId id="304" r:id="rId15"/>
    <p:sldId id="305" r:id="rId16"/>
    <p:sldId id="306" r:id="rId17"/>
    <p:sldId id="293" r:id="rId18"/>
    <p:sldId id="295" r:id="rId19"/>
    <p:sldId id="267" r:id="rId20"/>
    <p:sldId id="275" r:id="rId2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51" d="100"/>
          <a:sy n="51" d="100"/>
        </p:scale>
        <p:origin x="77" y="2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920E1BF-F554-4668-91A3-B2F3F09541A6}" type="datetime2">
              <a:rPr lang="zh-CN" altLang="en-US"/>
              <a:pPr>
                <a:defRPr/>
              </a:pPr>
              <a:t>2018年4月20日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19026E4-0D46-4198-80CA-5E0ED5115EAA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66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68E882-32D4-43D7-AC04-89829557B291}" type="datetime2">
              <a:rPr lang="zh-CN" altLang="en-US"/>
              <a:pPr>
                <a:defRPr/>
              </a:pPr>
              <a:t>2018年4月20日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7767BAC-8BBF-4BD5-BD00-792B475A9AC1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909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CCBB9F-5ABE-437F-84CF-24FD0208C48D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937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8646F8-B641-48EB-9CAD-EF990A897C27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442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D08541-D2E0-4E86-9493-40F646D4C284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47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3E1217-90F0-4798-8387-A49B67C70155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36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3E1217-90F0-4798-8387-A49B67C70155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4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D860D5-DDB7-45EB-A6F5-729B37EAED02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399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133EBD-C72F-42D4-8026-AEE6B4D9B741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487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203135-F889-4FFE-908D-9F446CABC781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547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A64E888-D788-4DB7-A2BB-AC2B41A764BD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64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BB131E-5A1A-49CE-A3E0-D4E5797096FA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481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95FD6F-D3B4-4568-9941-A363543CBB04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119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CB5E00-D72D-4886-A14D-3C4CB627F73E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271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C17D1D-CECD-462B-B516-E494C114FDB3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740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681114-5911-43EB-83DF-6C8688A72F74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14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109630-8A04-4A76-841D-9D037F487BED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432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163888-0947-453A-BA1A-BA65C9EC0555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064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78777-C1C5-4D75-B807-F1526B2949D8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331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31E9F6-B5FD-47E6-98F8-876D6A3FCA74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69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A43D8-4003-4807-9072-5CC326DC55F3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816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F75D16-B97D-47C0-9C50-A11EF33D51D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45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4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直接连接符 4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​​(S) 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 1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​​ 1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​​(S) 1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 1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2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 2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直接连接符 38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​​ 4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(S) 4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 4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直接连接符 49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​​(S) 5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​​(S) 5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直接连接符 44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 4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 5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 2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直接连接符​​ 2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​​ 2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​​(S) 2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8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组 2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直接连接符 33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​​(S) 3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​​(S) 3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接连接符 28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3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直接连接符​​ 57"/>
          <p:cNvCxnSpPr/>
          <p:nvPr userDrawn="1"/>
        </p:nvCxnSpPr>
        <p:spPr>
          <a:xfrm>
            <a:off x="1295400" y="5294313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2736249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添加页脚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3C075-52EC-4B36-BB9B-ABFE6B367CC0}" type="datetime2">
              <a:rPr lang="zh-CN" altLang="en-US"/>
              <a:pPr>
                <a:defRPr/>
              </a:pPr>
              <a:t>2018年4月20日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DC522-E47A-49F9-9E43-809DE672FF61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98255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添加页脚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49FD9-7ABB-4424-B125-DBC38F55EB4F}" type="datetime2">
              <a:rPr lang="zh-CN" altLang="en-US"/>
              <a:pPr>
                <a:defRPr/>
              </a:pPr>
              <a:t>2018年4月20日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9DD73-1FB2-4710-A648-E426CCAE6D0D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416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添加页脚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A839D-BB22-42B7-8DFC-20A493FC15C4}" type="datetime2">
              <a:rPr lang="zh-CN" altLang="en-US"/>
              <a:pPr>
                <a:defRPr/>
              </a:pPr>
              <a:t>2018年4月20日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913E-BE62-4CA0-A7F8-1E7421982E8A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32753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6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直接连接符​​(S) 7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​​(S) 9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11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 12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​​(S) 16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 19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 20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22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 23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直接连接符​​ 41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​​(S) 43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(S) 44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 46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直接连接符​​ 52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​​(S) 53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​​(S) 54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5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直接连接符 44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8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 49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 50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 24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直接连接符 22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​​ 26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​​(S) 27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​​(S) 28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9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组 3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直接连接符​​ 3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​​(S) 37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​​(S) 3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接连接符​​ 3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32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 33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直接连接符​​ 57"/>
          <p:cNvCxnSpPr/>
          <p:nvPr userDrawn="1"/>
        </p:nvCxnSpPr>
        <p:spPr>
          <a:xfrm>
            <a:off x="1295400" y="5294313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7141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添加页脚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BBF69-2398-4E2E-8F0F-086E31171976}" type="datetime2">
              <a:rPr lang="zh-CN" altLang="en-US"/>
              <a:pPr>
                <a:defRPr/>
              </a:pPr>
              <a:t>2018年4月20日</a:t>
            </a:fld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2282E-E821-45B5-B6F8-740808925052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91952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E78B8D5-F503-413F-A3D6-EA25AC1925BB}" type="datetime2">
              <a:rPr lang="zh-CN" altLang="en-US"/>
              <a:pPr>
                <a:defRPr/>
              </a:pPr>
              <a:t>2018年4月20日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FEAC2DE-B17C-4BAC-AC6B-0BC4567BA5AF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68489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A8622-3959-4B72-BAFB-9D876B7FA72E}" type="datetime2">
              <a:rPr lang="zh-CN" altLang="en-US"/>
              <a:pPr>
                <a:defRPr/>
              </a:pPr>
              <a:t>2018年4月20日</a:t>
            </a:fld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4E9C3-8364-49E9-AAD0-CB11DC72929C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76363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60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3" name="直接连接符​​ 161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​​ 162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​​ 163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​​ 164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​​ 165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​​ 166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 167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 168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​​ 169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 170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71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​​ 172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​​ 173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​​ 174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 175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 176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 177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" name="直接连接符​​ 19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​​ 199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组 20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8" name="直接连接符​​ 20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​​ 207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​​ 20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​​ 21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直接连接符 42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 203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 20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 20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 178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1" name="直接连接符​​ 179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​​ 180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​​ 182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组 184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" name="直接连接符 3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​​ 191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​​ 192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​​ 193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​​ 194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接连接符​​ 185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 186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187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188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 189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页脚占位符 21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添加页脚</a:t>
            </a:r>
          </a:p>
        </p:txBody>
      </p:sp>
      <p:sp>
        <p:nvSpPr>
          <p:cNvPr id="54" name="日期占位符 21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B25128-08A0-4ABA-ABBB-876D481E5C78}" type="datetime2">
              <a:rPr lang="zh-CN" altLang="en-US"/>
              <a:pPr>
                <a:defRPr/>
              </a:pPr>
              <a:t>2018年4月20日</a:t>
            </a:fld>
            <a:endParaRPr lang="zh-CN" altLang="en-US" dirty="0"/>
          </a:p>
        </p:txBody>
      </p:sp>
      <p:sp>
        <p:nvSpPr>
          <p:cNvPr id="55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07C8F-F60B-4167-8CE3-8CEB340989DB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2725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8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直接连接符​​(S) 9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​ 11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 12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(S) 16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​​ 19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 20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22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4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 25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直接连接符​​ 43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​​(S) 44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(S) 45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​​(S) 46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组 48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直接连接符​​ 54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​​(S) 55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6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 57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 58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接连接符​​ 49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 50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51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52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 26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直接连接符 23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​​(S) 28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​​(S) 29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(S) 30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 31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 32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直接连接符 34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​​(S) 39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40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 41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​​ 33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5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6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矩形 55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8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添加页脚</a:t>
            </a:r>
          </a:p>
        </p:txBody>
      </p:sp>
      <p:sp>
        <p:nvSpPr>
          <p:cNvPr id="59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886344F-B873-44C9-BEE5-FBAB940F4A43}" type="datetime2">
              <a:rPr lang="zh-CN" altLang="en-US"/>
              <a:pPr>
                <a:defRPr/>
              </a:pPr>
              <a:t>2018年4月20日</a:t>
            </a:fld>
            <a:endParaRPr lang="zh-CN" altLang="en-US" dirty="0"/>
          </a:p>
        </p:txBody>
      </p:sp>
      <p:sp>
        <p:nvSpPr>
          <p:cNvPr id="60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94AB5D0-561F-4BDB-B662-7050B31EC023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43064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​​(S) 9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11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 12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​​(S) 16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 19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 20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22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3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 24"/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直接连接符 39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​​(S) 43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(S) 44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​​(S) 45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组 47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直接连接符 50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​​(S) 54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5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6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 57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接连接符 45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 49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 50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51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52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 25"/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直接连接符​​(S) 26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​​(S) 27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​​(S) 28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(S) 29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 31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直接连接符 34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​​(S) 38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9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40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 41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 33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5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6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​​ 58"/>
          <p:cNvCxnSpPr/>
          <p:nvPr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128038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 95"/>
          <p:cNvGrpSpPr>
            <a:grpSpLocks/>
          </p:cNvGrpSpPr>
          <p:nvPr userDrawn="1"/>
        </p:nvGrpSpPr>
        <p:grpSpPr bwMode="auto">
          <a:xfrm>
            <a:off x="0" y="-195263"/>
            <a:ext cx="12192000" cy="6858001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3174" y="2835276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3174" y="5284787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3174" y="6510337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9" name="组 11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2" name="组 13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8563" y="0"/>
                  <a:ext cx="4643438" cy="4672012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8226" y="0"/>
                  <a:ext cx="993775" cy="10033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826"/>
                <a:ext cx="5829301" cy="5845174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组 11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6" name="组 11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8562" y="0"/>
                  <a:ext cx="4643439" cy="4672012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8226" y="0"/>
                  <a:ext cx="993775" cy="10033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826"/>
                <a:ext cx="5829301" cy="5845174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1295400" y="503238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0" y="6289675"/>
            <a:ext cx="612775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3188" y="6289675"/>
            <a:ext cx="1266825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C5C8EBF-F0BC-482C-8507-34B2FC8250EF}" type="datetime2">
              <a:rPr lang="zh-CN" altLang="en-US"/>
              <a:pPr>
                <a:defRPr/>
              </a:pPr>
              <a:t>2018年4月20日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4825" y="6289675"/>
            <a:ext cx="919163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C0E818E-33D1-4CBC-8DDF-0D6272A33AD1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6" r:id="rId2"/>
    <p:sldLayoutId id="2147483682" r:id="rId3"/>
    <p:sldLayoutId id="2147483677" r:id="rId4"/>
    <p:sldLayoutId id="2147483683" r:id="rId5"/>
    <p:sldLayoutId id="2147483678" r:id="rId6"/>
    <p:sldLayoutId id="2147483684" r:id="rId7"/>
    <p:sldLayoutId id="2147483685" r:id="rId8"/>
    <p:sldLayoutId id="2147483686" r:id="rId9"/>
    <p:sldLayoutId id="2147483679" r:id="rId10"/>
    <p:sldLayoutId id="2147483680" r:id="rId11"/>
  </p:sldLayoutIdLst>
  <p:transition spd="med">
    <p:fad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rgbClr val="A43F27"/>
        </a:buClr>
        <a:buSzPct val="10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563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A43F27"/>
        </a:buClr>
        <a:buSzPct val="100000"/>
        <a:buFont typeface="Arial" panose="020B0604020202020204" pitchFamily="34" charset="0"/>
        <a:buChar char="▪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rtl="0" fontAlgn="base">
        <a:lnSpc>
          <a:spcPct val="90000"/>
        </a:lnSpc>
        <a:spcBef>
          <a:spcPts val="800"/>
        </a:spcBef>
        <a:spcAft>
          <a:spcPct val="0"/>
        </a:spcAft>
        <a:buClr>
          <a:srgbClr val="A43F27"/>
        </a:buClr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563" algn="l" rtl="0" fontAlgn="base">
        <a:lnSpc>
          <a:spcPct val="90000"/>
        </a:lnSpc>
        <a:spcBef>
          <a:spcPts val="800"/>
        </a:spcBef>
        <a:spcAft>
          <a:spcPct val="0"/>
        </a:spcAft>
        <a:buClr>
          <a:srgbClr val="A43F27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rtl="0" fontAlgn="base">
        <a:lnSpc>
          <a:spcPct val="90000"/>
        </a:lnSpc>
        <a:spcBef>
          <a:spcPts val="600"/>
        </a:spcBef>
        <a:spcAft>
          <a:spcPct val="0"/>
        </a:spcAft>
        <a:buClr>
          <a:srgbClr val="A43F27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ctrTitle"/>
          </p:nvPr>
        </p:nvSpPr>
        <p:spPr>
          <a:xfrm>
            <a:off x="1293813" y="790575"/>
            <a:ext cx="9604375" cy="2668588"/>
          </a:xfrm>
        </p:spPr>
        <p:txBody>
          <a:bodyPr/>
          <a:lstStyle/>
          <a:p>
            <a:r>
              <a:rPr lang="zh-CN" altLang="en-US" sz="4800" smtClean="0">
                <a:latin typeface="Arial" panose="020B0604020202020204" pitchFamily="34" charset="0"/>
                <a:sym typeface="Arial" panose="020B0604020202020204" pitchFamily="34" charset="0"/>
              </a:rPr>
              <a:t>百货公司报价系统的设计与实现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5432425"/>
            <a:ext cx="9604375" cy="457200"/>
          </a:xfrm>
        </p:spPr>
        <p:txBody>
          <a:bodyPr/>
          <a:lstStyle/>
          <a:p>
            <a:pPr algn="r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数媒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141   2014053030   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徐雯俊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34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mtClean="0"/>
              <a:t>项目预览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8676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17650"/>
            <a:ext cx="9417050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6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mtClean="0"/>
              <a:t>项目预览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072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43050"/>
            <a:ext cx="94170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mtClean="0"/>
              <a:t>项目预览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277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3363"/>
            <a:ext cx="9417050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3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mtClean="0"/>
              <a:t>项目预览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56298"/>
            <a:ext cx="9417600" cy="449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95879"/>
      </p:ext>
    </p:extLst>
  </p:cSld>
  <p:clrMapOvr>
    <a:masterClrMapping/>
  </p:clrMapOvr>
  <p:transition spd="slow" advTm="33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mtClean="0"/>
              <a:t>项目预览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482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54163"/>
            <a:ext cx="9417050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1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mtClean="0"/>
              <a:t>项目预览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686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44638"/>
            <a:ext cx="94170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3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mtClean="0"/>
              <a:t>项目预览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8916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5275"/>
            <a:ext cx="941705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2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mtClean="0">
                <a:sym typeface="Arial" panose="020B0604020202020204" pitchFamily="34" charset="0"/>
              </a:rPr>
              <a:t>功能重难点</a:t>
            </a:r>
            <a:r>
              <a:rPr lang="zh-CN" altLang="en-US" smtClean="0">
                <a:latin typeface="Arial" panose="020B0604020202020204" pitchFamily="34" charset="0"/>
              </a:rPr>
              <a:t> 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/>
          <a:lstStyle/>
          <a:p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CRUD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表格的创建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产品</a:t>
            </a:r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Excel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文件导入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报价单</a:t>
            </a:r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Word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文件导出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图表信息展示</a:t>
            </a:r>
          </a:p>
          <a:p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43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mtClean="0"/>
              <a:t>下一阶段的工作简要计划</a:t>
            </a:r>
            <a:r>
              <a:rPr lang="zh-CN" altLang="en-US" smtClean="0">
                <a:latin typeface="Arial" panose="020B0604020202020204" pitchFamily="34" charset="0"/>
              </a:rPr>
              <a:t> 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/>
          <a:lstStyle/>
          <a:p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系统发布到本地</a:t>
            </a:r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IIS</a:t>
            </a:r>
          </a:p>
          <a:p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功能细节调整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清查修复系统</a:t>
            </a:r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bug</a:t>
            </a:r>
          </a:p>
          <a:p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1295400" y="715963"/>
            <a:ext cx="9601200" cy="3148012"/>
          </a:xfrm>
        </p:spPr>
        <p:txBody>
          <a:bodyPr/>
          <a:lstStyle/>
          <a:p>
            <a:pPr algn="ctr"/>
            <a:r>
              <a:rPr lang="en-US" altLang="zh-CN" sz="8000" smtClean="0">
                <a:sym typeface="Arial" panose="020B0604020202020204" pitchFamily="34" charset="0"/>
              </a:rPr>
              <a:t>Q&amp;A</a:t>
            </a:r>
            <a:endParaRPr lang="zh-CN" altLang="en-US" sz="800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演示要点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/>
          <a:lstStyle/>
          <a:p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smtClean="0"/>
              <a:t>前期完成的主要工作 </a:t>
            </a:r>
            <a:endParaRPr lang="en-US" altLang="zh-CN" smtClean="0"/>
          </a:p>
          <a:p>
            <a:pPr>
              <a:lnSpc>
                <a:spcPct val="170000"/>
              </a:lnSpc>
            </a:pPr>
            <a:r>
              <a:rPr lang="zh-CN" altLang="en-US" smtClean="0"/>
              <a:t>项目预览</a:t>
            </a:r>
            <a:endParaRPr lang="en-US" altLang="zh-CN" smtClean="0"/>
          </a:p>
          <a:p>
            <a:pPr>
              <a:lnSpc>
                <a:spcPct val="170000"/>
              </a:lnSpc>
            </a:pPr>
            <a:r>
              <a:rPr lang="zh-CN" altLang="en-US" smtClean="0">
                <a:sym typeface="Arial" panose="020B0604020202020204" pitchFamily="34" charset="0"/>
              </a:rPr>
              <a:t>功能重难点</a:t>
            </a:r>
            <a:endParaRPr lang="en-US" altLang="zh-CN" smtClean="0"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smtClean="0"/>
              <a:t>下一阶段的工作简要计划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18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1295400" y="715963"/>
            <a:ext cx="9601200" cy="3148012"/>
          </a:xfrm>
        </p:spPr>
        <p:txBody>
          <a:bodyPr/>
          <a:lstStyle/>
          <a:p>
            <a:pPr algn="ctr"/>
            <a:r>
              <a:rPr lang="zh-CN" altLang="en-US" sz="8000" smtClean="0">
                <a:sym typeface="Arial" panose="020B0604020202020204" pitchFamily="34" charset="0"/>
              </a:rPr>
              <a:t>谢谢！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mtClean="0">
                <a:latin typeface="Arial" panose="020B0604020202020204" pitchFamily="34" charset="0"/>
              </a:rPr>
              <a:t>前期完成的主要工作 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完成系统登录界面及功能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完成项目主页展示功能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完成系统关于界面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28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mtClean="0">
                <a:latin typeface="Arial" panose="020B0604020202020204" pitchFamily="34" charset="0"/>
              </a:rPr>
              <a:t>前期完成的主要工作 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完成用户管理系统，包括系统角色管理，用户管理，以及个人信息资料查看及修改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完成产品管理系统，包括产品分类，价格管理，产品明细管理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完成报价系统，包括报价单操作，报价单统计，以及代理商自动升级操作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完成权限系统，包括用户权限设置操作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完成信息系统，包括个人信息操作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4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mtClean="0"/>
              <a:t>项目预览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436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1646238"/>
            <a:ext cx="942022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2815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mtClean="0"/>
              <a:t>项目预览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35113"/>
            <a:ext cx="9418638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25503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mtClean="0"/>
              <a:t>项目预览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253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55750"/>
            <a:ext cx="9417050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6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mtClean="0"/>
              <a:t>项目预览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4580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535113"/>
            <a:ext cx="9418637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7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mtClean="0"/>
              <a:t>项目预览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6628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30350"/>
            <a:ext cx="6973888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7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amondGrid">
    <a:dk1>
      <a:srgbClr val="2D2E2D"/>
    </a:dk1>
    <a:lt1>
      <a:sysClr val="window" lastClr="FFFFFF"/>
    </a:lt1>
    <a:dk2>
      <a:srgbClr val="000000"/>
    </a:dk2>
    <a:lt2>
      <a:srgbClr val="EAEAEA"/>
    </a:lt2>
    <a:accent1>
      <a:srgbClr val="D15A3E"/>
    </a:accent1>
    <a:accent2>
      <a:srgbClr val="B2B2B2"/>
    </a:accent2>
    <a:accent3>
      <a:srgbClr val="4F91A1"/>
    </a:accent3>
    <a:accent4>
      <a:srgbClr val="F0BA34"/>
    </a:accent4>
    <a:accent5>
      <a:srgbClr val="AEB733"/>
    </a:accent5>
    <a:accent6>
      <a:srgbClr val="926397"/>
    </a:accent6>
    <a:hlink>
      <a:srgbClr val="4F91A1"/>
    </a:hlink>
    <a:folHlink>
      <a:srgbClr val="808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432</TotalTime>
  <Words>219</Words>
  <Application>Microsoft Office PowerPoint</Application>
  <PresentationFormat>宽屏</PresentationFormat>
  <Paragraphs>111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幼圆</vt:lpstr>
      <vt:lpstr>微软雅黑</vt:lpstr>
      <vt:lpstr>菱形网格 16x9</vt:lpstr>
      <vt:lpstr>百货公司报价系统的设计与实现</vt:lpstr>
      <vt:lpstr>演示要点</vt:lpstr>
      <vt:lpstr>前期完成的主要工作 </vt:lpstr>
      <vt:lpstr>前期完成的主要工作 </vt:lpstr>
      <vt:lpstr>项目预览</vt:lpstr>
      <vt:lpstr>项目预览</vt:lpstr>
      <vt:lpstr>项目预览</vt:lpstr>
      <vt:lpstr>项目预览</vt:lpstr>
      <vt:lpstr>项目预览</vt:lpstr>
      <vt:lpstr>项目预览</vt:lpstr>
      <vt:lpstr>项目预览</vt:lpstr>
      <vt:lpstr>项目预览</vt:lpstr>
      <vt:lpstr>项目预览</vt:lpstr>
      <vt:lpstr>项目预览</vt:lpstr>
      <vt:lpstr>项目预览</vt:lpstr>
      <vt:lpstr>项目预览</vt:lpstr>
      <vt:lpstr>功能重难点 </vt:lpstr>
      <vt:lpstr>下一阶段的工作简要计划 </vt:lpstr>
      <vt:lpstr>Q&amp;A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Windows 用户</dc:creator>
  <cp:lastModifiedBy>Windows 用户</cp:lastModifiedBy>
  <cp:revision>63</cp:revision>
  <dcterms:created xsi:type="dcterms:W3CDTF">2017-12-21T13:48:27Z</dcterms:created>
  <dcterms:modified xsi:type="dcterms:W3CDTF">2018-04-20T01:20:35Z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