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.jpg" ContentType="image/jpeg"/>
  <Override PartName="/ppt/notesSlides/notesSlide5.xml" ContentType="application/vnd.openxmlformats-officedocument.presentationml.notesSlide+xml"/>
  <Override PartName="/ppt/media/image3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257" r:id="rId3"/>
    <p:sldId id="287" r:id="rId4"/>
    <p:sldId id="282" r:id="rId5"/>
    <p:sldId id="288" r:id="rId6"/>
    <p:sldId id="272" r:id="rId7"/>
    <p:sldId id="283" r:id="rId8"/>
    <p:sldId id="284" r:id="rId9"/>
    <p:sldId id="285" r:id="rId10"/>
    <p:sldId id="286" r:id="rId11"/>
    <p:sldId id="289" r:id="rId12"/>
    <p:sldId id="273" r:id="rId13"/>
    <p:sldId id="274" r:id="rId14"/>
    <p:sldId id="278" r:id="rId15"/>
    <p:sldId id="279" r:id="rId16"/>
    <p:sldId id="280" r:id="rId17"/>
    <p:sldId id="281" r:id="rId18"/>
    <p:sldId id="290" r:id="rId19"/>
    <p:sldId id="267" r:id="rId20"/>
    <p:sldId id="275" r:id="rId2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2017年12月28日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2017年12月28日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359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262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107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023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835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070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40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034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081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09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086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37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10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6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259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005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42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15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2017年12月28日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2017年12月28日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2017年12月28日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2017年12月28日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2017年12月28日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2017年12月28日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2017年12月28日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2017年12月28日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2017年12月28日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790833"/>
            <a:ext cx="9604310" cy="2669060"/>
          </a:xfrm>
        </p:spPr>
        <p:txBody>
          <a:bodyPr rtlCol="0">
            <a:normAutofit/>
          </a:bodyPr>
          <a:lstStyle/>
          <a:p>
            <a:r>
              <a:rPr lang="zh-CN" altLang="en-US" sz="4800" dirty="0" smtClean="0">
                <a:latin typeface="Arial" panose="020B0604020202020204" pitchFamily="34" charset="0"/>
                <a:sym typeface="Arial" panose="020B0604020202020204" pitchFamily="34" charset="0"/>
              </a:rPr>
              <a:t>百货公司</a:t>
            </a:r>
            <a:r>
              <a:rPr lang="zh-CN" altLang="en-US" sz="4800" dirty="0">
                <a:latin typeface="Arial" panose="020B0604020202020204" pitchFamily="34" charset="0"/>
                <a:sym typeface="Arial" panose="020B0604020202020204" pitchFamily="34" charset="0"/>
              </a:rPr>
              <a:t>报价系统的设计与实现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数媒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141   2014053030   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徐雯俊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所涉及的功能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模块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—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生成报价单模块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971"/>
          </a:xfrm>
        </p:spPr>
        <p:txBody>
          <a:bodyPr rtlCol="0">
            <a:normAutofit/>
          </a:bodyPr>
          <a:lstStyle/>
          <a:p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/>
            <a:r>
              <a:rPr lang="zh-CN" altLang="zh-CN" dirty="0"/>
              <a:t>用户可以根据需要选择需要的产品进行生出报价单操作</a:t>
            </a:r>
          </a:p>
          <a:p>
            <a:pPr lvl="0"/>
            <a:r>
              <a:rPr lang="zh-CN" altLang="zh-CN" dirty="0"/>
              <a:t>可以选择产品的排列顺序的依据标准</a:t>
            </a:r>
          </a:p>
          <a:p>
            <a:pPr lvl="0"/>
            <a:r>
              <a:rPr lang="zh-CN" altLang="zh-CN" dirty="0"/>
              <a:t>内部报价单可以看到公司利润</a:t>
            </a:r>
          </a:p>
          <a:p>
            <a:pPr lvl="0"/>
            <a:r>
              <a:rPr lang="zh-CN" altLang="zh-CN" dirty="0"/>
              <a:t>外部报价单只显示产品销售价格</a:t>
            </a: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93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所涉及的功能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模块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—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导图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971"/>
          </a:xfrm>
        </p:spPr>
        <p:txBody>
          <a:bodyPr rtlCol="0">
            <a:normAutofit/>
          </a:bodyPr>
          <a:lstStyle/>
          <a:p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00" y="1927321"/>
            <a:ext cx="9422400" cy="3115471"/>
          </a:xfrm>
          <a:prstGeom prst="rect">
            <a:avLst/>
          </a:prstGeom>
          <a:ln w="19050">
            <a:solidFill>
              <a:schemeClr val="accent1">
                <a:alpha val="98000"/>
              </a:schemeClr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362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打算怎么实现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971"/>
          </a:xfrm>
        </p:spPr>
        <p:txBody>
          <a:bodyPr rtlCol="0">
            <a:normAutofit/>
          </a:bodyPr>
          <a:lstStyle/>
          <a:p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dirty="0" smtClean="0">
                <a:latin typeface="Arial" panose="020B0604020202020204" pitchFamily="34" charset="0"/>
              </a:rPr>
              <a:t>平台：</a:t>
            </a:r>
            <a:r>
              <a:rPr lang="en-US" altLang="zh-CN" dirty="0" smtClean="0">
                <a:latin typeface="Arial" panose="020B0604020202020204" pitchFamily="34" charset="0"/>
              </a:rPr>
              <a:t>Windows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Arial" panose="020B0604020202020204" pitchFamily="34" charset="0"/>
              </a:rPr>
              <a:t>使用</a:t>
            </a:r>
            <a:r>
              <a:rPr lang="en-US" altLang="zh-CN" dirty="0" err="1" smtClean="0">
                <a:latin typeface="Arial" panose="020B0604020202020204" pitchFamily="34" charset="0"/>
              </a:rPr>
              <a:t>ASP.Net</a:t>
            </a:r>
            <a:r>
              <a:rPr lang="en-US" altLang="zh-CN" dirty="0" smtClean="0">
                <a:latin typeface="Arial" panose="020B0604020202020204" pitchFamily="34" charset="0"/>
              </a:rPr>
              <a:t>  MVC</a:t>
            </a:r>
            <a:r>
              <a:rPr lang="zh-CN" altLang="en-US" dirty="0" smtClean="0">
                <a:latin typeface="Arial" panose="020B0604020202020204" pitchFamily="34" charset="0"/>
              </a:rPr>
              <a:t>架构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Arial" panose="020B0604020202020204" pitchFamily="34" charset="0"/>
              </a:rPr>
              <a:t>前端框架：</a:t>
            </a:r>
            <a:r>
              <a:rPr lang="en-US" altLang="zh-CN" dirty="0" smtClean="0">
                <a:latin typeface="Arial" panose="020B0604020202020204" pitchFamily="34" charset="0"/>
              </a:rPr>
              <a:t>bootstrap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err="1" smtClean="0">
                <a:latin typeface="Arial" panose="020B0604020202020204" pitchFamily="34" charset="0"/>
              </a:rPr>
              <a:t>jquery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razor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err="1" smtClean="0">
                <a:latin typeface="Arial" panose="020B0604020202020204" pitchFamily="34" charset="0"/>
              </a:rPr>
              <a:t>ajax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Arial" panose="020B0604020202020204" pitchFamily="34" charset="0"/>
              </a:rPr>
              <a:t>数据库：</a:t>
            </a:r>
            <a:r>
              <a:rPr lang="en-US" altLang="zh-CN" dirty="0" err="1" smtClean="0">
                <a:latin typeface="Arial" panose="020B0604020202020204" pitchFamily="34" charset="0"/>
              </a:rPr>
              <a:t>SqlServer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indent="0" rtl="0">
              <a:buNone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68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时间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计划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971"/>
          </a:xfrm>
        </p:spPr>
        <p:txBody>
          <a:bodyPr rtlCol="0">
            <a:normAutofit/>
          </a:bodyPr>
          <a:lstStyle/>
          <a:p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月工作计划：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	1.</a:t>
            </a:r>
            <a:r>
              <a:rPr lang="zh-CN" altLang="en-US" dirty="0" smtClean="0">
                <a:latin typeface="Arial" panose="020B0604020202020204" pitchFamily="34" charset="0"/>
              </a:rPr>
              <a:t>熟悉</a:t>
            </a:r>
            <a:r>
              <a:rPr lang="en-US" altLang="zh-CN" dirty="0" err="1" smtClean="0">
                <a:latin typeface="Arial" panose="020B0604020202020204" pitchFamily="34" charset="0"/>
              </a:rPr>
              <a:t>ASP.Net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</a:rPr>
              <a:t>mvc</a:t>
            </a:r>
            <a:r>
              <a:rPr lang="zh-CN" altLang="en-US" dirty="0" smtClean="0">
                <a:latin typeface="Arial" panose="020B0604020202020204" pitchFamily="34" charset="0"/>
              </a:rPr>
              <a:t>架构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	2.</a:t>
            </a:r>
            <a:r>
              <a:rPr lang="zh-CN" altLang="en-US" dirty="0" smtClean="0">
                <a:latin typeface="Arial" panose="020B0604020202020204" pitchFamily="34" charset="0"/>
              </a:rPr>
              <a:t>数据库相关的表的构架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</a:rPr>
              <a:t>3.19</a:t>
            </a:r>
            <a:r>
              <a:rPr lang="zh-CN" altLang="en-US" dirty="0" smtClean="0">
                <a:latin typeface="Arial" panose="020B0604020202020204" pitchFamily="34" charset="0"/>
              </a:rPr>
              <a:t>周前完成需要上交的文档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indent="0" rtl="0">
              <a:buNone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57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时间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计划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971"/>
          </a:xfrm>
        </p:spPr>
        <p:txBody>
          <a:bodyPr rtlCol="0">
            <a:normAutofit/>
          </a:bodyPr>
          <a:lstStyle/>
          <a:p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 smtClean="0">
                <a:latin typeface="Arial" panose="020B0604020202020204" pitchFamily="34" charset="0"/>
              </a:rPr>
              <a:t>月工作计划：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	1.</a:t>
            </a:r>
            <a:r>
              <a:rPr lang="zh-CN" altLang="en-US" dirty="0" smtClean="0">
                <a:latin typeface="Arial" panose="020B0604020202020204" pitchFamily="34" charset="0"/>
              </a:rPr>
              <a:t>前端主体的框架搭建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	2.</a:t>
            </a:r>
            <a:r>
              <a:rPr lang="zh-CN" altLang="en-US" dirty="0" smtClean="0">
                <a:latin typeface="Arial" panose="020B0604020202020204" pitchFamily="34" charset="0"/>
              </a:rPr>
              <a:t>登录注册模块界面及功能的实现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zh-CN" altLang="en-US" dirty="0" smtClean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</a:rPr>
              <a:t>	3.</a:t>
            </a:r>
            <a:r>
              <a:rPr lang="zh-CN" altLang="en-US" dirty="0" smtClean="0">
                <a:latin typeface="Arial" panose="020B0604020202020204" pitchFamily="34" charset="0"/>
              </a:rPr>
              <a:t>多角色权限，管理控制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indent="0" rtl="0">
              <a:buNone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059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时间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计划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971"/>
          </a:xfrm>
        </p:spPr>
        <p:txBody>
          <a:bodyPr rtlCol="0">
            <a:normAutofit/>
          </a:bodyPr>
          <a:lstStyle/>
          <a:p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 smtClean="0">
                <a:latin typeface="Arial" panose="020B0604020202020204" pitchFamily="34" charset="0"/>
              </a:rPr>
              <a:t>月工作计划：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	1.</a:t>
            </a:r>
            <a:r>
              <a:rPr lang="zh-CN" altLang="en-US" dirty="0" smtClean="0">
                <a:latin typeface="Arial" panose="020B0604020202020204" pitchFamily="34" charset="0"/>
              </a:rPr>
              <a:t>产品模块前端界面搭建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</a:rPr>
              <a:t>2.</a:t>
            </a:r>
            <a:r>
              <a:rPr lang="zh-CN" altLang="en-US" dirty="0" smtClean="0">
                <a:latin typeface="Arial" panose="020B0604020202020204" pitchFamily="34" charset="0"/>
              </a:rPr>
              <a:t>产品界面功能实现，包括增删改查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	3.</a:t>
            </a:r>
            <a:r>
              <a:rPr lang="zh-CN" altLang="en-US" dirty="0" smtClean="0">
                <a:latin typeface="Arial" panose="020B0604020202020204" pitchFamily="34" charset="0"/>
              </a:rPr>
              <a:t>产品信息批量录入</a:t>
            </a:r>
            <a:r>
              <a:rPr lang="en-US" altLang="zh-CN" dirty="0" smtClean="0">
                <a:latin typeface="Arial" panose="020B0604020202020204" pitchFamily="34" charset="0"/>
              </a:rPr>
              <a:t>(Excel)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86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时间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计划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971"/>
          </a:xfrm>
        </p:spPr>
        <p:txBody>
          <a:bodyPr rtlCol="0">
            <a:normAutofit/>
          </a:bodyPr>
          <a:lstStyle/>
          <a:p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4</a:t>
            </a:r>
            <a:r>
              <a:rPr lang="zh-CN" altLang="en-US" dirty="0" smtClean="0">
                <a:latin typeface="Arial" panose="020B0604020202020204" pitchFamily="34" charset="0"/>
              </a:rPr>
              <a:t>月工作计划：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	1.</a:t>
            </a:r>
            <a:r>
              <a:rPr lang="zh-CN" altLang="en-US" dirty="0" smtClean="0">
                <a:latin typeface="Arial" panose="020B0604020202020204" pitchFamily="34" charset="0"/>
              </a:rPr>
              <a:t>产品报价功能实现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</a:rPr>
              <a:t>2.</a:t>
            </a:r>
            <a:r>
              <a:rPr lang="zh-CN" altLang="en-US" dirty="0" smtClean="0">
                <a:latin typeface="Arial" panose="020B0604020202020204" pitchFamily="34" charset="0"/>
              </a:rPr>
              <a:t>报价单生成模块实现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	3.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报价单导出功能的实现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16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时间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计划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971"/>
          </a:xfrm>
        </p:spPr>
        <p:txBody>
          <a:bodyPr rtlCol="0">
            <a:normAutofit/>
          </a:bodyPr>
          <a:lstStyle/>
          <a:p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zh-CN" altLang="en-US" dirty="0" smtClean="0">
                <a:latin typeface="Arial" panose="020B0604020202020204" pitchFamily="34" charset="0"/>
              </a:rPr>
              <a:t>月工作计划：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	1.</a:t>
            </a:r>
            <a:r>
              <a:rPr lang="zh-CN" altLang="en-US" dirty="0" smtClean="0">
                <a:latin typeface="Arial" panose="020B0604020202020204" pitchFamily="34" charset="0"/>
              </a:rPr>
              <a:t>集中测试，修复</a:t>
            </a:r>
            <a:r>
              <a:rPr lang="en-US" altLang="zh-CN" dirty="0" smtClean="0">
                <a:latin typeface="Arial" panose="020B0604020202020204" pitchFamily="34" charset="0"/>
              </a:rPr>
              <a:t>bug</a:t>
            </a:r>
          </a:p>
          <a:p>
            <a:pPr marL="0" lvl="0" indent="0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zh-CN" altLang="en-US" dirty="0" smtClean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</a:rPr>
              <a:t>2.</a:t>
            </a:r>
            <a:r>
              <a:rPr lang="zh-CN" altLang="en-US" dirty="0" smtClean="0">
                <a:latin typeface="Arial" panose="020B0604020202020204" pitchFamily="34" charset="0"/>
              </a:rPr>
              <a:t>正式发布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367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时间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计划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79732"/>
            <a:ext cx="9601200" cy="3249398"/>
          </a:xfrm>
          <a:ln w="19050">
            <a:solidFill>
              <a:schemeClr val="accent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46924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716691"/>
            <a:ext cx="9601200" cy="3146855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zh-CN" sz="8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Q&amp;A</a:t>
            </a:r>
            <a:endParaRPr lang="zh-CN" altLang="en-US" sz="8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演示要点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971"/>
          </a:xfrm>
        </p:spPr>
        <p:txBody>
          <a:bodyPr rtlCol="0">
            <a:normAutofit/>
          </a:bodyPr>
          <a:lstStyle/>
          <a:p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选题背景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所涉及的功能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模块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打算怎么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实现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时间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计划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716691"/>
            <a:ext cx="9601200" cy="3146855"/>
          </a:xfrm>
        </p:spPr>
        <p:txBody>
          <a:bodyPr rtlCol="0">
            <a:noAutofit/>
          </a:bodyPr>
          <a:lstStyle/>
          <a:p>
            <a:pPr algn="ctr" rtl="0"/>
            <a:r>
              <a:rPr lang="zh-CN" altLang="en-US" sz="8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谢谢！</a:t>
            </a:r>
            <a:endParaRPr lang="zh-CN" altLang="en-US" sz="8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97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选题背景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3943865" cy="4116971"/>
          </a:xfrm>
        </p:spPr>
        <p:txBody>
          <a:bodyPr rtlCol="0">
            <a:normAutofit fontScale="77500" lnSpcReduction="20000"/>
          </a:bodyPr>
          <a:lstStyle/>
          <a:p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ERP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系统是企业资源计划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(Enterprise Resource Planning )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的简称，是指建立在信息技术基础上，集信息技术与先进管理思想于一身，以系统化的管理思想，为企业员工及决策层提供决策手段的管理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平台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zh-CN" dirty="0" smtClean="0">
                <a:sym typeface="Arial" panose="020B0604020202020204" pitchFamily="34" charset="0"/>
              </a:rPr>
              <a:t>ERP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lang="en-US" altLang="zh-CN" dirty="0"/>
              <a:t> Enterprise Resource Planning 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）系统成为企业走向信息化的必然道路，而报价系统正是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ERP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系统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中的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一环。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35" y="1646237"/>
            <a:ext cx="3951460" cy="37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6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选题背景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3943865" cy="4116971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1800" dirty="0" smtClean="0"/>
              <a:t>马云：未来</a:t>
            </a:r>
            <a:r>
              <a:rPr lang="en-US" altLang="zh-CN" sz="1800" dirty="0" smtClean="0"/>
              <a:t>60%-80%</a:t>
            </a:r>
            <a:r>
              <a:rPr lang="zh-CN" altLang="en-US" sz="1800" dirty="0" smtClean="0"/>
              <a:t>是“新零售”</a:t>
            </a:r>
            <a:endParaRPr lang="en-US" altLang="zh-CN" sz="1800" dirty="0" smtClean="0"/>
          </a:p>
          <a:p>
            <a:pPr>
              <a:lnSpc>
                <a:spcPct val="170000"/>
              </a:lnSpc>
            </a:pPr>
            <a:r>
              <a:rPr lang="zh-CN" altLang="en-US" sz="1800" dirty="0"/>
              <a:t>零售行业变革已经开始，新零售的出现，零售</a:t>
            </a:r>
            <a:r>
              <a:rPr lang="en-US" altLang="zh-CN" sz="1800" dirty="0"/>
              <a:t>ERP</a:t>
            </a:r>
            <a:r>
              <a:rPr lang="zh-CN" altLang="en-US" sz="1800" dirty="0"/>
              <a:t>系统应运而生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08" y="1992227"/>
            <a:ext cx="52482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53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选题背景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3943865" cy="4116971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B/S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结构，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是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WEB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兴起后的一种网络结构模式，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WEB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浏览器是客户端最主要的应用软件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企业管理软件目前已经是</a:t>
            </a:r>
            <a:r>
              <a:rPr lang="en-US" altLang="zh-CN" dirty="0">
                <a:latin typeface="Arial" panose="020B0604020202020204" pitchFamily="34" charset="0"/>
              </a:rPr>
              <a:t>BS</a:t>
            </a:r>
            <a:r>
              <a:rPr lang="zh-CN" altLang="en-US" dirty="0">
                <a:latin typeface="Arial" panose="020B0604020202020204" pitchFamily="34" charset="0"/>
              </a:rPr>
              <a:t>在主导天下</a:t>
            </a:r>
            <a:r>
              <a:rPr lang="zh-CN" altLang="en-US" dirty="0" smtClean="0">
                <a:latin typeface="Arial" panose="020B0604020202020204" pitchFamily="34" charset="0"/>
              </a:rPr>
              <a:t>了。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59" y="2069757"/>
            <a:ext cx="3403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59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所涉及的功能模块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971"/>
          </a:xfrm>
        </p:spPr>
        <p:txBody>
          <a:bodyPr rtlCol="0">
            <a:normAutofit/>
          </a:bodyPr>
          <a:lstStyle/>
          <a:p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  <a:spcAft>
                <a:spcPct val="0"/>
              </a:spcAft>
            </a:pPr>
            <a:r>
              <a:rPr lang="zh-CN" altLang="zh-CN" dirty="0" smtClean="0">
                <a:latin typeface="Arial" panose="020B0604020202020204" pitchFamily="34" charset="0"/>
              </a:rPr>
              <a:t>用户管理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公司</a:t>
            </a:r>
            <a:r>
              <a:rPr lang="zh-CN" altLang="zh-CN" dirty="0" smtClean="0">
                <a:latin typeface="Arial" panose="020B0604020202020204" pitchFamily="34" charset="0"/>
              </a:rPr>
              <a:t>产品管理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产品</a:t>
            </a:r>
            <a:r>
              <a:rPr lang="zh-CN" altLang="zh-CN" dirty="0" smtClean="0">
                <a:latin typeface="Arial" panose="020B0604020202020204" pitchFamily="34" charset="0"/>
              </a:rPr>
              <a:t>报价</a:t>
            </a:r>
            <a:r>
              <a:rPr lang="zh-CN" altLang="en-US" dirty="0" smtClean="0">
                <a:latin typeface="Arial" panose="020B0604020202020204" pitchFamily="34" charset="0"/>
              </a:rPr>
              <a:t>管理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  <a:spcAft>
                <a:spcPct val="0"/>
              </a:spcAft>
            </a:pPr>
            <a:r>
              <a:rPr lang="zh-CN" altLang="zh-CN" dirty="0" smtClean="0">
                <a:latin typeface="Arial" panose="020B0604020202020204" pitchFamily="34" charset="0"/>
              </a:rPr>
              <a:t>生成报价单</a:t>
            </a:r>
            <a:r>
              <a:rPr lang="zh-CN" altLang="en-US" dirty="0" smtClean="0">
                <a:latin typeface="Arial" panose="020B0604020202020204" pitchFamily="34" charset="0"/>
              </a:rPr>
              <a:t>管理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143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所涉及的功能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模块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—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用户模块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971"/>
          </a:xfrm>
        </p:spPr>
        <p:txBody>
          <a:bodyPr rtlCol="0">
            <a:normAutofit/>
          </a:bodyPr>
          <a:lstStyle/>
          <a:p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/>
            <a:r>
              <a:rPr lang="zh-CN" altLang="zh-CN" dirty="0"/>
              <a:t>实现登录注册功能，同时需要用户更改个人信息及密码</a:t>
            </a:r>
          </a:p>
          <a:p>
            <a:pPr lvl="0"/>
            <a:r>
              <a:rPr lang="zh-CN" altLang="zh-CN" dirty="0"/>
              <a:t>对用户实现分级处理，不同级别的用户给予不同的操作权限</a:t>
            </a:r>
          </a:p>
          <a:p>
            <a:pPr lvl="0"/>
            <a:r>
              <a:rPr lang="zh-CN" altLang="zh-CN" dirty="0"/>
              <a:t>存在一个或多个管理员的角色，可以对下级角色进行授权管理和删除等操作。</a:t>
            </a: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47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所涉及的功能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模块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—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产品模块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971"/>
          </a:xfrm>
        </p:spPr>
        <p:txBody>
          <a:bodyPr rtlCol="0">
            <a:normAutofit/>
          </a:bodyPr>
          <a:lstStyle/>
          <a:p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/>
            <a:r>
              <a:rPr lang="zh-CN" altLang="zh-CN" dirty="0"/>
              <a:t>具有权限的用户，可以根据需求手动添加，删除，修改产品。</a:t>
            </a:r>
          </a:p>
          <a:p>
            <a:pPr lvl="0"/>
            <a:r>
              <a:rPr lang="zh-CN" altLang="zh-CN" dirty="0"/>
              <a:t>产品可以根据需要进行</a:t>
            </a:r>
            <a:r>
              <a:rPr lang="zh-CN" altLang="zh-CN" dirty="0" smtClean="0"/>
              <a:t>分类</a:t>
            </a:r>
            <a:r>
              <a:rPr lang="zh-CN" altLang="en-US" dirty="0" smtClean="0"/>
              <a:t>和调整分类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0"/>
            <a:r>
              <a:rPr lang="zh-CN" altLang="zh-CN" dirty="0"/>
              <a:t>用户可以下载指定的</a:t>
            </a:r>
            <a:r>
              <a:rPr lang="en-US" altLang="zh-CN" dirty="0"/>
              <a:t>excel</a:t>
            </a:r>
            <a:r>
              <a:rPr lang="zh-CN" altLang="zh-CN" dirty="0"/>
              <a:t>模版</a:t>
            </a:r>
            <a:r>
              <a:rPr lang="en-US" altLang="zh-CN" dirty="0"/>
              <a:t>,</a:t>
            </a:r>
            <a:r>
              <a:rPr lang="zh-CN" altLang="zh-CN" dirty="0"/>
              <a:t>批量导入产品信息</a:t>
            </a: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329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所涉及的功能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模块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—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报价模块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116971"/>
          </a:xfrm>
        </p:spPr>
        <p:txBody>
          <a:bodyPr rtlCol="0">
            <a:normAutofit/>
          </a:bodyPr>
          <a:lstStyle/>
          <a:p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/>
            <a:r>
              <a:rPr lang="zh-CN" altLang="zh-CN" dirty="0"/>
              <a:t>针对同一产品，对于不同级别的用户，显示不同程度的报价，以基础价格浮动</a:t>
            </a:r>
          </a:p>
          <a:p>
            <a:pPr lvl="0"/>
            <a:r>
              <a:rPr lang="zh-CN" altLang="zh-CN" dirty="0"/>
              <a:t>具备权限的用户，可以调整产品对于不同等级用户的具体报价</a:t>
            </a: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33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370</TotalTime>
  <Words>466</Words>
  <Application>Microsoft Office PowerPoint</Application>
  <PresentationFormat>宽屏</PresentationFormat>
  <Paragraphs>119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微软雅黑</vt:lpstr>
      <vt:lpstr>Arial</vt:lpstr>
      <vt:lpstr>菱形网格 16x9</vt:lpstr>
      <vt:lpstr>百货公司报价系统的设计与实现</vt:lpstr>
      <vt:lpstr>演示要点</vt:lpstr>
      <vt:lpstr>选题背景</vt:lpstr>
      <vt:lpstr>选题背景</vt:lpstr>
      <vt:lpstr>选题背景</vt:lpstr>
      <vt:lpstr>所涉及的功能模块</vt:lpstr>
      <vt:lpstr>所涉及的功能模块—用户模块</vt:lpstr>
      <vt:lpstr>所涉及的功能模块—产品模块</vt:lpstr>
      <vt:lpstr>所涉及的功能模块—报价模块</vt:lpstr>
      <vt:lpstr>所涉及的功能模块—生成报价单模块</vt:lpstr>
      <vt:lpstr>所涉及的功能模块—导图</vt:lpstr>
      <vt:lpstr>打算怎么实现</vt:lpstr>
      <vt:lpstr>时间计划</vt:lpstr>
      <vt:lpstr>时间计划</vt:lpstr>
      <vt:lpstr>时间计划</vt:lpstr>
      <vt:lpstr>时间计划</vt:lpstr>
      <vt:lpstr>时间计划</vt:lpstr>
      <vt:lpstr>时间计划</vt:lpstr>
      <vt:lpstr>Q&amp;A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Windows 用户</dc:creator>
  <cp:lastModifiedBy>Windows 用户</cp:lastModifiedBy>
  <cp:revision>48</cp:revision>
  <dcterms:created xsi:type="dcterms:W3CDTF">2017-12-21T13:48:27Z</dcterms:created>
  <dcterms:modified xsi:type="dcterms:W3CDTF">2017-12-28T15:26:04Z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