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95" r:id="rId4"/>
    <p:sldId id="287" r:id="rId5"/>
    <p:sldId id="302" r:id="rId6"/>
    <p:sldId id="298" r:id="rId7"/>
    <p:sldId id="300" r:id="rId8"/>
    <p:sldId id="301" r:id="rId9"/>
    <p:sldId id="304" r:id="rId10"/>
    <p:sldId id="275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408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920E1BF-F554-4668-91A3-B2F3F09541A6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19026E4-0D46-4198-80CA-5E0ED5115EAA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6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68E882-32D4-43D7-AC04-89829557B291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7767BAC-8BBF-4BD5-BD00-792B475A9AC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CCBB9F-5ABE-437F-84CF-24FD0208C48D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93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17D1D-CECD-462B-B516-E494C114FDB3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74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B5E00-D72D-4886-A14D-3C4CB627F73E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27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8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4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0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234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1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9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681114-5911-43EB-83DF-6C8688A72F74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4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4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接连接符 4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(S)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(S)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 38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​​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 49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​​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 3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 2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273624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3C075-52EC-4B36-BB9B-ABFE6B367CC0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C522-E47A-49F9-9E43-809DE672FF6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98255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49FD9-7ABB-4424-B125-DBC38F55EB4F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9DD73-1FB2-4710-A648-E426CCAE6D0D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1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A839D-BB22-42B7-8DFC-20A493FC15C4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913E-BE62-4CA0-A7F8-1E7421982E8A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3275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6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直接连接符​​(S)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直接连接符​​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直接连接符​​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​​(S)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直接连接符 2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直接连接符​​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(S)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连接符​​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直接连接符​​ 57"/>
          <p:cNvCxnSpPr/>
          <p:nvPr userDrawn="1"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BF69-2398-4E2E-8F0F-086E31171976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2282E-E821-45B5-B6F8-740808925052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1952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E78B8D5-F503-413F-A3D6-EA25AC1925BB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FEAC2DE-B17C-4BAC-AC6B-0BC4567BA5AF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8489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A8622-3959-4B72-BAFB-9D876B7FA72E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E9C3-8364-49E9-AAD0-CB11DC72929C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7636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60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直接连接符​​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​​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​​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​​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​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​​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直接连接符​​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直接连接符​​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​​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​​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接连接符 4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直接连接符​​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​​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​​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直接连接符 3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​​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​​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​​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​​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页脚占位符 21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4" name="日期占位符 21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B25128-08A0-4ABA-ABBB-876D481E5C78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55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7C8F-F60B-4167-8CE3-8CEB340989DB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2725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接连接符​​(S)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​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(S)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​​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​​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​​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 2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​​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 55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8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59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886344F-B873-44C9-BEE5-FBAB940F4A43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60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94AB5D0-561F-4BDB-B662-7050B31EC023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43064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​​(S)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​​(S)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接连接符 3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​​(S)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(S)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​​(S)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接连接符 5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​​(S)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接连接符​​(S)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​​(S)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​​(S)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(S)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接连接符 3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​​(S)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接连接符 2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​​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1280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 95"/>
          <p:cNvGrpSpPr>
            <a:grpSpLocks/>
          </p:cNvGrpSpPr>
          <p:nvPr userDrawn="1"/>
        </p:nvGrpSpPr>
        <p:grpSpPr bwMode="auto">
          <a:xfrm>
            <a:off x="0" y="-195263"/>
            <a:ext cx="12192000" cy="6858001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3174" y="2835276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3174" y="5284787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3174" y="6510337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组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组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8563" y="0"/>
                  <a:ext cx="4643438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8226" y="0"/>
                  <a:ext cx="993775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组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组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8562" y="0"/>
                  <a:ext cx="4643439" cy="4672012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8226" y="0"/>
                  <a:ext cx="993775" cy="10033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826"/>
                <a:ext cx="5829301" cy="5845174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3188" y="6289675"/>
            <a:ext cx="1266825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C5C8EBF-F0BC-482C-8507-34B2FC8250EF}" type="datetime2">
              <a:rPr lang="zh-CN" altLang="en-US"/>
              <a:pPr>
                <a:defRPr/>
              </a:pPr>
              <a:t>2018年5月18日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C0E818E-33D1-4CBC-8DDF-0D6272A33AD1}" type="slidenum">
              <a:rPr lang="en-US" altLang="zh-CN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82" r:id="rId3"/>
    <p:sldLayoutId id="2147483677" r:id="rId4"/>
    <p:sldLayoutId id="2147483683" r:id="rId5"/>
    <p:sldLayoutId id="2147483678" r:id="rId6"/>
    <p:sldLayoutId id="2147483684" r:id="rId7"/>
    <p:sldLayoutId id="2147483685" r:id="rId8"/>
    <p:sldLayoutId id="2147483686" r:id="rId9"/>
    <p:sldLayoutId id="2147483679" r:id="rId10"/>
    <p:sldLayoutId id="2147483680" r:id="rId11"/>
  </p:sldLayoutIdLst>
  <p:transition spd="med"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43F2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56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563" algn="l" rtl="0" fontAlgn="base">
        <a:lnSpc>
          <a:spcPct val="90000"/>
        </a:lnSpc>
        <a:spcBef>
          <a:spcPts val="8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rtl="0" fontAlgn="base">
        <a:lnSpc>
          <a:spcPct val="90000"/>
        </a:lnSpc>
        <a:spcBef>
          <a:spcPts val="600"/>
        </a:spcBef>
        <a:spcAft>
          <a:spcPct val="0"/>
        </a:spcAft>
        <a:buClr>
          <a:srgbClr val="A43F27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>
          <a:xfrm>
            <a:off x="1293813" y="790575"/>
            <a:ext cx="9604375" cy="2668588"/>
          </a:xfrm>
        </p:spPr>
        <p:txBody>
          <a:bodyPr/>
          <a:lstStyle/>
          <a:p>
            <a:r>
              <a:rPr lang="zh-CN" altLang="en-US" sz="4800" smtClean="0">
                <a:latin typeface="Arial" panose="020B0604020202020204" pitchFamily="34" charset="0"/>
                <a:sym typeface="Arial" panose="020B0604020202020204" pitchFamily="34" charset="0"/>
              </a:rPr>
              <a:t>百货公司报价系统的设计与实现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 algn="r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导师：廖德钦               学生：徐雯俊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918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1295400" y="715963"/>
            <a:ext cx="9601200" cy="3148012"/>
          </a:xfrm>
        </p:spPr>
        <p:txBody>
          <a:bodyPr/>
          <a:lstStyle/>
          <a:p>
            <a:pPr algn="ctr"/>
            <a:r>
              <a:rPr lang="zh-CN" altLang="en-US" sz="8000" smtClean="0">
                <a:sym typeface="Arial" panose="020B0604020202020204" pitchFamily="34" charset="0"/>
              </a:rPr>
              <a:t>谢谢！</a:t>
            </a:r>
          </a:p>
        </p:txBody>
      </p:sp>
    </p:spTree>
  </p:cSld>
  <p:clrMapOvr>
    <a:masterClrMapping/>
  </p:clrMapOvr>
  <p:transition spd="slow" advTm="17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演示要点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226242"/>
          </a:xfrm>
        </p:spPr>
        <p:txBody>
          <a:bodyPr/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800" dirty="0"/>
              <a:t>项目开发环境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 smtClean="0"/>
              <a:t>项目整体功能架构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 smtClean="0"/>
              <a:t>项目特色介绍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>
                <a:latin typeface="Arial" panose="020B0604020202020204" pitchFamily="34" charset="0"/>
                <a:sym typeface="Arial" panose="020B0604020202020204" pitchFamily="34" charset="0"/>
              </a:rPr>
              <a:t>重点功能</a:t>
            </a:r>
            <a:r>
              <a:rPr lang="zh-CN" altLang="en-US" sz="2800" dirty="0" smtClean="0">
                <a:latin typeface="Arial" panose="020B0604020202020204" pitchFamily="34" charset="0"/>
                <a:sym typeface="Arial" panose="020B0604020202020204" pitchFamily="34" charset="0"/>
              </a:rPr>
              <a:t>介绍</a:t>
            </a:r>
          </a:p>
          <a:p>
            <a:endParaRPr lang="zh-CN" altLang="en-US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792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项目开发环境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平台：</a:t>
            </a:r>
            <a:r>
              <a:rPr lang="en-US" altLang="zh-CN" sz="2400" dirty="0">
                <a:latin typeface="Arial" panose="020B0604020202020204" pitchFamily="34" charset="0"/>
              </a:rPr>
              <a:t>Windows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</a:rPr>
              <a:t>Web</a:t>
            </a:r>
            <a:r>
              <a:rPr lang="zh-CN" altLang="en-US" sz="2400" dirty="0" smtClean="0">
                <a:latin typeface="Arial" panose="020B0604020202020204" pitchFamily="34" charset="0"/>
              </a:rPr>
              <a:t>框架：</a:t>
            </a:r>
            <a:r>
              <a:rPr lang="en-US" altLang="zh-CN" sz="2400" dirty="0" smtClean="0">
                <a:latin typeface="Arial" panose="020B0604020202020204" pitchFamily="34" charset="0"/>
              </a:rPr>
              <a:t>asp.net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mvc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前端框架：</a:t>
            </a:r>
            <a:r>
              <a:rPr lang="en-US" altLang="zh-CN" sz="2400" dirty="0">
                <a:latin typeface="Arial" panose="020B0604020202020204" pitchFamily="34" charset="0"/>
              </a:rPr>
              <a:t>bootstrap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jquery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razor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easyui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数据库</a:t>
            </a:r>
            <a:r>
              <a:rPr lang="zh-CN" altLang="en-US" sz="2400" dirty="0" smtClean="0">
                <a:latin typeface="Arial" panose="020B0604020202020204" pitchFamily="34" charset="0"/>
              </a:rPr>
              <a:t>：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mysql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37916"/>
      </p:ext>
    </p:extLst>
  </p:cSld>
  <p:clrMapOvr>
    <a:masterClrMapping/>
  </p:clrMapOvr>
  <p:transition spd="slow" advTm="44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项目整体功能架构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503443"/>
            <a:ext cx="9707920" cy="4544433"/>
          </a:xfrm>
          <a:prstGeom prst="rect">
            <a:avLst/>
          </a:prstGeom>
        </p:spPr>
      </p:pic>
    </p:spTree>
  </p:cSld>
  <p:clrMapOvr>
    <a:masterClrMapping/>
  </p:clrMapOvr>
  <p:transition spd="slow" advTm="42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项目特色介绍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具有数据统计功能，并且统计数据可以以图表形式展示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具有批量上传数据的功能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具有导出系统报价单的功能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具有权限功能，可以更改不同角色</a:t>
            </a: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的具备功能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92511"/>
      </p:ext>
    </p:extLst>
  </p:cSld>
  <p:clrMapOvr>
    <a:masterClrMapping/>
  </p:clrMapOvr>
  <p:transition spd="slow" advTm="37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重难点介绍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数据表格的创建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44" y="2239505"/>
            <a:ext cx="7269480" cy="39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8680"/>
      </p:ext>
    </p:extLst>
  </p:cSld>
  <p:clrMapOvr>
    <a:masterClrMapping/>
  </p:clrMapOvr>
  <p:transition spd="slow" advTm="38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重难点介绍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Excel</a:t>
            </a: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文件上传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45" y="2265999"/>
            <a:ext cx="673043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55250"/>
      </p:ext>
    </p:extLst>
  </p:cSld>
  <p:clrMapOvr>
    <a:masterClrMapping/>
  </p:clrMapOvr>
  <p:transition spd="slow" advTm="55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重难点介绍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Word</a:t>
            </a: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文件下载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85" y="2264225"/>
            <a:ext cx="7805766" cy="37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5924"/>
      </p:ext>
    </p:extLst>
  </p:cSld>
  <p:clrMapOvr>
    <a:masterClrMapping/>
  </p:clrMapOvr>
  <p:transition spd="slow" advTm="41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重难点介绍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387"/>
          </a:xfrm>
        </p:spPr>
        <p:txBody>
          <a:bodyPr>
            <a:normAutofit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系统权限操作</a:t>
            </a:r>
            <a:endParaRPr lang="en-US" altLang="zh-CN" sz="2400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7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46960"/>
            <a:ext cx="10248738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7661"/>
      </p:ext>
    </p:extLst>
  </p:cSld>
  <p:clrMapOvr>
    <a:masterClrMapping/>
  </p:clrMapOvr>
  <p:transition spd="slow" advTm="43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711</TotalTime>
  <Words>134</Words>
  <Application>Microsoft Office PowerPoint</Application>
  <PresentationFormat>宽屏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幼圆</vt:lpstr>
      <vt:lpstr>Arial</vt:lpstr>
      <vt:lpstr>菱形网格 16x9</vt:lpstr>
      <vt:lpstr>百货公司报价系统的设计与实现</vt:lpstr>
      <vt:lpstr>演示要点</vt:lpstr>
      <vt:lpstr>项目开发环境</vt:lpstr>
      <vt:lpstr>项目整体功能架构</vt:lpstr>
      <vt:lpstr>项目特色介绍</vt:lpstr>
      <vt:lpstr>重难点介绍</vt:lpstr>
      <vt:lpstr>重难点介绍</vt:lpstr>
      <vt:lpstr>重难点介绍</vt:lpstr>
      <vt:lpstr>重难点介绍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Windows 用户</dc:creator>
  <cp:lastModifiedBy>Windows 用户</cp:lastModifiedBy>
  <cp:revision>84</cp:revision>
  <dcterms:created xsi:type="dcterms:W3CDTF">2017-12-21T13:48:27Z</dcterms:created>
  <dcterms:modified xsi:type="dcterms:W3CDTF">2018-05-17T16:34:19Z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