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47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E40A6-4988-400B-AC2A-38C23B13E2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0CA8-8955-4F2F-953B-4C27E0214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0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0CA8-8955-4F2F-953B-4C27E0214E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BDFC-8136-015E-FB94-AAF641BA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B139-8C52-005C-4C59-B6B860AC0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B287-9B18-6F42-0261-16C7F78D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FCA15-A889-D8D9-263E-5AF344E6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1904-0196-A0A6-6DCF-D36347E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9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FAE-CC45-2330-05BD-5545154D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1AB4D-9D07-7277-B62D-B73B04006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33651-624E-8D14-DE66-1512B5B5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5084-2E1B-0FFC-4731-0B4E1623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3E66-EFF7-1243-AE2D-EC1D0EFD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0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D85A4-6FB3-BA2E-B142-28EFC1650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E3956-0570-6EEB-CD2F-0E4B73E20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C5D9-9697-F45C-2D9D-5EEAAE2F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829A-043D-D31C-DD63-DED265DD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084E-A32A-F4EE-26CC-7FD330ED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3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97D4-9A14-DD68-E02A-0706DE28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C26-A9BD-721F-D34D-6A2EFD16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E6DE-6070-A5A8-3B1D-ABCA0329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256D-62F0-B720-0B85-6D2F08A2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8217-8795-409F-9A0D-3CD61F4B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3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A6B2-21EC-CC56-DAD8-0434015B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AF0BB-53AF-B0DE-E102-378FD3D1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448C-778B-3F15-9825-F93E6BC1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E06B5-46E1-A3F2-3233-48952474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EE79-8250-D5B2-A9E4-301D7ED9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3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D9B5-0516-89D7-E187-E6E37CD2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C46C-E188-027D-5259-A0B6897F6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5A2DE-B629-C8BD-783C-44ED73D1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FEA7E-45AC-8E6B-B58E-DBA82C36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06DD5-54AA-3D85-234F-E1C9FB4B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D811-F645-B7C0-636C-FA7A5B1C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9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EED-6F5D-61D4-A6DE-3E284D0F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68E0-3441-73A4-CDF6-263524299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B28B7-CDF3-16B3-5EFC-84DDDBF18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6F5C0-80E7-7E79-F276-BB9397180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F9C6B-7ADA-45F3-FAE8-5491F037D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1F0B7-F945-08F4-9239-2FD97603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74EDA-337A-052F-0CC8-D5F5A214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12F08-1E2D-0A64-415F-DDD522DE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5149-6A29-78E8-F1F1-6750190B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6E129-C544-B935-58CE-A6B28FC1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E4EE9-FEF4-8C33-CEC9-82DBA018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26159-BE96-027D-BA64-FB82A643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97555-99D1-5714-745F-157B6232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32FD0-C21D-ACAC-29A8-CAC09528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1F058-98F4-8724-5CAC-1574761C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9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7B55-AFA7-DE5C-FD7E-74B49CB1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839B-FAF2-DFDD-24E6-347AEE95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96918-A5B3-2A7D-94AA-8CEA0EC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7A3E0-E3BF-7064-1130-21EF0D8A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1C3E-A534-1E78-25B8-13997E2C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A898-2F08-980F-B3F8-60FC4E51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753F-F137-69B0-9E18-78C39167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F9CCE-E36B-F547-7DC6-6485EE023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1EEF4-9D3C-0611-18C1-B2D70D80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F39E-3C09-B94E-8C34-79CE5C9E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C2FD2-77FF-334C-79C4-3320F092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4C89-5056-2442-A97A-98BD996D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AB101-BAE6-3F2F-14B9-22D41157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2D5BA-80EA-9118-E09C-0C57E998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C1EB-F664-6EBD-2D15-D8AB8717E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1D5-4D23-4EC3-9E18-4CF9A5CD03F9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4096-DB05-76BA-C059-A1C18282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5018-CA17-EF83-AA24-C44B18093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88C7-692D-4D12-9F83-43BF59B9B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2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7342344-B1C6-6A17-F93A-147CA19091E9}"/>
              </a:ext>
            </a:extLst>
          </p:cNvPr>
          <p:cNvGrpSpPr/>
          <p:nvPr/>
        </p:nvGrpSpPr>
        <p:grpSpPr>
          <a:xfrm>
            <a:off x="260350" y="1075508"/>
            <a:ext cx="12497061" cy="5344559"/>
            <a:chOff x="0" y="300808"/>
            <a:chExt cx="12497061" cy="53445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8CFFD0-8612-3FAB-4E24-FFFA326FF420}"/>
                </a:ext>
              </a:extLst>
            </p:cNvPr>
            <p:cNvGrpSpPr/>
            <p:nvPr/>
          </p:nvGrpSpPr>
          <p:grpSpPr>
            <a:xfrm>
              <a:off x="0" y="530616"/>
              <a:ext cx="12497061" cy="5114751"/>
              <a:chOff x="87769" y="594116"/>
              <a:chExt cx="12497061" cy="511475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D4DED97-F6A1-9B2B-ACFB-17772F789B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424" t="14048" r="1856" b="-529"/>
              <a:stretch/>
            </p:blipFill>
            <p:spPr>
              <a:xfrm>
                <a:off x="87769" y="594116"/>
                <a:ext cx="8665332" cy="511475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DCCFBB-03ED-DF16-B714-3355F8F00F89}"/>
                  </a:ext>
                </a:extLst>
              </p:cNvPr>
              <p:cNvSpPr txBox="1"/>
              <p:nvPr/>
            </p:nvSpPr>
            <p:spPr>
              <a:xfrm>
                <a:off x="6487786" y="2568660"/>
                <a:ext cx="60970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2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dirty="0">
                    <a:solidFill>
                      <a:srgbClr val="FF0000"/>
                    </a:solidFill>
                  </a:rPr>
                  <a:t>0x????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1st Hex Number :Instruction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2nd-4th Hex Number :Data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AD118B-97C3-A01B-8A2E-BEF9CE4FB340}"/>
                  </a:ext>
                </a:extLst>
              </p:cNvPr>
              <p:cNvSpPr txBox="1"/>
              <p:nvPr/>
            </p:nvSpPr>
            <p:spPr>
              <a:xfrm>
                <a:off x="1530350" y="1809234"/>
                <a:ext cx="10541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</a:t>
                </a:r>
              </a:p>
              <a:p>
                <a:r>
                  <a:rPr lang="en-US" altLang="zh-CN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store</a:t>
                </a:r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02F54-E497-5DE8-8492-5CDAC247FDF2}"/>
                  </a:ext>
                </a:extLst>
              </p:cNvPr>
              <p:cNvSpPr txBox="1"/>
              <p:nvPr/>
            </p:nvSpPr>
            <p:spPr>
              <a:xfrm>
                <a:off x="3745111" y="1062953"/>
                <a:ext cx="10541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A5667-17F1-F2C2-8325-62049B0BB2F7}"/>
                  </a:ext>
                </a:extLst>
              </p:cNvPr>
              <p:cNvSpPr txBox="1"/>
              <p:nvPr/>
            </p:nvSpPr>
            <p:spPr>
              <a:xfrm>
                <a:off x="3745111" y="1809234"/>
                <a:ext cx="10541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651FC5-E3ED-FE66-B7F7-3C6643EF9838}"/>
                  </a:ext>
                </a:extLst>
              </p:cNvPr>
              <p:cNvSpPr txBox="1"/>
              <p:nvPr/>
            </p:nvSpPr>
            <p:spPr>
              <a:xfrm>
                <a:off x="2147135" y="3094086"/>
                <a:ext cx="13771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Date Transfer</a:t>
                </a:r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C3A0CC6-8F13-AD20-6775-ECC0713D083E}"/>
                  </a:ext>
                </a:extLst>
              </p:cNvPr>
              <p:cNvCxnSpPr/>
              <p:nvPr/>
            </p:nvCxnSpPr>
            <p:spPr>
              <a:xfrm flipH="1">
                <a:off x="3225800" y="3778250"/>
                <a:ext cx="2082800" cy="2857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8267FE6-55DD-8340-8770-B33111BB9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9134" y="4239915"/>
                <a:ext cx="3917116" cy="6114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984B6C-C88C-65E6-A38F-EC4880801B60}"/>
                  </a:ext>
                </a:extLst>
              </p:cNvPr>
              <p:cNvSpPr txBox="1"/>
              <p:nvPr/>
            </p:nvSpPr>
            <p:spPr>
              <a:xfrm>
                <a:off x="3695700" y="4686301"/>
                <a:ext cx="10541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Instruction</a:t>
                </a:r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8098CB-F85C-AB91-738F-0D072811852D}"/>
                  </a:ext>
                </a:extLst>
              </p:cNvPr>
              <p:cNvSpPr txBox="1"/>
              <p:nvPr/>
            </p:nvSpPr>
            <p:spPr>
              <a:xfrm>
                <a:off x="3524250" y="4003080"/>
                <a:ext cx="10541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Instruction</a:t>
                </a:r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FF7303-8B66-A8E6-5D9B-1D83A98C63C5}"/>
                </a:ext>
              </a:extLst>
            </p:cNvPr>
            <p:cNvSpPr txBox="1"/>
            <p:nvPr/>
          </p:nvSpPr>
          <p:spPr>
            <a:xfrm>
              <a:off x="2059366" y="300808"/>
              <a:ext cx="6248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i="0" dirty="0">
                  <a:effectLst/>
                  <a:latin typeface="Arial" panose="020B0604020202020204" pitchFamily="34" charset="0"/>
                </a:rPr>
                <a:t>MARIE system architecture</a:t>
              </a:r>
              <a:endParaRPr lang="zh-CN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C1E4B7-85AD-AB08-7EDA-57A59FBA6871}"/>
              </a:ext>
            </a:extLst>
          </p:cNvPr>
          <p:cNvSpPr txBox="1"/>
          <p:nvPr/>
        </p:nvSpPr>
        <p:spPr>
          <a:xfrm>
            <a:off x="281793" y="185672"/>
            <a:ext cx="6378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effectLst/>
                <a:latin typeface="Arial" panose="020B0604020202020204" pitchFamily="34" charset="0"/>
              </a:rPr>
              <a:t>Problem 1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5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9DAE23-2EF7-43A1-D485-A80468610B89}"/>
              </a:ext>
            </a:extLst>
          </p:cNvPr>
          <p:cNvSpPr txBox="1"/>
          <p:nvPr/>
        </p:nvSpPr>
        <p:spPr>
          <a:xfrm>
            <a:off x="476250" y="391289"/>
            <a:ext cx="10388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Problem 2:</a:t>
            </a: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write a simple program that: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• accepts user input for variables A, B, C, D,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• calculates the expression (C + 3 * A – (2 * B + D))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• stores the result in variable E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• prints the result on screen (via ‘Output’).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6230B-2158-C48C-1D2E-7C0FE3CB7E43}"/>
              </a:ext>
            </a:extLst>
          </p:cNvPr>
          <p:cNvSpPr txBox="1"/>
          <p:nvPr/>
        </p:nvSpPr>
        <p:spPr>
          <a:xfrm>
            <a:off x="476250" y="276018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  <a:latin typeface="Arial" panose="020B0604020202020204" pitchFamily="34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Define ABCD to accept user </a:t>
            </a:r>
            <a:r>
              <a:rPr lang="en-US" altLang="zh-CN" dirty="0"/>
              <a:t>input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Define E to store the final result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Accept user input and store it to A~D in sequence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calculates the expression </a:t>
            </a:r>
            <a:r>
              <a:rPr lang="zh-CN" altLang="en-US" b="1" dirty="0">
                <a:solidFill>
                  <a:srgbClr val="FF0000"/>
                </a:solidFill>
              </a:rPr>
              <a:t>(C + 3 * A – (2 * B + D))</a:t>
            </a:r>
            <a:r>
              <a:rPr lang="zh-CN" altLang="en-US" dirty="0"/>
              <a:t>That is </a:t>
            </a:r>
            <a:r>
              <a:rPr lang="zh-CN" altLang="en-US" b="1" dirty="0">
                <a:solidFill>
                  <a:srgbClr val="FF0000"/>
                </a:solidFill>
              </a:rPr>
              <a:t>C+A+A+A-B-B-D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Store the result in E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Output the results in E</a:t>
            </a:r>
          </a:p>
        </p:txBody>
      </p:sp>
    </p:spTree>
    <p:extLst>
      <p:ext uri="{BB962C8B-B14F-4D97-AF65-F5344CB8AC3E}">
        <p14:creationId xmlns:p14="http://schemas.microsoft.com/office/powerpoint/2010/main" val="115713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9DAE23-2EF7-43A1-D485-A80468610B89}"/>
              </a:ext>
            </a:extLst>
          </p:cNvPr>
          <p:cNvSpPr txBox="1"/>
          <p:nvPr/>
        </p:nvSpPr>
        <p:spPr>
          <a:xfrm>
            <a:off x="476250" y="391289"/>
            <a:ext cx="1038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Problem 3:</a:t>
            </a: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• Write a program that calculates the binomial-coefficient “n over k” of the two entered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integer values n and k 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6230B-2158-C48C-1D2E-7C0FE3CB7E43}"/>
              </a:ext>
            </a:extLst>
          </p:cNvPr>
          <p:cNvSpPr txBox="1"/>
          <p:nvPr/>
        </p:nvSpPr>
        <p:spPr>
          <a:xfrm>
            <a:off x="476250" y="247208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  <a:latin typeface="Arial" panose="020B0604020202020204" pitchFamily="34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Define </a:t>
            </a:r>
            <a:r>
              <a:rPr lang="en-US" altLang="zh-CN" dirty="0"/>
              <a:t>Cur</a:t>
            </a:r>
            <a:r>
              <a:rPr lang="zh-CN" altLang="en-US" dirty="0"/>
              <a:t> to </a:t>
            </a:r>
            <a:r>
              <a:rPr lang="en-US" altLang="zh-CN" dirty="0"/>
              <a:t>Store</a:t>
            </a:r>
            <a:r>
              <a:rPr lang="zh-CN" altLang="en-US" dirty="0"/>
              <a:t> user </a:t>
            </a:r>
            <a:r>
              <a:rPr lang="en-US" altLang="zh-CN" dirty="0"/>
              <a:t>input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Define </a:t>
            </a:r>
            <a:r>
              <a:rPr lang="en-US" altLang="zh-CN" dirty="0"/>
              <a:t>MAX</a:t>
            </a:r>
            <a:r>
              <a:rPr lang="zh-CN" altLang="en-US" dirty="0"/>
              <a:t> to store the </a:t>
            </a:r>
            <a:r>
              <a:rPr lang="en-US" altLang="zh-CN" dirty="0"/>
              <a:t>biggest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Store and Check User Input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&lt;0: Re-enter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==0: Output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&gt;0: if(Cur&gt;MAX) Update MAX to Cur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Output the </a:t>
            </a:r>
            <a:r>
              <a:rPr lang="en-US" altLang="zh-CN" dirty="0"/>
              <a:t>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1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9DAE23-2EF7-43A1-D485-A80468610B89}"/>
              </a:ext>
            </a:extLst>
          </p:cNvPr>
          <p:cNvSpPr txBox="1"/>
          <p:nvPr/>
        </p:nvSpPr>
        <p:spPr>
          <a:xfrm>
            <a:off x="369779" y="259766"/>
            <a:ext cx="10388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Problem 4:</a:t>
            </a: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• Write a program that calculates the binomial-coefficient “n over k” of the two entered integer values n and k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Cn,k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=n!/(n-k)!/k!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n&gt;=k&gt;=0(Legal Input)</a:t>
            </a:r>
          </a:p>
          <a:p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3C46C-5B4D-19BD-8F72-382E697978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848" b="55342"/>
          <a:stretch/>
        </p:blipFill>
        <p:spPr>
          <a:xfrm>
            <a:off x="0" y="1777456"/>
            <a:ext cx="5238850" cy="4678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8C0B21-9EA8-69A7-A0E9-95BC176957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43" r="1463" b="1"/>
          <a:stretch/>
        </p:blipFill>
        <p:spPr>
          <a:xfrm>
            <a:off x="4918844" y="1238751"/>
            <a:ext cx="6949567" cy="5359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7BF1A-AC3A-E005-C8ED-2F86E0BA25D5}"/>
              </a:ext>
            </a:extLst>
          </p:cNvPr>
          <p:cNvSpPr txBox="1"/>
          <p:nvPr/>
        </p:nvSpPr>
        <p:spPr>
          <a:xfrm>
            <a:off x="7734910" y="5019084"/>
            <a:ext cx="6435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//Auxiliary variables need to be initialized after each calculation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Temp,DEC 1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Count,DEC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Num,DEC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CountCalTime, DEC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Constant1,DEC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A18C9-0D62-30F9-2F72-F3957FF4FFDA}"/>
              </a:ext>
            </a:extLst>
          </p:cNvPr>
          <p:cNvSpPr txBox="1"/>
          <p:nvPr/>
        </p:nvSpPr>
        <p:spPr>
          <a:xfrm>
            <a:off x="6808302" y="4054216"/>
            <a:ext cx="3746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(Count)!=count*(count-1)!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count*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53985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317</Words>
  <Application>Microsoft Office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xiaowei liu</dc:creator>
  <cp:lastModifiedBy>xiaowei liu</cp:lastModifiedBy>
  <cp:revision>14</cp:revision>
  <dcterms:created xsi:type="dcterms:W3CDTF">2023-10-21T12:35:28Z</dcterms:created>
  <dcterms:modified xsi:type="dcterms:W3CDTF">2023-10-21T15:52:50Z</dcterms:modified>
</cp:coreProperties>
</file>