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09027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chạy, đánh.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tiền (Banana Coin) 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1(Cherries_Flash): 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2(Melon_BlockBullet): 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Địch thường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3148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</a:t>
                      </a:r>
                      <a:r>
                        <a:rPr lang="en-US" baseline="0" dirty="0" smtClean="0"/>
                        <a:t>đánh gần, đánh xa, </a:t>
                      </a:r>
                      <a:r>
                        <a:rPr lang="en-US" baseline="0" dirty="0" smtClean="0"/>
                        <a:t>tốc biến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Boss có thể triệu hồi các quái khác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Boss có số máu và sát thương nhất địch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" y="152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/>
              <a:t>https://luizmelo.itch.io/evil-wizard-2</a:t>
            </a:r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Bản thiết kế Game</vt:lpstr>
      <vt:lpstr>Gameplay</vt:lpstr>
      <vt:lpstr>Nhân vật</vt:lpstr>
      <vt:lpstr>Kẻ Địch thường</vt:lpstr>
      <vt:lpstr>Boss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30</cp:revision>
  <dcterms:created xsi:type="dcterms:W3CDTF">2006-08-16T00:00:00Z</dcterms:created>
  <dcterms:modified xsi:type="dcterms:W3CDTF">2020-09-12T06:32:36Z</dcterms:modified>
</cp:coreProperties>
</file>