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-frog.itch.io/pixel-adventure-1" TargetMode="External"/><Relationship Id="rId2" Type="http://schemas.openxmlformats.org/officeDocument/2006/relationships/hyperlink" Target="https://luizmelo.itch.io/martial-he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Bản thiết kế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Tên Game: </a:t>
            </a:r>
            <a:r>
              <a:rPr lang="vi-VN" dirty="0" smtClean="0"/>
              <a:t>Waifusm Guardian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Họ và tên: Phạm Xuân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vi-VN" dirty="0" smtClean="0"/>
              <a:t>Gameplay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Vượt qua ải, đánh nhau với địch để cứu công chúa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876925" cy="351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HocTap\Documents\ThucTap\GameLoftTHUCTAP\IdealAndAsset\Asset\Nurse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87" y="5334000"/>
            <a:ext cx="71303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vật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10212"/>
              </p:ext>
            </p:extLst>
          </p:nvPr>
        </p:nvGraphicFramePr>
        <p:xfrm>
          <a:off x="838200" y="1524000"/>
          <a:ext cx="3581400" cy="47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có thể đứng yên, đi, chạy, đánh (0.5s / 1 ).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kiểm được tiền (Banana Coin) qua mỗi màn chơi có thể nâng cấp máu hoặc sát thương.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Nhân vật có thể nhặt 2 loại vật phẩm khi đi qua các màn:</a:t>
                      </a:r>
                    </a:p>
                    <a:p>
                      <a:r>
                        <a:rPr lang="en-US" baseline="0" dirty="0" smtClean="0"/>
                        <a:t>+loại 1(Cherries_Flash): cho nhân vật khả năng né (mỗi lần né 1 vật phẩm)</a:t>
                      </a:r>
                    </a:p>
                    <a:p>
                      <a:r>
                        <a:rPr lang="en-US" baseline="0" dirty="0" smtClean="0"/>
                        <a:t>+loại 2(Melon_BlockBullet): cho nhân vật khả năng đánh ngược lại đạn khi đánh ( đỡ thành công trừ 1 vật phẩm)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E:\HocTap\Documents\ThucTap\GameLoftTHUCTAP\IdealAndAsset\Asset\Martial Hero\Martial Hero\Sprites\images\1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25912" cy="4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Kẻ Địch thường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7554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thường chỉ có 1 máu.</a:t>
                      </a:r>
                    </a:p>
                    <a:p>
                      <a:r>
                        <a:rPr lang="en-US" baseline="0" dirty="0" smtClean="0"/>
                        <a:t>Kẻ đich thường có vô hạn sát thương (bị chém là chết)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di chuyển tấn công Nhân Vật nếu Nhân Vật tới gần.</a:t>
                      </a:r>
                    </a:p>
                    <a:p>
                      <a:r>
                        <a:rPr lang="en-US" baseline="0" dirty="0" smtClean="0"/>
                        <a:t>Kẻ địch có thể đứng yên, đi, đánh.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số kẻ địch có khả năng bắn đạn.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E:\HocTap\Documents\ThucTap\GameLoftTHUCTAP\IdealAndAsset\Asset\Pixel Adventure 1\Free\Main Characters\Mask Dude\Fall (32x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2398713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0759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Boss có thể đứng yên, đi, chạy, </a:t>
                      </a:r>
                      <a:r>
                        <a:rPr lang="en-US" baseline="0" dirty="0" smtClean="0"/>
                        <a:t>đánh </a:t>
                      </a:r>
                      <a:r>
                        <a:rPr lang="en-US" baseline="0" dirty="0" smtClean="0"/>
                        <a:t>xa, tốc biến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Boss có thể triệu hồi các quái </a:t>
                      </a:r>
                      <a:r>
                        <a:rPr lang="en-US" baseline="0" dirty="0" smtClean="0"/>
                        <a:t>khác.</a:t>
                      </a:r>
                      <a:endParaRPr lang="en-US" baseline="0" dirty="0" smtClean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Boss</a:t>
                      </a:r>
                      <a:r>
                        <a:rPr lang="en-US" baseline="0" dirty="0" smtClean="0"/>
                        <a:t> có 50 máu</a:t>
                      </a:r>
                    </a:p>
                    <a:p>
                      <a:r>
                        <a:rPr lang="en-US" baseline="0" dirty="0" smtClean="0"/>
                        <a:t>Boss có 3 sát thương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E:\HocTap\Documents\ThucTap\GameLoftTHUCTAP\IdealAndAsset\Asset\EVil Wizard 2\EVil Wizard 2\Sprit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1476375"/>
            <a:ext cx="31496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https</a:t>
            </a:r>
            <a:r>
              <a:rPr lang="en-US" sz="2000" dirty="0">
                <a:solidFill>
                  <a:schemeClr val="bg1"/>
                </a:solidFill>
              </a:rPr>
              <a:t>://luizmelo.itch.io/martial-hero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" y="1524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luizmelo.itch.io/martial-hero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pixel-frog.itch.io/pixel-adventure-1</a:t>
            </a:r>
            <a:endParaRPr lang="en-US" dirty="0" smtClean="0"/>
          </a:p>
          <a:p>
            <a:r>
              <a:rPr lang="en-US" dirty="0"/>
              <a:t>https://luizmelo.itch.io/evil-wizard-2</a:t>
            </a:r>
          </a:p>
        </p:txBody>
      </p:sp>
    </p:spTree>
    <p:extLst>
      <p:ext uri="{BB962C8B-B14F-4D97-AF65-F5344CB8AC3E}">
        <p14:creationId xmlns:p14="http://schemas.microsoft.com/office/powerpoint/2010/main" val="29471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235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Bản thiết kế Game</vt:lpstr>
      <vt:lpstr>Gameplay</vt:lpstr>
      <vt:lpstr>Nhân vật</vt:lpstr>
      <vt:lpstr>Kẻ Địch thường</vt:lpstr>
      <vt:lpstr>Boss</vt:lpstr>
      <vt:lpstr>Asset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Thể loại</dc:title>
  <dc:creator>xwin Xwin</dc:creator>
  <cp:lastModifiedBy>xwin Xwin</cp:lastModifiedBy>
  <cp:revision>33</cp:revision>
  <dcterms:created xsi:type="dcterms:W3CDTF">2006-08-16T00:00:00Z</dcterms:created>
  <dcterms:modified xsi:type="dcterms:W3CDTF">2020-09-13T09:11:08Z</dcterms:modified>
</cp:coreProperties>
</file>