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izmelo.itch.io/evil-wizard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10212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chạy, đánh (0.5s / 1 ).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tiền (Banana Coin) 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1(Cherries_Flash): 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2(Melon_BlockBullet): 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</a:t>
            </a:r>
            <a:r>
              <a:rPr lang="en-US" dirty="0" smtClean="0"/>
              <a:t>Địch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0759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đánh xa, tốc biến.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Boss có thể triệu hồi các quái khác.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Boss</a:t>
                      </a:r>
                      <a:r>
                        <a:rPr lang="en-US" baseline="0" dirty="0" smtClean="0"/>
                        <a:t> có 50 máu</a:t>
                      </a:r>
                    </a:p>
                    <a:p>
                      <a:r>
                        <a:rPr lang="en-US" baseline="0" dirty="0" smtClean="0"/>
                        <a:t>Boss có 3 sát thương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70337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Người chơi sẽ đi qua 5 màn chơi được sinh ngẫu nhiên sẽ gặp </a:t>
            </a:r>
            <a:r>
              <a:rPr lang="en-US" dirty="0"/>
              <a:t>trùm cuối </a:t>
            </a:r>
            <a:r>
              <a:rPr lang="en-US" dirty="0" smtClean="0"/>
              <a:t>.</a:t>
            </a:r>
          </a:p>
          <a:p>
            <a:r>
              <a:rPr lang="en-US" dirty="0" smtClean="0"/>
              <a:t>Người chơi sau khi giết được trùm cuối sẽ cứu được công chúa, hoàn thành trò chơi.</a:t>
            </a:r>
          </a:p>
          <a:p>
            <a:r>
              <a:rPr lang="en-US" dirty="0" smtClean="0"/>
              <a:t>Mỗi màn chơi sẽ lưu số tiền mà người chơi nhặt được để nâng cấp máu hoặc sát thương giúp đánh trùm dễ hơn.</a:t>
            </a:r>
          </a:p>
          <a:p>
            <a:r>
              <a:rPr lang="en-US" dirty="0" smtClean="0"/>
              <a:t>Sau khi hoàn thành mục tiêu trò chơi sẽ trở thành Endless  lặp lại các màn ngẫu nhiên.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56175"/>
            <a:ext cx="4859338" cy="27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2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" y="152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luizmelo.itch.io/evil-wizard-2</a:t>
            </a:r>
            <a:endParaRPr lang="en-US" dirty="0" smtClean="0"/>
          </a:p>
          <a:p>
            <a:r>
              <a:rPr lang="en-US" dirty="0"/>
              <a:t>https://oco.itch.io/medieval-fantasy-character-pack-3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Bản thiết kế Game</vt:lpstr>
      <vt:lpstr>Gameplay</vt:lpstr>
      <vt:lpstr>Nhân vật</vt:lpstr>
      <vt:lpstr>Kẻ Địch</vt:lpstr>
      <vt:lpstr>Boss</vt:lpstr>
      <vt:lpstr>Mục tiêu</vt:lpstr>
      <vt:lpstr>Game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37</cp:revision>
  <dcterms:created xsi:type="dcterms:W3CDTF">2006-08-16T00:00:00Z</dcterms:created>
  <dcterms:modified xsi:type="dcterms:W3CDTF">2020-09-13T14:44:05Z</dcterms:modified>
</cp:coreProperties>
</file>