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el-frog.itch.io/pixel-adventure-1" TargetMode="External"/><Relationship Id="rId2" Type="http://schemas.openxmlformats.org/officeDocument/2006/relationships/hyperlink" Target="https://luizmelo.itch.io/martial-her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uizmelo.itch.io/evil-wizard-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Bản thiết kế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1143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Tên Game: </a:t>
            </a:r>
            <a:r>
              <a:rPr lang="vi-VN" dirty="0" smtClean="0"/>
              <a:t>Waifusm Guardian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Họ và tên: Phạm Xuân Thắng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66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4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707313" cy="459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711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https</a:t>
            </a:r>
            <a:r>
              <a:rPr lang="en-US" sz="2000" dirty="0">
                <a:solidFill>
                  <a:schemeClr val="bg1"/>
                </a:solidFill>
              </a:rPr>
              <a:t>://luizmelo.itch.io/martial-hero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9140" y="15240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luizmelo.itch.io/martial-hero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pixel-frog.itch.io/pixel-adventure-1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luizmelo.itch.io/evil-wizard-2</a:t>
            </a:r>
            <a:endParaRPr lang="en-US" dirty="0" smtClean="0"/>
          </a:p>
          <a:p>
            <a:r>
              <a:rPr lang="en-US" dirty="0"/>
              <a:t>https://oco.itch.io/medieval-fantasy-character-pack-3</a:t>
            </a:r>
          </a:p>
        </p:txBody>
      </p:sp>
    </p:spTree>
    <p:extLst>
      <p:ext uri="{BB962C8B-B14F-4D97-AF65-F5344CB8AC3E}">
        <p14:creationId xmlns:p14="http://schemas.microsoft.com/office/powerpoint/2010/main" val="294718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vi-VN" dirty="0" smtClean="0"/>
              <a:t>Gameplay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828800"/>
            <a:ext cx="6400800" cy="762000"/>
          </a:xfrm>
        </p:spPr>
        <p:txBody>
          <a:bodyPr>
            <a:normAutofit fontScale="85000" lnSpcReduction="20000"/>
          </a:bodyPr>
          <a:lstStyle/>
          <a:p>
            <a:r>
              <a:rPr lang="vi-VN" dirty="0" smtClean="0">
                <a:solidFill>
                  <a:schemeClr val="tx1"/>
                </a:solidFill>
              </a:rPr>
              <a:t>Vượt qua ải, đánh nhau với địch để cứu công chúa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43200"/>
            <a:ext cx="5876925" cy="351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E:\HocTap\Documents\ThucTap\GameLoftTHUCTAP\IdealAndAsset\Asset\Nurse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087" y="5334000"/>
            <a:ext cx="713038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6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Nhân vật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610212"/>
              </p:ext>
            </p:extLst>
          </p:nvPr>
        </p:nvGraphicFramePr>
        <p:xfrm>
          <a:off x="838200" y="1524000"/>
          <a:ext cx="3581400" cy="4770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Nhân</a:t>
                      </a:r>
                      <a:r>
                        <a:rPr lang="en-US" baseline="0" dirty="0" smtClean="0"/>
                        <a:t> vật có thể đứng yên, đi, chạy, đánh (0.5s / 1 ).</a:t>
                      </a:r>
                    </a:p>
                  </a:txBody>
                  <a:tcPr/>
                </a:tc>
              </a:tr>
              <a:tr h="1097522">
                <a:tc>
                  <a:txBody>
                    <a:bodyPr/>
                    <a:lstStyle/>
                    <a:p>
                      <a:r>
                        <a:rPr lang="en-US" dirty="0" smtClean="0"/>
                        <a:t>Nhân</a:t>
                      </a:r>
                      <a:r>
                        <a:rPr lang="en-US" baseline="0" dirty="0" smtClean="0"/>
                        <a:t> vật kiểm được tiền (Banana Coin) qua mỗi màn chơi có thể nâng cấp máu hoặc sát thương.</a:t>
                      </a:r>
                      <a:endParaRPr lang="en-US" dirty="0"/>
                    </a:p>
                  </a:txBody>
                  <a:tcPr/>
                </a:tc>
              </a:tr>
              <a:tr h="1097522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Nhân vật có thể nhặt 2 loại vật phẩm khi đi qua các màn:</a:t>
                      </a:r>
                    </a:p>
                    <a:p>
                      <a:r>
                        <a:rPr lang="en-US" baseline="0" dirty="0" smtClean="0"/>
                        <a:t>+loại 1(Cherries_Flash): cho nhân vật khả năng né (mỗi lần né 1 vật phẩm)</a:t>
                      </a:r>
                    </a:p>
                    <a:p>
                      <a:r>
                        <a:rPr lang="en-US" baseline="0" dirty="0" smtClean="0"/>
                        <a:t>+loại 2(Melon_BlockBullet): cho nhân vật khả năng đánh ngược lại đạn khi đánh ( đỡ thành công trừ 1 vật phẩm)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E:\HocTap\Documents\ThucTap\GameLoftTHUCTAP\IdealAndAsset\Asset\Martial Hero\Martial Hero\Sprites\images\1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125912" cy="412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7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Kẻ Địch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397554"/>
              </p:ext>
            </p:extLst>
          </p:nvPr>
        </p:nvGraphicFramePr>
        <p:xfrm>
          <a:off x="838200" y="1524000"/>
          <a:ext cx="3581400" cy="411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1919755">
                <a:tc>
                  <a:txBody>
                    <a:bodyPr/>
                    <a:lstStyle/>
                    <a:p>
                      <a:r>
                        <a:rPr lang="en-US" dirty="0" smtClean="0"/>
                        <a:t>Kẻ</a:t>
                      </a:r>
                      <a:r>
                        <a:rPr lang="en-US" baseline="0" dirty="0" smtClean="0"/>
                        <a:t> địch thường chỉ có 1 máu.</a:t>
                      </a:r>
                    </a:p>
                    <a:p>
                      <a:r>
                        <a:rPr lang="en-US" baseline="0" dirty="0" smtClean="0"/>
                        <a:t>Kẻ đich thường có vô hạn sát thương (bị chém là chết)</a:t>
                      </a:r>
                    </a:p>
                  </a:txBody>
                  <a:tcPr/>
                </a:tc>
              </a:tr>
              <a:tr h="1097522">
                <a:tc>
                  <a:txBody>
                    <a:bodyPr/>
                    <a:lstStyle/>
                    <a:p>
                      <a:r>
                        <a:rPr lang="en-US" dirty="0" smtClean="0"/>
                        <a:t>Kẻ</a:t>
                      </a:r>
                      <a:r>
                        <a:rPr lang="en-US" baseline="0" dirty="0" smtClean="0"/>
                        <a:t> địch di chuyển tấn công Nhân Vật nếu Nhân Vật tới gần.</a:t>
                      </a:r>
                    </a:p>
                    <a:p>
                      <a:r>
                        <a:rPr lang="en-US" baseline="0" dirty="0" smtClean="0"/>
                        <a:t>Kẻ địch có thể đứng yên, đi, đánh.</a:t>
                      </a:r>
                      <a:endParaRPr lang="en-US" dirty="0"/>
                    </a:p>
                  </a:txBody>
                  <a:tcPr/>
                </a:tc>
              </a:tr>
              <a:tr h="109752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số kẻ địch có khả năng bắn đạn.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E:\HocTap\Documents\ThucTap\GameLoftTHUCTAP\IdealAndAsset\Asset\Pixel Adventure 1\Free\Main Characters\Mask Dude\Fall (32x3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71600"/>
            <a:ext cx="2398713" cy="23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53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480759"/>
              </p:ext>
            </p:extLst>
          </p:nvPr>
        </p:nvGraphicFramePr>
        <p:xfrm>
          <a:off x="838200" y="1524000"/>
          <a:ext cx="3581400" cy="411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191975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Boss có thể đứng yên, đi, chạy, đánh xa, tốc biến.</a:t>
                      </a:r>
                    </a:p>
                    <a:p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Boss có thể triệu hồi các quái khác.</a:t>
                      </a:r>
                    </a:p>
                  </a:txBody>
                  <a:tcPr/>
                </a:tc>
              </a:tr>
              <a:tr h="1097522">
                <a:tc>
                  <a:txBody>
                    <a:bodyPr/>
                    <a:lstStyle/>
                    <a:p>
                      <a:r>
                        <a:rPr lang="en-US" dirty="0" smtClean="0"/>
                        <a:t>Boss</a:t>
                      </a:r>
                      <a:r>
                        <a:rPr lang="en-US" baseline="0" dirty="0" smtClean="0"/>
                        <a:t> có 50 máu</a:t>
                      </a:r>
                    </a:p>
                    <a:p>
                      <a:r>
                        <a:rPr lang="en-US" baseline="0" dirty="0" smtClean="0"/>
                        <a:t>Boss có 3 sát thương</a:t>
                      </a:r>
                      <a:endParaRPr lang="en-US" dirty="0"/>
                    </a:p>
                  </a:txBody>
                  <a:tcPr/>
                </a:tc>
              </a:tr>
              <a:tr h="10975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E:\HocTap\Documents\ThucTap\GameLoftTHUCTAP\IdealAndAsset\Asset\EVil Wizard 2\EVil Wizard 2\Sprit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63" y="1476375"/>
            <a:ext cx="31496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79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70337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Người chơi sẽ đi qua </a:t>
            </a:r>
            <a:r>
              <a:rPr lang="en-US" dirty="0" smtClean="0"/>
              <a:t>8 </a:t>
            </a:r>
            <a:r>
              <a:rPr lang="en-US" dirty="0" smtClean="0"/>
              <a:t>màn chơi được sinh ngẫu nhiên sẽ gặp </a:t>
            </a:r>
            <a:r>
              <a:rPr lang="en-US" dirty="0"/>
              <a:t>trùm cuối </a:t>
            </a:r>
            <a:r>
              <a:rPr lang="en-US" dirty="0" smtClean="0"/>
              <a:t>.</a:t>
            </a:r>
          </a:p>
          <a:p>
            <a:r>
              <a:rPr lang="en-US" dirty="0" smtClean="0"/>
              <a:t>Người chơi sau khi giết được trùm cuối sẽ cứu được công chúa, hoàn thành trò chơi.</a:t>
            </a:r>
          </a:p>
          <a:p>
            <a:r>
              <a:rPr lang="en-US" dirty="0" smtClean="0"/>
              <a:t>Mỗi màn chơi sẽ lưu số tiền mà người chơi nhặt được để nâng cấp máu hoặc sát thương giúp đánh trùm dễ hơn.</a:t>
            </a:r>
          </a:p>
          <a:p>
            <a:r>
              <a:rPr lang="en-US" dirty="0" smtClean="0"/>
              <a:t>Sau khi hoàn thành mục tiêu trò chơi sẽ trở thành Endless  lặp lại các màn ngẫu nhiên.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156175"/>
            <a:ext cx="4859338" cy="274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126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Game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696200" cy="4597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10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4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8064500" cy="4803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22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4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" y="1143000"/>
            <a:ext cx="7950200" cy="47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018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321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Bản thiết kế Game</vt:lpstr>
      <vt:lpstr>Gameplay</vt:lpstr>
      <vt:lpstr>Nhân vật</vt:lpstr>
      <vt:lpstr>Kẻ Địch</vt:lpstr>
      <vt:lpstr>Boss</vt:lpstr>
      <vt:lpstr>Mục tiêu</vt:lpstr>
      <vt:lpstr>Demo Game</vt:lpstr>
      <vt:lpstr>PowerPoint Presentation</vt:lpstr>
      <vt:lpstr>PowerPoint Presentation</vt:lpstr>
      <vt:lpstr>PowerPoint Presentation</vt:lpstr>
      <vt:lpstr>Asset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Thể loại</dc:title>
  <dc:creator>xwin Xwin</dc:creator>
  <cp:lastModifiedBy>xwin Xwin</cp:lastModifiedBy>
  <cp:revision>39</cp:revision>
  <dcterms:created xsi:type="dcterms:W3CDTF">2006-08-16T00:00:00Z</dcterms:created>
  <dcterms:modified xsi:type="dcterms:W3CDTF">2020-09-13T18:14:42Z</dcterms:modified>
</cp:coreProperties>
</file>