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62" r:id="rId6"/>
    <p:sldId id="261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el-frog.itch.io/pixel-adventure-1" TargetMode="External"/><Relationship Id="rId2" Type="http://schemas.openxmlformats.org/officeDocument/2006/relationships/hyperlink" Target="https://luizmelo.itch.io/martial-her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Bản thiết kế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1143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Tên Game: </a:t>
            </a:r>
            <a:r>
              <a:rPr lang="vi-VN" dirty="0" smtClean="0"/>
              <a:t>Waifusm Guardian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Họ và tên: Phạm Xuân Thắng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vi-VN" dirty="0" smtClean="0"/>
              <a:t>Gameplay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828800"/>
            <a:ext cx="6400800" cy="762000"/>
          </a:xfrm>
        </p:spPr>
        <p:txBody>
          <a:bodyPr>
            <a:normAutofit fontScale="85000" lnSpcReduction="20000"/>
          </a:bodyPr>
          <a:lstStyle/>
          <a:p>
            <a:r>
              <a:rPr lang="vi-VN" dirty="0" smtClean="0">
                <a:solidFill>
                  <a:schemeClr val="tx1"/>
                </a:solidFill>
              </a:rPr>
              <a:t>Vượt qua ải, đánh nhau với địch để cứu công chúa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200"/>
            <a:ext cx="5876925" cy="351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E:\HocTap\Documents\ThucTap\GameLoftTHUCTAP\IdealAndAsset\Asset\Nurse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087" y="5334000"/>
            <a:ext cx="713038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6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Nhân vật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209027"/>
              </p:ext>
            </p:extLst>
          </p:nvPr>
        </p:nvGraphicFramePr>
        <p:xfrm>
          <a:off x="838200" y="1524000"/>
          <a:ext cx="3581400" cy="477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Nhân</a:t>
                      </a:r>
                      <a:r>
                        <a:rPr lang="en-US" baseline="0" dirty="0" smtClean="0"/>
                        <a:t> vật có thể đứng yên, đi, chạy, đánh.</a:t>
                      </a:r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r>
                        <a:rPr lang="en-US" dirty="0" smtClean="0"/>
                        <a:t>Nhân</a:t>
                      </a:r>
                      <a:r>
                        <a:rPr lang="en-US" baseline="0" dirty="0" smtClean="0"/>
                        <a:t> vật kiểm được </a:t>
                      </a:r>
                      <a:r>
                        <a:rPr lang="en-US" baseline="0" dirty="0" smtClean="0"/>
                        <a:t>tiền (Banana Coin) </a:t>
                      </a:r>
                      <a:r>
                        <a:rPr lang="en-US" baseline="0" dirty="0" smtClean="0"/>
                        <a:t>qua mỗi màn chơi có thể nâng cấp máu hoặc sát thương.</a:t>
                      </a:r>
                      <a:endParaRPr lang="en-US" dirty="0"/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Nhân vật có thể nhặt 2 loại vật phẩm khi đi qua các màn:</a:t>
                      </a:r>
                    </a:p>
                    <a:p>
                      <a:r>
                        <a:rPr lang="en-US" baseline="0" dirty="0" smtClean="0"/>
                        <a:t>+loại </a:t>
                      </a:r>
                      <a:r>
                        <a:rPr lang="en-US" baseline="0" dirty="0" smtClean="0"/>
                        <a:t>1(Cherries_Flash): </a:t>
                      </a:r>
                      <a:r>
                        <a:rPr lang="en-US" baseline="0" dirty="0" smtClean="0"/>
                        <a:t>cho nhân vật khả năng né (mỗi lần né 1 vật phẩm)</a:t>
                      </a:r>
                    </a:p>
                    <a:p>
                      <a:r>
                        <a:rPr lang="en-US" baseline="0" dirty="0" smtClean="0"/>
                        <a:t>+loại </a:t>
                      </a:r>
                      <a:r>
                        <a:rPr lang="en-US" baseline="0" dirty="0" smtClean="0"/>
                        <a:t>2(Melon_BlockBullet): </a:t>
                      </a:r>
                      <a:r>
                        <a:rPr lang="en-US" baseline="0" dirty="0" smtClean="0"/>
                        <a:t>cho nhân vật khả năng đánh ngược lại đạn khi đánh ( đỡ thành công trừ 1 vật phẩm)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E:\HocTap\Documents\ThucTap\GameLoftTHUCTAP\IdealAndAsset\Asset\Martial Hero\Martial Hero\Sprites\images\1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125912" cy="412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7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Kẻ Địch thường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97554"/>
              </p:ext>
            </p:extLst>
          </p:nvPr>
        </p:nvGraphicFramePr>
        <p:xfrm>
          <a:off x="838200" y="1524000"/>
          <a:ext cx="3581400" cy="411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1919755">
                <a:tc>
                  <a:txBody>
                    <a:bodyPr/>
                    <a:lstStyle/>
                    <a:p>
                      <a:r>
                        <a:rPr lang="en-US" dirty="0" smtClean="0"/>
                        <a:t>Kẻ</a:t>
                      </a:r>
                      <a:r>
                        <a:rPr lang="en-US" baseline="0" dirty="0" smtClean="0"/>
                        <a:t> địch thường chỉ có 1 máu.</a:t>
                      </a:r>
                    </a:p>
                    <a:p>
                      <a:r>
                        <a:rPr lang="en-US" baseline="0" dirty="0" smtClean="0"/>
                        <a:t>Kẻ đich thường có vô hạn sát thương (bị chém là chết)</a:t>
                      </a:r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r>
                        <a:rPr lang="en-US" dirty="0" smtClean="0"/>
                        <a:t>Kẻ</a:t>
                      </a:r>
                      <a:r>
                        <a:rPr lang="en-US" baseline="0" dirty="0" smtClean="0"/>
                        <a:t> địch di chuyển tấn công Nhân Vật nếu Nhân Vật tới gần.</a:t>
                      </a:r>
                    </a:p>
                    <a:p>
                      <a:r>
                        <a:rPr lang="en-US" baseline="0" dirty="0" smtClean="0"/>
                        <a:t>Kẻ địch có thể đứng yên, đi, đánh.</a:t>
                      </a:r>
                      <a:endParaRPr lang="en-US" dirty="0"/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số kẻ địch có khả năng bắn đạn.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E:\HocTap\Documents\ThucTap\GameLoftTHUCTAP\IdealAndAsset\Asset\Pixel Adventure 1\Free\Main Characters\Mask Dude\Fall (32x3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71600"/>
            <a:ext cx="2398713" cy="23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HocTap\Documents\ThucTap\GameLoftTHUCTAP\IdealAndAsset\Asset\free-pixel-art-tiny-hero-sprites\2 Owlet_Monster\Owlet_Mon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886200"/>
            <a:ext cx="2125662" cy="212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53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Bẫy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2675"/>
              </p:ext>
            </p:extLst>
          </p:nvPr>
        </p:nvGraphicFramePr>
        <p:xfrm>
          <a:off x="838200" y="1524000"/>
          <a:ext cx="3581400" cy="4480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1919755">
                <a:tc>
                  <a:txBody>
                    <a:bodyPr/>
                    <a:lstStyle/>
                    <a:p>
                      <a:r>
                        <a:rPr lang="en-US" dirty="0" smtClean="0"/>
                        <a:t>Bẫy</a:t>
                      </a:r>
                      <a:r>
                        <a:rPr lang="en-US" baseline="0" dirty="0" smtClean="0"/>
                        <a:t> có sát thương vô hạn (chạm là chết) </a:t>
                      </a:r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r>
                        <a:rPr lang="en-US" dirty="0" smtClean="0"/>
                        <a:t>Bẫy</a:t>
                      </a:r>
                      <a:r>
                        <a:rPr lang="en-US" baseline="0" dirty="0" smtClean="0"/>
                        <a:t> có nhiều loại: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Rơi từ trên xuống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Bật từ dưới lên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Xuất hiện từ đầu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Xuật hiện khi bị tương tác</a:t>
                      </a:r>
                      <a:endParaRPr lang="en-US" dirty="0"/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 descr="E:\HocTap\Documents\ThucTap\GameLoftTHUCTAP\IdealAndAsset\Asset\Pixel Adventure 1\Free\Traps\Saw\Of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43000"/>
            <a:ext cx="2216150" cy="221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E:\HocTap\Documents\ThucTap\GameLoftTHUCTAP\IdealAndAsset\Asset\Pixel Adventure 1\Free\Traps\Spike Head\Id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3947160"/>
            <a:ext cx="2151063" cy="207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71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741643"/>
              </p:ext>
            </p:extLst>
          </p:nvPr>
        </p:nvGraphicFramePr>
        <p:xfrm>
          <a:off x="838200" y="1524000"/>
          <a:ext cx="3581400" cy="411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191975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Boss có thể đứng yên, đi, chạy, đánh, tốc biến.</a:t>
                      </a:r>
                    </a:p>
                    <a:p>
                      <a:r>
                        <a:rPr lang="en-US" baseline="0" dirty="0" smtClean="0"/>
                        <a:t>Boss có số máu và sát thương nhất địch.</a:t>
                      </a:r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E:\HocTap\Documents\ThucTap\GameLoftTHUCTAP\IdealAndAsset\Asset\EVil Wizard 2\EVil Wizard 2\Sprit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63" y="1476375"/>
            <a:ext cx="31496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79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https</a:t>
            </a:r>
            <a:r>
              <a:rPr lang="en-US" sz="2000" dirty="0">
                <a:solidFill>
                  <a:schemeClr val="bg1"/>
                </a:solidFill>
              </a:rPr>
              <a:t>://luizmelo.itch.io/martial-hero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5240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luizmelo.itch.io/martial-hero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pixel-frog.itch.io/pixel-adventure-1</a:t>
            </a:r>
            <a:endParaRPr lang="en-US" dirty="0" smtClean="0"/>
          </a:p>
          <a:p>
            <a:r>
              <a:rPr lang="en-US" dirty="0"/>
              <a:t>https://luizmelo.itch.io/evil-wizard-2</a:t>
            </a:r>
          </a:p>
        </p:txBody>
      </p:sp>
    </p:spTree>
    <p:extLst>
      <p:ext uri="{BB962C8B-B14F-4D97-AF65-F5344CB8AC3E}">
        <p14:creationId xmlns:p14="http://schemas.microsoft.com/office/powerpoint/2010/main" val="29471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257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Bản thiết kế Game</vt:lpstr>
      <vt:lpstr>Gameplay</vt:lpstr>
      <vt:lpstr>Nhân vật</vt:lpstr>
      <vt:lpstr>Kẻ Địch thường</vt:lpstr>
      <vt:lpstr>Bẫy</vt:lpstr>
      <vt:lpstr>Boss</vt:lpstr>
      <vt:lpstr>Asset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Thể loại</dc:title>
  <dc:creator>xwin Xwin</dc:creator>
  <cp:lastModifiedBy>xwin Xwin</cp:lastModifiedBy>
  <cp:revision>25</cp:revision>
  <dcterms:created xsi:type="dcterms:W3CDTF">2006-08-16T00:00:00Z</dcterms:created>
  <dcterms:modified xsi:type="dcterms:W3CDTF">2020-09-08T03:07:46Z</dcterms:modified>
</cp:coreProperties>
</file>