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AF661-59CB-43A6-9646-48474F6B5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11180-4064-4486-93AA-520A496F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6FC11-1D11-47C6-9A44-4CCF9EBD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CF14-10E2-4BA0-B14F-1CECE1D9B21E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DCCF06-8025-4A9C-BB95-C7288A30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540E62-EE19-4E18-A233-2AB5C61E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F62-B655-4021-A1BB-36775C194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6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B3210-03FA-47F7-BD8A-362C8619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7D9196-6DD0-4C81-B132-0C2909626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722200-BB9E-4B9B-994B-89F72906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CF14-10E2-4BA0-B14F-1CECE1D9B21E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4B91D0-6D35-4EC2-BAF0-1BE01A1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3693C8-43E4-40A9-ADF2-1D6C0A2B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F62-B655-4021-A1BB-36775C194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83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E0D991-8516-4982-9158-E985A8AF4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73236A-41F7-4DA3-B2C3-86655F7F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D653E5-221C-4B2F-9C72-B744CD78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CF14-10E2-4BA0-B14F-1CECE1D9B21E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D6F0E-68EF-4941-B6BC-575B663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42CDD-D519-40B1-B754-1C516028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F62-B655-4021-A1BB-36775C194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0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E964B-1BDF-4BE0-AABF-F6826BB4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E8C3D5-2C8E-400B-8000-2F11B649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075016-72FC-4590-BC9E-520F3E24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CF14-10E2-4BA0-B14F-1CECE1D9B21E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9E402-FFE8-4851-A6B6-7EF22A3A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E400AE-8F79-4842-9445-AF11E2C3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F62-B655-4021-A1BB-36775C194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72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61C8B-6C94-4147-826D-C799285E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CD3A7F-2653-49CE-A1D4-FC5E59142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688D75-38CF-4CEA-B811-10F3B4EE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CF14-10E2-4BA0-B14F-1CECE1D9B21E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CA936-4C4B-4764-81B2-16D73988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19645-3A01-41B7-B9BC-6415155D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F62-B655-4021-A1BB-36775C194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68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4F01E-AF43-4813-8C96-FAD0F2D1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56684D-960A-4F87-B432-889076ACD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0E1486-83EB-459B-8816-050B406F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DE53AA-4C0A-45E8-A901-1D38FC6F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CF14-10E2-4BA0-B14F-1CECE1D9B21E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FD6395-CF17-4298-8130-338341AC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F471D-FAEB-4DFC-BB40-64CDD16E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F62-B655-4021-A1BB-36775C194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9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654F9-27ED-4526-B961-2C6AE99E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96EBE2-7B94-464D-BE13-DE577E360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B59ED8-8A1E-40F4-910F-2D048BF08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6239DF-E055-477A-A082-2D29277B6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844AC5-068D-4D5B-BD25-D176D520A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8FDBFC-72F6-46C3-B00A-FD85AA35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CF14-10E2-4BA0-B14F-1CECE1D9B21E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C54F28-6BF5-4E6D-8761-DE4F0E07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E63DCA-09BD-497B-9441-5C323704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F62-B655-4021-A1BB-36775C194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20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64176-FDF5-4018-9E0E-5E9AD56E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668168-623F-4D75-88DB-25669082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CF14-10E2-4BA0-B14F-1CECE1D9B21E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89F493-27A6-4901-A65F-3B8FA34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16D216-5B36-41AB-80A6-A6E6B252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F62-B655-4021-A1BB-36775C194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28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E31085-F295-4C59-A6C7-6DC384D1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CF14-10E2-4BA0-B14F-1CECE1D9B21E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9142DB-4572-4125-B5EE-5F6F6724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58D92A-FB0B-4CFC-88C9-786EBEDE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F62-B655-4021-A1BB-36775C194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14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DE762-0CE8-4241-BD94-E7F61161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845EB-D2C1-4C54-AAA4-C55FC283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3B2A92-255E-41A3-90C7-B8864CCF5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F44048-4045-457E-84E0-7C4DC14B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CF14-10E2-4BA0-B14F-1CECE1D9B21E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63FE39-B104-4FE8-8945-A3691258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A3DB7E-CB4C-4894-8799-65466B13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F62-B655-4021-A1BB-36775C194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46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05259-0E60-43C9-A52A-74918A82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DC44FF-53EC-4378-9CE2-D81480144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4E4A53-DBF1-4A8E-8C3E-EE0075302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6A374B-CBF2-4D00-B631-5D907305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CF14-10E2-4BA0-B14F-1CECE1D9B21E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54B5CF-7439-49EA-BC05-BB50856F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CA6092-E86E-4B83-85F0-ED6B663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F62-B655-4021-A1BB-36775C194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3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9DC5BF-7C63-47B2-996C-A3124073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24855A-A866-439F-86CB-69101746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C22848-44B3-43CE-AD1B-F37F2D4E0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8CF14-10E2-4BA0-B14F-1CECE1D9B21E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BFD28D-48D2-47D5-BF61-85F54D10F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0CBA12-277C-4B4E-80FA-B0DBCD917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4F62-B655-4021-A1BB-36775C194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5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4DE47-E7B1-4F7E-AB45-40674E97D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9CCB3C-E234-46BC-B81D-EB48361F6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6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B7040-0B6E-409D-A6B7-90CC729C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5F25F-CD76-4C18-937E-A3C14517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DUT &gt; Voie de la maintenance &gt; pour en sortir formation en dev &gt; créer un portfolio présentant mon parcours / mes compétences / projets.</a:t>
            </a:r>
          </a:p>
          <a:p>
            <a:endParaRPr lang="fr-FR" dirty="0"/>
          </a:p>
          <a:p>
            <a:r>
              <a:rPr lang="fr-FR" dirty="0"/>
              <a:t>DESSIN</a:t>
            </a:r>
          </a:p>
        </p:txBody>
      </p:sp>
    </p:spTree>
    <p:extLst>
      <p:ext uri="{BB962C8B-B14F-4D97-AF65-F5344CB8AC3E}">
        <p14:creationId xmlns:p14="http://schemas.microsoft.com/office/powerpoint/2010/main" val="126573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F39ABCA-ED7F-4A5E-9F7F-62970DFD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953" y="364933"/>
            <a:ext cx="2429214" cy="24387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E42452-6D17-49D6-A54F-83A67F92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7" y="364933"/>
            <a:ext cx="2438740" cy="24387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7BA81E-1553-40C5-A5CA-699BE0BC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3" y="2803673"/>
            <a:ext cx="2429214" cy="24292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6D4646B-B631-43C7-87C8-FDCF80C6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87" y="364933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0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3248C-1D4C-48E0-B9C7-4878F602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du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BD547-0D5E-46E7-AE41-090016FD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package Gestion des commentaires</a:t>
            </a:r>
          </a:p>
          <a:p>
            <a:r>
              <a:rPr lang="fr-FR" dirty="0"/>
              <a:t>Diag classes global avec surbrillance sur classes utiles</a:t>
            </a:r>
          </a:p>
          <a:p>
            <a:r>
              <a:rPr lang="fr-FR" dirty="0"/>
              <a:t>Cas d’utilisation</a:t>
            </a:r>
          </a:p>
          <a:p>
            <a:r>
              <a:rPr lang="fr-FR" dirty="0"/>
              <a:t>Séquence (incluant package connexion)</a:t>
            </a:r>
          </a:p>
        </p:txBody>
      </p:sp>
    </p:spTree>
    <p:extLst>
      <p:ext uri="{BB962C8B-B14F-4D97-AF65-F5344CB8AC3E}">
        <p14:creationId xmlns:p14="http://schemas.microsoft.com/office/powerpoint/2010/main" val="34721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E49EB-C0E3-4993-A489-4A08394D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DA8C4-07C1-4088-A818-3B842D4C5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Méthodologie trad</a:t>
            </a:r>
          </a:p>
          <a:p>
            <a:r>
              <a:rPr lang="fr-FR" dirty="0"/>
              <a:t>Découpage en tâches correspondantes aux packages</a:t>
            </a:r>
          </a:p>
          <a:p>
            <a:r>
              <a:rPr lang="fr-FR" dirty="0"/>
              <a:t>Priorisation en f° de la </a:t>
            </a:r>
            <a:r>
              <a:rPr lang="fr-FR" dirty="0" err="1"/>
              <a:t>nécéssité</a:t>
            </a:r>
            <a:r>
              <a:rPr lang="fr-FR" dirty="0"/>
              <a:t> de la fonctionnalité (ex : Connexion &gt; Gestion des commentaires)</a:t>
            </a:r>
          </a:p>
          <a:p>
            <a:r>
              <a:rPr lang="fr-FR" dirty="0"/>
              <a:t>Estimations ont été faite approximativement car les fonctionnalités ont été développées en parallèle, difficile d’estimer le temps à l’avance</a:t>
            </a:r>
          </a:p>
        </p:txBody>
      </p:sp>
    </p:spTree>
    <p:extLst>
      <p:ext uri="{BB962C8B-B14F-4D97-AF65-F5344CB8AC3E}">
        <p14:creationId xmlns:p14="http://schemas.microsoft.com/office/powerpoint/2010/main" val="169309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80D83-0F4A-4F0C-9C39-677C7151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25AA7-4364-444D-941E-DB8F9674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7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48BF6-5911-46E7-843C-290142C6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</a:t>
            </a:r>
            <a:r>
              <a:rPr lang="fr-FR" dirty="0" err="1"/>
              <a:t>Execution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CA7E7C-1676-4B05-89EF-8B2FCEEC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Versioning sous GIT -&gt; création de branches pour le développement des f° en parallèle</a:t>
            </a:r>
          </a:p>
          <a:p>
            <a:r>
              <a:rPr lang="fr-FR" dirty="0"/>
              <a:t>Utilisation du </a:t>
            </a:r>
            <a:r>
              <a:rPr lang="fr-FR" dirty="0" err="1"/>
              <a:t>modele</a:t>
            </a:r>
            <a:r>
              <a:rPr lang="fr-FR" dirty="0"/>
              <a:t> MVC &gt; gestion de la sécurité (vue n’accède pas directement aux datas</a:t>
            </a:r>
          </a:p>
          <a:p>
            <a:r>
              <a:rPr lang="fr-FR" dirty="0"/>
              <a:t>Pull </a:t>
            </a:r>
            <a:r>
              <a:rPr lang="fr-FR" dirty="0" err="1"/>
              <a:t>request</a:t>
            </a:r>
            <a:r>
              <a:rPr lang="fr-FR" dirty="0"/>
              <a:t> au pif</a:t>
            </a:r>
          </a:p>
          <a:p>
            <a:r>
              <a:rPr lang="fr-FR" dirty="0"/>
              <a:t>Analyse </a:t>
            </a:r>
            <a:r>
              <a:rPr lang="fr-FR" dirty="0" err="1"/>
              <a:t>Codacy</a:t>
            </a:r>
            <a:r>
              <a:rPr lang="fr-FR" dirty="0"/>
              <a:t> et correctifs sécurité</a:t>
            </a:r>
          </a:p>
          <a:p>
            <a:r>
              <a:rPr lang="fr-FR" dirty="0"/>
              <a:t>Activation de toutes les options des PSR et failles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XSS, CSRF, SQL Injection, blocage des scripts </a:t>
            </a:r>
            <a:r>
              <a:rPr lang="fr-FR" b="0" i="0" dirty="0" err="1">
                <a:effectLst/>
                <a:latin typeface="Montserrat" panose="00000500000000000000" pitchFamily="2" charset="0"/>
              </a:rPr>
              <a:t>php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9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1ECF8-18B4-4479-83FB-155C1CD7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BDAF9-93A9-4DFB-A5C5-C8828E36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0613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69</TotalTime>
  <Words>173</Words>
  <Application>Microsoft Office PowerPoint</Application>
  <PresentationFormat>Grand écran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Thème Office</vt:lpstr>
      <vt:lpstr>Présentation PowerPoint</vt:lpstr>
      <vt:lpstr>1. Contexte</vt:lpstr>
      <vt:lpstr>Présentation PowerPoint</vt:lpstr>
      <vt:lpstr>2. Analyse du besoin</vt:lpstr>
      <vt:lpstr>3. Organisation</vt:lpstr>
      <vt:lpstr>4. Démonstration</vt:lpstr>
      <vt:lpstr>5. Execution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Leboul</dc:creator>
  <cp:lastModifiedBy>LEBOUL Florian</cp:lastModifiedBy>
  <cp:revision>6</cp:revision>
  <dcterms:created xsi:type="dcterms:W3CDTF">2020-11-03T15:59:04Z</dcterms:created>
  <dcterms:modified xsi:type="dcterms:W3CDTF">2020-11-04T07:56:02Z</dcterms:modified>
</cp:coreProperties>
</file>