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C69A59-348E-4731-817B-173B860F2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B590C2-8F27-4212-AECA-3E8BC5AA9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CC7B91-5082-442D-A345-56A658AF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E8A-6712-470E-A13E-492DA1F21CF9}" type="datetimeFigureOut">
              <a:rPr lang="fr-FR" smtClean="0"/>
              <a:t>01/09/2020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1AABC1-3863-45F4-B081-820097AF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23CD82-C83D-4CD3-B18C-D532A2C8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F8B6-0369-4CB3-93C5-A40D8DC66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27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C529F-F8CB-494B-8283-C5E2A3B6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8F314C-3BF4-4D4F-9938-984D87834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5EBCBC-4926-4C61-AECE-924D839C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E8A-6712-470E-A13E-492DA1F21CF9}" type="datetimeFigureOut">
              <a:rPr lang="fr-FR" smtClean="0"/>
              <a:t>01/09/2020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88DF5C-43E4-4477-B38B-3368D1FD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EB59F0-8578-42C6-B115-095A514F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F8B6-0369-4CB3-93C5-A40D8DC66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68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F95F62-A3D1-4082-AD9E-6257F5DFD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F7566B-DB4B-4672-A749-D633F32C4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C7924E-064D-4298-BD82-ED76012C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E8A-6712-470E-A13E-492DA1F21CF9}" type="datetimeFigureOut">
              <a:rPr lang="fr-FR" smtClean="0"/>
              <a:t>01/09/2020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4AF04D-C77E-4307-84D8-CDA5EBEA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111CF5-CFB9-4F6D-921C-5BE9009D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F8B6-0369-4CB3-93C5-A40D8DC66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8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32B9A-ED7C-45F9-B65D-554F1542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20CA7D-B96D-4DCB-A887-49B902368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66CF4B-39B0-4283-8AC2-4AF3C619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E8A-6712-470E-A13E-492DA1F21CF9}" type="datetimeFigureOut">
              <a:rPr lang="fr-FR" smtClean="0"/>
              <a:t>01/09/2020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9AABD4-7979-48FB-8C0F-53BED793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94AA9E-3CA5-4045-A121-9BE535AB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F8B6-0369-4CB3-93C5-A40D8DC66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41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8507F-658D-4D4A-8287-98FB496F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D05372-919D-41E9-8464-1D794E936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7D6557-6F7D-4FF0-9603-98A0BEBC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E8A-6712-470E-A13E-492DA1F21CF9}" type="datetimeFigureOut">
              <a:rPr lang="fr-FR" smtClean="0"/>
              <a:t>01/09/2020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008DDD-F204-4F6F-B1B4-E83E97C6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8D0855-F78E-4256-8CF9-FCAC5F67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F8B6-0369-4CB3-93C5-A40D8DC66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1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CA5C3-4A54-4CC7-9CFC-1FBC1987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7BC0BA-F6EE-4A8A-A972-61EB6D873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7717B2-C0A4-4A9B-B4D4-ABE2F6283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95A9B1-9229-42B8-85A5-0BF0D04A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E8A-6712-470E-A13E-492DA1F21CF9}" type="datetimeFigureOut">
              <a:rPr lang="fr-FR" smtClean="0"/>
              <a:t>01/09/2020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54C006-B7AF-480E-BA9F-58D09768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596D9F-1314-4B21-AD0F-4B35C33E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F8B6-0369-4CB3-93C5-A40D8DC66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45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FB2C23-1DE6-41E1-B9C7-484C5684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70B57A-E9E3-426B-8931-EFC787B3B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9C00E8-0864-4344-96EE-269F2C4CC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43C886-3436-4D1F-A54C-589861200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A5B7130-7F8E-4963-BA9B-100EB0C99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916069-C8E3-43CB-8406-92981E4F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E8A-6712-470E-A13E-492DA1F21CF9}" type="datetimeFigureOut">
              <a:rPr lang="fr-FR" smtClean="0"/>
              <a:t>01/09/2020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D16A2E3-1421-4A96-BFB4-666D15F6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CDC6DE-D190-4C6C-9472-71A11226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F8B6-0369-4CB3-93C5-A40D8DC66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83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6BF88-9993-439A-A348-C9EA52B7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77AE53-2E94-4CF7-8EF4-E03668B5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E8A-6712-470E-A13E-492DA1F21CF9}" type="datetimeFigureOut">
              <a:rPr lang="fr-FR" smtClean="0"/>
              <a:t>01/09/2020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88C66E-7D72-4E18-BCAE-2E544C6A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F8C7CF-820C-49D3-9F0D-72687F50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F8B6-0369-4CB3-93C5-A40D8DC66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94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BD76FA-4B1A-46D6-A2BC-C27EA549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E8A-6712-470E-A13E-492DA1F21CF9}" type="datetimeFigureOut">
              <a:rPr lang="fr-FR" smtClean="0"/>
              <a:t>01/09/2020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01A523-AFCF-4843-80DC-BEE89609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B8AFC4-A86C-474F-93B4-C58594C2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F8B6-0369-4CB3-93C5-A40D8DC66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91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050FA7-C803-4F69-8BF8-832FCFD1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766A8D-ADB1-4CB8-A626-009852145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DC04E7-C8C2-4BB4-862A-1B331E6F9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DBBA08-22D1-4966-979F-9D1F89FC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E8A-6712-470E-A13E-492DA1F21CF9}" type="datetimeFigureOut">
              <a:rPr lang="fr-FR" smtClean="0"/>
              <a:t>01/09/2020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23B12D-F6A2-410A-9BB7-46CB0E5C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3D3B81-01A0-44EB-86C3-E63BEB25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F8B6-0369-4CB3-93C5-A40D8DC66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76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A8BEC-AE58-442A-BD6C-9A0CDF2C2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5BB49D3-70B0-4AAE-84C0-473FC041E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E52E5E-00A3-4EBD-BF29-17F637B19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BB5D60-DCBB-4084-ADAC-46C5A79A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E8A-6712-470E-A13E-492DA1F21CF9}" type="datetimeFigureOut">
              <a:rPr lang="fr-FR" smtClean="0"/>
              <a:t>01/09/2020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615ADD-D81B-4402-AA61-BEB02C77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25D652-6789-4235-B6C9-2A9CED94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F8B6-0369-4CB3-93C5-A40D8DC66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05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438E080-8684-4D94-9617-0CF4F3B4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F780CA-FE1C-43F8-9EB0-C8C29F427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3A04B8-23F2-4B47-BEA1-644C1404A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0E8A-6712-470E-A13E-492DA1F21CF9}" type="datetimeFigureOut">
              <a:rPr lang="fr-FR" smtClean="0"/>
              <a:t>01/09/2020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0259AE-CC18-4CE9-89F6-8458EED31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2BACCF-C321-4954-A764-2E57D78DB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FF8B6-0369-4CB3-93C5-A40D8DC662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35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E27FB53-472D-4C4C-B960-7DBA4623E714}"/>
              </a:ext>
            </a:extLst>
          </p:cNvPr>
          <p:cNvSpPr/>
          <p:nvPr/>
        </p:nvSpPr>
        <p:spPr>
          <a:xfrm>
            <a:off x="3564834" y="1298712"/>
            <a:ext cx="3600000" cy="3600000"/>
          </a:xfrm>
          <a:prstGeom prst="roundRect">
            <a:avLst/>
          </a:prstGeom>
          <a:solidFill>
            <a:srgbClr val="00B0F0"/>
          </a:solidFill>
          <a:ln w="254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F.L</a:t>
            </a:r>
            <a:endParaRPr lang="fr-FR" sz="2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1828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LEBOUL Florian</dc:creator>
  <cp:lastModifiedBy>LEBOUL Florian</cp:lastModifiedBy>
  <cp:revision>2</cp:revision>
  <dcterms:created xsi:type="dcterms:W3CDTF">2020-09-01T07:56:20Z</dcterms:created>
  <dcterms:modified xsi:type="dcterms:W3CDTF">2020-09-01T09:14:04Z</dcterms:modified>
</cp:coreProperties>
</file>