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6881813" cy="96615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00FF"/>
            </a:gs>
            <a:gs pos="100000">
              <a:srgbClr val="200B5B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/>
          <p:cNvPicPr/>
          <p:nvPr/>
        </p:nvPicPr>
        <p:blipFill>
          <a:blip r:embed="rId14"/>
          <a:stretch/>
        </p:blipFill>
        <p:spPr>
          <a:xfrm>
            <a:off x="0" y="0"/>
            <a:ext cx="1140120" cy="6855120"/>
          </a:xfrm>
          <a:prstGeom prst="rect">
            <a:avLst/>
          </a:prstGeom>
          <a:ln w="1260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877040" y="346320"/>
            <a:ext cx="6975720" cy="152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FFC000"/>
                </a:solidFill>
                <a:latin typeface="Arial"/>
                <a:ea typeface="DejaVu Sans"/>
              </a:rPr>
              <a:t>Trabalho </a:t>
            </a:r>
            <a:r>
              <a:rPr lang="pt-BR" sz="2800" b="0" strike="noStrike" spc="-1" smtClean="0">
                <a:solidFill>
                  <a:srgbClr val="FFC000"/>
                </a:solidFill>
                <a:latin typeface="Arial"/>
                <a:ea typeface="DejaVu Sans"/>
              </a:rPr>
              <a:t>06: </a:t>
            </a:r>
            <a:r>
              <a:rPr lang="pt-BR" sz="2800" b="0" strike="noStrike" spc="-1">
                <a:solidFill>
                  <a:srgbClr val="FFC000"/>
                </a:solidFill>
                <a:latin typeface="Arial"/>
                <a:ea typeface="DejaVu Sans"/>
              </a:rPr>
              <a:t>Aproximação Funcional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1) treinar uma rede neural multicamada(MLP) para aproximar 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uma função a partir dos pontos amostrados.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   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  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1364040" y="2349360"/>
            <a:ext cx="7203960" cy="102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Pontos amostrados:</a:t>
            </a:r>
          </a:p>
          <a:p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pt-BR" sz="1500" b="0" strike="noStrike" spc="-1" dirty="0">
                <a:solidFill>
                  <a:schemeClr val="bg1"/>
                </a:solidFill>
                <a:latin typeface="Arial"/>
              </a:rPr>
              <a:t>x = [   0        .1         .2         .3       .4        .5        .6         .7       .8        .9       1.0   ];</a:t>
            </a:r>
          </a:p>
          <a:p>
            <a:r>
              <a:rPr lang="pt-BR" sz="1500" b="0" strike="noStrike" spc="-1" dirty="0">
                <a:solidFill>
                  <a:schemeClr val="bg1"/>
                </a:solidFill>
                <a:latin typeface="Arial"/>
              </a:rPr>
              <a:t>t = [-.9602 -.5770 -.0729  .3771  .6405  .6600  .4609 .1336 -.2013 -.4344 -.5000 ];</a:t>
            </a:r>
          </a:p>
        </p:txBody>
      </p:sp>
      <p:pic>
        <p:nvPicPr>
          <p:cNvPr id="41" name="Imagem 40"/>
          <p:cNvPicPr/>
          <p:nvPr/>
        </p:nvPicPr>
        <p:blipFill>
          <a:blip r:embed="rId2"/>
          <a:stretch/>
        </p:blipFill>
        <p:spPr>
          <a:xfrm>
            <a:off x="1296000" y="3528000"/>
            <a:ext cx="3711240" cy="2808000"/>
          </a:xfrm>
          <a:prstGeom prst="rect">
            <a:avLst/>
          </a:prstGeom>
          <a:ln w="0">
            <a:noFill/>
          </a:ln>
        </p:spPr>
      </p:pic>
      <p:pic>
        <p:nvPicPr>
          <p:cNvPr id="42" name="Imagem 41"/>
          <p:cNvPicPr/>
          <p:nvPr/>
        </p:nvPicPr>
        <p:blipFill>
          <a:blip r:embed="rId3"/>
          <a:stretch/>
        </p:blipFill>
        <p:spPr>
          <a:xfrm>
            <a:off x="5253480" y="3517920"/>
            <a:ext cx="3625200" cy="280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CCDA9882DCC94DB74E4B6BE7CE7AAF" ma:contentTypeVersion="4" ma:contentTypeDescription="Crie um novo documento." ma:contentTypeScope="" ma:versionID="03a5a4ebad3af8ad36c36225b409f18d">
  <xsd:schema xmlns:xsd="http://www.w3.org/2001/XMLSchema" xmlns:xs="http://www.w3.org/2001/XMLSchema" xmlns:p="http://schemas.microsoft.com/office/2006/metadata/properties" xmlns:ns2="fb846c12-bf65-47f0-b400-90b365c63c8a" targetNamespace="http://schemas.microsoft.com/office/2006/metadata/properties" ma:root="true" ma:fieldsID="dd09a180198b8c5e64a6d17966644afd" ns2:_="">
    <xsd:import namespace="fb846c12-bf65-47f0-b400-90b365c63c8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846c12-bf65-47f0-b400-90b365c63c8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4464A-4A18-4C70-8573-F8B921A1EDD2}"/>
</file>

<file path=customXml/itemProps2.xml><?xml version="1.0" encoding="utf-8"?>
<ds:datastoreItem xmlns:ds="http://schemas.openxmlformats.org/officeDocument/2006/customXml" ds:itemID="{6B65E4D9-DDBE-4C65-836A-E51B8825211E}"/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apresentação\Chave e fechadura.pot</Template>
  <TotalTime>1805</TotalTime>
  <Words>76</Words>
  <Application>Microsoft Office PowerPoint</Application>
  <PresentationFormat>Apresentação na tela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Keiji</dc:creator>
  <cp:lastModifiedBy>Keiji</cp:lastModifiedBy>
  <cp:revision>176</cp:revision>
  <dcterms:created xsi:type="dcterms:W3CDTF">1601-01-01T00:00:00Z</dcterms:created>
  <dcterms:modified xsi:type="dcterms:W3CDTF">2023-10-10T15:26:20Z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