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2E55-2146-4ED7-B560-63A1E80DD322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051B-3CF8-4CB0-A01A-128817C793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346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2E55-2146-4ED7-B560-63A1E80DD322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051B-3CF8-4CB0-A01A-128817C793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08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2E55-2146-4ED7-B560-63A1E80DD322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051B-3CF8-4CB0-A01A-128817C793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454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2E55-2146-4ED7-B560-63A1E80DD322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051B-3CF8-4CB0-A01A-128817C793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862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2E55-2146-4ED7-B560-63A1E80DD322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051B-3CF8-4CB0-A01A-128817C793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260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2E55-2146-4ED7-B560-63A1E80DD322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051B-3CF8-4CB0-A01A-128817C793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30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2E55-2146-4ED7-B560-63A1E80DD322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051B-3CF8-4CB0-A01A-128817C793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533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2E55-2146-4ED7-B560-63A1E80DD322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051B-3CF8-4CB0-A01A-128817C793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83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2E55-2146-4ED7-B560-63A1E80DD322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051B-3CF8-4CB0-A01A-128817C793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678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2E55-2146-4ED7-B560-63A1E80DD322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051B-3CF8-4CB0-A01A-128817C793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334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2E55-2146-4ED7-B560-63A1E80DD322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051B-3CF8-4CB0-A01A-128817C793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464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B2E55-2146-4ED7-B560-63A1E80DD322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9051B-3CF8-4CB0-A01A-128817C793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859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314994" y="509451"/>
            <a:ext cx="9144000" cy="509452"/>
          </a:xfrm>
        </p:spPr>
        <p:txBody>
          <a:bodyPr>
            <a:normAutofit/>
          </a:bodyPr>
          <a:lstStyle/>
          <a:p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Bases de datos tienda en línea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022080" y="1449977"/>
            <a:ext cx="2682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Categorías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Id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) A-P,C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Nombre (vc,150)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Descripción (uc,300)</a:t>
            </a: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9200606" y="2931999"/>
            <a:ext cx="28564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Usuarios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Id(</a:t>
            </a:r>
            <a:r>
              <a:rPr lang="es-MX" dirty="0" err="1" smtClean="0"/>
              <a:t>int</a:t>
            </a:r>
            <a:r>
              <a:rPr lang="es-MX" dirty="0" smtClean="0"/>
              <a:t>) A_I </a:t>
            </a:r>
            <a:r>
              <a:rPr lang="es-MX" dirty="0" err="1" smtClean="0"/>
              <a:t>pk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Nombre (vc,100)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Apellido (</a:t>
            </a:r>
            <a:r>
              <a:rPr lang="es-MX" dirty="0" err="1" smtClean="0"/>
              <a:t>vc</a:t>
            </a:r>
            <a:r>
              <a:rPr lang="es-MX" dirty="0" smtClean="0"/>
              <a:t>, 100)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Correo (</a:t>
            </a:r>
            <a:r>
              <a:rPr lang="es-MX" dirty="0" err="1" smtClean="0"/>
              <a:t>vc</a:t>
            </a:r>
            <a:r>
              <a:rPr lang="es-MX" dirty="0" smtClean="0"/>
              <a:t>, 100)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Teléfono (</a:t>
            </a:r>
            <a:r>
              <a:rPr lang="es-MX" dirty="0" err="1" smtClean="0"/>
              <a:t>vc</a:t>
            </a:r>
            <a:r>
              <a:rPr lang="es-MX" dirty="0" smtClean="0"/>
              <a:t>, 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Fecha_nacimiento (Date)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Genero (bolean)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7734299" y="5078740"/>
            <a:ext cx="23905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 err="1" smtClean="0">
                <a:solidFill>
                  <a:schemeClr val="accent1">
                    <a:lumMod val="50000"/>
                  </a:schemeClr>
                </a:solidFill>
              </a:rPr>
              <a:t>Membresia</a:t>
            </a:r>
            <a:endParaRPr lang="es-MX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Id (</a:t>
            </a:r>
            <a:r>
              <a:rPr lang="es-MX" dirty="0" err="1" smtClean="0"/>
              <a:t>int</a:t>
            </a:r>
            <a:r>
              <a:rPr lang="es-MX" dirty="0" smtClean="0"/>
              <a:t>) A-I </a:t>
            </a:r>
            <a:r>
              <a:rPr lang="es-MX" dirty="0" err="1" smtClean="0"/>
              <a:t>pk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Nombre (</a:t>
            </a:r>
            <a:r>
              <a:rPr lang="es-MX" dirty="0" err="1" smtClean="0"/>
              <a:t>vc</a:t>
            </a:r>
            <a:r>
              <a:rPr lang="es-MX" dirty="0" smtClean="0"/>
              <a:t>, 50)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Precio(doublé)</a:t>
            </a:r>
          </a:p>
          <a:p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6073139" y="3509080"/>
            <a:ext cx="2767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 err="1" smtClean="0">
                <a:solidFill>
                  <a:schemeClr val="accent1">
                    <a:lumMod val="50000"/>
                  </a:schemeClr>
                </a:solidFill>
              </a:rPr>
              <a:t>Usuarios_membresía</a:t>
            </a:r>
            <a:endParaRPr lang="es-MX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Id(</a:t>
            </a:r>
            <a:r>
              <a:rPr lang="es-MX" dirty="0" err="1" smtClean="0"/>
              <a:t>int</a:t>
            </a:r>
            <a:r>
              <a:rPr lang="es-MX" dirty="0" smtClean="0"/>
              <a:t>) A-I </a:t>
            </a:r>
            <a:r>
              <a:rPr lang="es-MX" dirty="0" err="1" smtClean="0"/>
              <a:t>pk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Usuario_id</a:t>
            </a:r>
            <a:r>
              <a:rPr lang="es-MX" dirty="0" smtClean="0"/>
              <a:t> (</a:t>
            </a:r>
            <a:r>
              <a:rPr lang="es-MX" dirty="0" err="1" smtClean="0"/>
              <a:t>int</a:t>
            </a:r>
            <a:r>
              <a:rPr lang="es-MX" dirty="0" smtClean="0"/>
              <a:t>) </a:t>
            </a:r>
            <a:r>
              <a:rPr lang="es-MX" dirty="0" err="1" smtClean="0"/>
              <a:t>fk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Membresia_id</a:t>
            </a:r>
            <a:r>
              <a:rPr lang="es-MX" dirty="0" smtClean="0"/>
              <a:t> (</a:t>
            </a:r>
            <a:r>
              <a:rPr lang="es-MX" dirty="0" err="1" smtClean="0"/>
              <a:t>int</a:t>
            </a:r>
            <a:r>
              <a:rPr lang="es-MX" dirty="0" smtClean="0"/>
              <a:t>) </a:t>
            </a:r>
            <a:r>
              <a:rPr lang="es-MX" dirty="0" err="1" smtClean="0"/>
              <a:t>fk</a:t>
            </a:r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5836918" y="1430383"/>
            <a:ext cx="28215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Productos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Id(</a:t>
            </a:r>
            <a:r>
              <a:rPr lang="es-MX" dirty="0" err="1" smtClean="0"/>
              <a:t>int</a:t>
            </a:r>
            <a:r>
              <a:rPr lang="es-MX" dirty="0" smtClean="0"/>
              <a:t>) A-I </a:t>
            </a:r>
            <a:r>
              <a:rPr lang="es-MX" dirty="0" err="1" smtClean="0"/>
              <a:t>pk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Nombre (</a:t>
            </a:r>
            <a:r>
              <a:rPr lang="es-MX" dirty="0" err="1" smtClean="0"/>
              <a:t>vc</a:t>
            </a:r>
            <a:r>
              <a:rPr lang="es-MX" dirty="0" smtClean="0"/>
              <a:t>, 150)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Descripción (</a:t>
            </a:r>
            <a:r>
              <a:rPr lang="es-MX" dirty="0" err="1" smtClean="0"/>
              <a:t>vc</a:t>
            </a:r>
            <a:r>
              <a:rPr lang="es-MX" dirty="0" smtClean="0"/>
              <a:t>, 300)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Precio (doublé)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Categoria_id</a:t>
            </a:r>
            <a:r>
              <a:rPr lang="es-MX" dirty="0" smtClean="0"/>
              <a:t> (</a:t>
            </a:r>
            <a:r>
              <a:rPr lang="es-MX" dirty="0" err="1" smtClean="0"/>
              <a:t>int</a:t>
            </a:r>
            <a:r>
              <a:rPr lang="es-MX" dirty="0" smtClean="0"/>
              <a:t>) </a:t>
            </a:r>
            <a:r>
              <a:rPr lang="es-MX" dirty="0" err="1" smtClean="0"/>
              <a:t>fk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Cantidad (</a:t>
            </a:r>
            <a:r>
              <a:rPr lang="es-MX" dirty="0" err="1" smtClean="0"/>
              <a:t>int</a:t>
            </a:r>
            <a:r>
              <a:rPr lang="es-MX" dirty="0" smtClean="0"/>
              <a:t>) </a:t>
            </a:r>
          </a:p>
          <a:p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>
            <a:off x="862149" y="1018903"/>
            <a:ext cx="1972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 err="1" smtClean="0">
                <a:solidFill>
                  <a:schemeClr val="accent1">
                    <a:lumMod val="50000"/>
                  </a:schemeClr>
                </a:solidFill>
              </a:rPr>
              <a:t>Metodo_pago</a:t>
            </a:r>
            <a:endParaRPr lang="es-MX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Id(</a:t>
            </a:r>
            <a:r>
              <a:rPr lang="es-MX" dirty="0" err="1" smtClean="0"/>
              <a:t>int</a:t>
            </a:r>
            <a:r>
              <a:rPr lang="es-MX" dirty="0" smtClean="0"/>
              <a:t>) </a:t>
            </a:r>
            <a:r>
              <a:rPr lang="es-MX" dirty="0" err="1" smtClean="0"/>
              <a:t>pk</a:t>
            </a:r>
            <a:r>
              <a:rPr lang="es-MX" dirty="0" smtClean="0"/>
              <a:t> A-I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Nombre (</a:t>
            </a:r>
            <a:r>
              <a:rPr lang="es-MX" dirty="0" err="1" smtClean="0"/>
              <a:t>vc</a:t>
            </a:r>
            <a:r>
              <a:rPr lang="es-MX" dirty="0" smtClean="0"/>
              <a:t>, 50)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Tipo (</a:t>
            </a:r>
            <a:r>
              <a:rPr lang="es-MX" dirty="0" err="1" smtClean="0"/>
              <a:t>vc</a:t>
            </a:r>
            <a:r>
              <a:rPr lang="es-MX" dirty="0" smtClean="0"/>
              <a:t>, 40)</a:t>
            </a: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2432954" y="1916336"/>
            <a:ext cx="30120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Ventas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Id (</a:t>
            </a:r>
            <a:r>
              <a:rPr lang="es-MX" dirty="0" err="1" smtClean="0"/>
              <a:t>int</a:t>
            </a:r>
            <a:r>
              <a:rPr lang="es-MX" dirty="0" smtClean="0"/>
              <a:t>) A-I </a:t>
            </a:r>
            <a:r>
              <a:rPr lang="es-MX" dirty="0" err="1" smtClean="0"/>
              <a:t>pk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Carrito_id</a:t>
            </a:r>
            <a:r>
              <a:rPr lang="es-MX" dirty="0" smtClean="0"/>
              <a:t> (</a:t>
            </a:r>
            <a:r>
              <a:rPr lang="es-MX" dirty="0" err="1" smtClean="0"/>
              <a:t>int</a:t>
            </a:r>
            <a:r>
              <a:rPr lang="es-MX" dirty="0" smtClean="0"/>
              <a:t>) </a:t>
            </a:r>
            <a:r>
              <a:rPr lang="es-MX" dirty="0" err="1" smtClean="0"/>
              <a:t>fk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Metodo_pago_id</a:t>
            </a:r>
            <a:r>
              <a:rPr lang="es-MX" dirty="0" smtClean="0"/>
              <a:t> (</a:t>
            </a:r>
            <a:r>
              <a:rPr lang="es-MX" dirty="0" err="1" smtClean="0"/>
              <a:t>int</a:t>
            </a:r>
            <a:r>
              <a:rPr lang="es-MX" dirty="0" smtClean="0"/>
              <a:t>) </a:t>
            </a:r>
            <a:r>
              <a:rPr lang="es-MX" dirty="0" err="1" smtClean="0"/>
              <a:t>fk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Total (doublé)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Estado (</a:t>
            </a:r>
            <a:r>
              <a:rPr lang="es-MX" dirty="0" err="1" smtClean="0"/>
              <a:t>boulean</a:t>
            </a:r>
            <a:r>
              <a:rPr lang="es-MX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Direccion_id</a:t>
            </a:r>
            <a:r>
              <a:rPr lang="es-MX" dirty="0" smtClean="0"/>
              <a:t> (</a:t>
            </a:r>
            <a:r>
              <a:rPr lang="es-MX" dirty="0" err="1" smtClean="0"/>
              <a:t>int</a:t>
            </a:r>
            <a:r>
              <a:rPr lang="es-MX" dirty="0" smtClean="0"/>
              <a:t>) </a:t>
            </a:r>
            <a:r>
              <a:rPr lang="es-MX" dirty="0" err="1" smtClean="0"/>
              <a:t>fk</a:t>
            </a:r>
            <a:endParaRPr lang="es-MX" dirty="0"/>
          </a:p>
        </p:txBody>
      </p:sp>
      <p:sp>
        <p:nvSpPr>
          <p:cNvPr id="14" name="CuadroTexto 13"/>
          <p:cNvSpPr txBox="1"/>
          <p:nvPr/>
        </p:nvSpPr>
        <p:spPr>
          <a:xfrm>
            <a:off x="3054530" y="4086161"/>
            <a:ext cx="28999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Direcciones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Id (</a:t>
            </a:r>
            <a:r>
              <a:rPr lang="es-MX" dirty="0" err="1" smtClean="0"/>
              <a:t>int</a:t>
            </a:r>
            <a:r>
              <a:rPr lang="es-MX" dirty="0" smtClean="0"/>
              <a:t>) A-I </a:t>
            </a:r>
            <a:r>
              <a:rPr lang="es-MX" dirty="0" err="1" smtClean="0"/>
              <a:t>pk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Calle (</a:t>
            </a:r>
            <a:r>
              <a:rPr lang="es-MX" dirty="0" err="1" smtClean="0"/>
              <a:t>vc</a:t>
            </a:r>
            <a:r>
              <a:rPr lang="es-MX" dirty="0" smtClean="0"/>
              <a:t>, 100)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Num</a:t>
            </a:r>
            <a:r>
              <a:rPr lang="es-MX" dirty="0" smtClean="0"/>
              <a:t> (</a:t>
            </a:r>
            <a:r>
              <a:rPr lang="es-MX" dirty="0" err="1" smtClean="0"/>
              <a:t>int</a:t>
            </a:r>
            <a:r>
              <a:rPr lang="es-MX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Colonia (</a:t>
            </a:r>
            <a:r>
              <a:rPr lang="es-MX" dirty="0" err="1" smtClean="0"/>
              <a:t>vc</a:t>
            </a:r>
            <a:r>
              <a:rPr lang="es-MX" dirty="0" smtClean="0"/>
              <a:t>, 50)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Cp</a:t>
            </a:r>
            <a:r>
              <a:rPr lang="es-MX" dirty="0" smtClean="0"/>
              <a:t> (</a:t>
            </a:r>
            <a:r>
              <a:rPr lang="es-MX" dirty="0" err="1" smtClean="0"/>
              <a:t>int</a:t>
            </a:r>
            <a:r>
              <a:rPr lang="es-MX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Estado (</a:t>
            </a:r>
            <a:r>
              <a:rPr lang="es-MX" dirty="0" err="1" smtClean="0"/>
              <a:t>vc</a:t>
            </a:r>
            <a:r>
              <a:rPr lang="es-MX" dirty="0" smtClean="0"/>
              <a:t>, 100)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Ciudad (</a:t>
            </a:r>
            <a:r>
              <a:rPr lang="es-MX" dirty="0" err="1" smtClean="0"/>
              <a:t>vc</a:t>
            </a:r>
            <a:r>
              <a:rPr lang="es-MX" dirty="0" smtClean="0"/>
              <a:t>, 100)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Usuario_id</a:t>
            </a:r>
            <a:r>
              <a:rPr lang="es-MX" dirty="0" smtClean="0"/>
              <a:t> (</a:t>
            </a:r>
            <a:r>
              <a:rPr lang="es-MX" dirty="0" err="1" smtClean="0"/>
              <a:t>int</a:t>
            </a:r>
            <a:r>
              <a:rPr lang="es-MX" dirty="0" smtClean="0"/>
              <a:t>) </a:t>
            </a:r>
            <a:r>
              <a:rPr lang="es-MX" dirty="0" err="1" smtClean="0"/>
              <a:t>fk</a:t>
            </a:r>
            <a:endParaRPr lang="es-MX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44137" y="4180114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Carrito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Id (</a:t>
            </a:r>
            <a:r>
              <a:rPr lang="es-MX" dirty="0" err="1" smtClean="0"/>
              <a:t>int</a:t>
            </a:r>
            <a:r>
              <a:rPr lang="es-MX" dirty="0" smtClean="0"/>
              <a:t>) </a:t>
            </a:r>
            <a:r>
              <a:rPr lang="es-MX" dirty="0" err="1" smtClean="0"/>
              <a:t>pk</a:t>
            </a:r>
            <a:r>
              <a:rPr lang="es-MX" dirty="0" smtClean="0"/>
              <a:t> A-I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Producto_id</a:t>
            </a:r>
            <a:r>
              <a:rPr lang="es-MX" dirty="0" smtClean="0"/>
              <a:t> (</a:t>
            </a:r>
            <a:r>
              <a:rPr lang="es-MX" dirty="0" err="1" smtClean="0"/>
              <a:t>int</a:t>
            </a:r>
            <a:r>
              <a:rPr lang="es-MX" dirty="0" smtClean="0"/>
              <a:t>) </a:t>
            </a:r>
            <a:r>
              <a:rPr lang="es-MX" dirty="0" err="1" smtClean="0"/>
              <a:t>fk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Cantidad (</a:t>
            </a:r>
            <a:r>
              <a:rPr lang="es-MX" dirty="0" err="1" smtClean="0"/>
              <a:t>int</a:t>
            </a:r>
            <a:r>
              <a:rPr lang="es-MX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Usuario_id</a:t>
            </a:r>
            <a:r>
              <a:rPr lang="es-MX" dirty="0" smtClean="0"/>
              <a:t> (</a:t>
            </a:r>
            <a:r>
              <a:rPr lang="es-MX" dirty="0" err="1" smtClean="0"/>
              <a:t>int</a:t>
            </a:r>
            <a:r>
              <a:rPr lang="es-MX" dirty="0" smtClean="0"/>
              <a:t>) </a:t>
            </a:r>
            <a:r>
              <a:rPr lang="es-MX" dirty="0" err="1" smtClean="0"/>
              <a:t>fk</a:t>
            </a:r>
            <a:endParaRPr lang="es-MX" dirty="0"/>
          </a:p>
        </p:txBody>
      </p:sp>
      <p:cxnSp>
        <p:nvCxnSpPr>
          <p:cNvPr id="18" name="Conector angular 17"/>
          <p:cNvCxnSpPr>
            <a:endCxn id="12" idx="1"/>
          </p:cNvCxnSpPr>
          <p:nvPr/>
        </p:nvCxnSpPr>
        <p:spPr>
          <a:xfrm rot="5400000" flipH="1" flipV="1">
            <a:off x="1296893" y="2950100"/>
            <a:ext cx="1154162" cy="1117960"/>
          </a:xfrm>
          <a:prstGeom prst="bentConnector2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r 34"/>
          <p:cNvCxnSpPr>
            <a:stCxn id="12" idx="3"/>
          </p:cNvCxnSpPr>
          <p:nvPr/>
        </p:nvCxnSpPr>
        <p:spPr>
          <a:xfrm flipH="1">
            <a:off x="4728754" y="2931999"/>
            <a:ext cx="716278" cy="1744504"/>
          </a:xfrm>
          <a:prstGeom prst="bentConnector4">
            <a:avLst>
              <a:gd name="adj1" fmla="val -31915"/>
              <a:gd name="adj2" fmla="val 7911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5218610" y="4892869"/>
            <a:ext cx="2344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 err="1" smtClean="0">
                <a:solidFill>
                  <a:schemeClr val="accent1">
                    <a:lumMod val="50000"/>
                  </a:schemeClr>
                </a:solidFill>
              </a:rPr>
              <a:t>Lista_deseo</a:t>
            </a:r>
            <a:endParaRPr lang="es-MX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Id (</a:t>
            </a:r>
            <a:r>
              <a:rPr lang="es-MX" dirty="0" err="1" smtClean="0"/>
              <a:t>int</a:t>
            </a:r>
            <a:r>
              <a:rPr lang="es-MX" dirty="0" smtClean="0"/>
              <a:t>) </a:t>
            </a:r>
            <a:r>
              <a:rPr lang="es-MX" dirty="0" err="1" smtClean="0"/>
              <a:t>pk</a:t>
            </a:r>
            <a:r>
              <a:rPr lang="es-MX" dirty="0" smtClean="0"/>
              <a:t> A-I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Usuario_id</a:t>
            </a:r>
            <a:r>
              <a:rPr lang="es-MX" dirty="0" smtClean="0"/>
              <a:t> (</a:t>
            </a:r>
            <a:r>
              <a:rPr lang="es-MX" dirty="0" err="1" smtClean="0"/>
              <a:t>int</a:t>
            </a:r>
            <a:r>
              <a:rPr lang="es-MX" dirty="0" smtClean="0"/>
              <a:t>) </a:t>
            </a:r>
            <a:r>
              <a:rPr lang="es-MX" dirty="0" err="1" smtClean="0"/>
              <a:t>fk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Producto_id</a:t>
            </a:r>
            <a:r>
              <a:rPr lang="es-MX" dirty="0" smtClean="0"/>
              <a:t> (</a:t>
            </a:r>
            <a:r>
              <a:rPr lang="es-MX" dirty="0" err="1" smtClean="0"/>
              <a:t>int</a:t>
            </a:r>
            <a:r>
              <a:rPr lang="es-MX" dirty="0" smtClean="0"/>
              <a:t>) </a:t>
            </a:r>
            <a:r>
              <a:rPr lang="es-MX" dirty="0" err="1" smtClean="0"/>
              <a:t>fk</a:t>
            </a:r>
            <a:endParaRPr lang="es-MX" dirty="0" smtClean="0"/>
          </a:p>
        </p:txBody>
      </p:sp>
      <p:cxnSp>
        <p:nvCxnSpPr>
          <p:cNvPr id="43" name="Conector angular 42"/>
          <p:cNvCxnSpPr>
            <a:stCxn id="9" idx="1"/>
          </p:cNvCxnSpPr>
          <p:nvPr/>
        </p:nvCxnSpPr>
        <p:spPr>
          <a:xfrm rot="10800000" flipH="1" flipV="1">
            <a:off x="5836917" y="2584544"/>
            <a:ext cx="236221" cy="2334233"/>
          </a:xfrm>
          <a:prstGeom prst="bentConnector4">
            <a:avLst>
              <a:gd name="adj1" fmla="val -96774"/>
              <a:gd name="adj2" fmla="val 74722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angular 44"/>
          <p:cNvCxnSpPr/>
          <p:nvPr/>
        </p:nvCxnSpPr>
        <p:spPr>
          <a:xfrm rot="16200000" flipV="1">
            <a:off x="2532072" y="3918914"/>
            <a:ext cx="720524" cy="324393"/>
          </a:xfrm>
          <a:prstGeom prst="bentConnector3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r 47"/>
          <p:cNvCxnSpPr/>
          <p:nvPr/>
        </p:nvCxnSpPr>
        <p:spPr>
          <a:xfrm flipV="1">
            <a:off x="5218610" y="4925775"/>
            <a:ext cx="4617721" cy="1435836"/>
          </a:xfrm>
          <a:prstGeom prst="bentConnector3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r 50"/>
          <p:cNvCxnSpPr>
            <a:stCxn id="16" idx="1"/>
          </p:cNvCxnSpPr>
          <p:nvPr/>
        </p:nvCxnSpPr>
        <p:spPr>
          <a:xfrm rot="10800000" flipH="1">
            <a:off x="444137" y="4086162"/>
            <a:ext cx="9392194" cy="832617"/>
          </a:xfrm>
          <a:prstGeom prst="bentConnector3">
            <a:avLst>
              <a:gd name="adj1" fmla="val -2434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 flipV="1">
            <a:off x="444137" y="666206"/>
            <a:ext cx="0" cy="341995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444137" y="691721"/>
            <a:ext cx="5510348" cy="7582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>
            <a:off x="2714896" y="1507504"/>
            <a:ext cx="339634" cy="48595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 flipH="1">
            <a:off x="7850777" y="1916336"/>
            <a:ext cx="1171303" cy="13380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>
            <a:endCxn id="7" idx="0"/>
          </p:cNvCxnSpPr>
          <p:nvPr/>
        </p:nvCxnSpPr>
        <p:spPr>
          <a:xfrm>
            <a:off x="8255726" y="4109244"/>
            <a:ext cx="673825" cy="96949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 flipV="1">
            <a:off x="6858000" y="4323806"/>
            <a:ext cx="2625634" cy="91651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1340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242</Words>
  <Application>Microsoft Office PowerPoint</Application>
  <PresentationFormat>Panorámica</PresentationFormat>
  <Paragraphs>57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Bases de datos tienda en línea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 tienda en línea</dc:title>
  <dc:creator>CC1</dc:creator>
  <cp:lastModifiedBy>CC1</cp:lastModifiedBy>
  <cp:revision>6</cp:revision>
  <dcterms:created xsi:type="dcterms:W3CDTF">2025-03-11T00:40:16Z</dcterms:created>
  <dcterms:modified xsi:type="dcterms:W3CDTF">2025-03-11T01:26:17Z</dcterms:modified>
</cp:coreProperties>
</file>