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227eddd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227eddd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227eddd1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227eddd1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227eddd1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227eddd1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227eddd1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227eddd1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227eddd1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227eddd1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227eddd1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227eddd1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pwhnWB-ic1DmSPFGCWKlOKueWkmZuP49/view" TargetMode="External"/><Relationship Id="rId5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8" y="-1237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2"/>
                </a:solidFill>
              </a:rPr>
              <a:t>Rated: </a:t>
            </a:r>
            <a:endParaRPr b="1" sz="3500">
              <a:solidFill>
                <a:schemeClr val="lt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6100" y="35520"/>
            <a:ext cx="859549" cy="85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50" y="4130200"/>
            <a:ext cx="3483000" cy="949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1000" y="152250"/>
            <a:ext cx="1218900" cy="112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73763"/>
            </a:gs>
            <a:gs pos="48000">
              <a:srgbClr val="041C32"/>
            </a:gs>
            <a:gs pos="100000">
              <a:srgbClr val="000000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" y="86770"/>
            <a:ext cx="859549" cy="85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50" y="175075"/>
            <a:ext cx="2333100" cy="859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9425" y="4323175"/>
            <a:ext cx="1014600" cy="70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2525" y="4313875"/>
            <a:ext cx="1014600" cy="719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025" y="4323175"/>
            <a:ext cx="1002900" cy="70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8025" y="1233737"/>
            <a:ext cx="4229100" cy="292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4"/>
          <p:cNvSpPr txBox="1"/>
          <p:nvPr/>
        </p:nvSpPr>
        <p:spPr>
          <a:xfrm>
            <a:off x="5223575" y="787775"/>
            <a:ext cx="35499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-"/>
            </a:pPr>
            <a:r>
              <a:rPr b="1" lang="en" sz="1000">
                <a:solidFill>
                  <a:schemeClr val="lt1"/>
                </a:solidFill>
              </a:rPr>
              <a:t>Java : </a:t>
            </a:r>
            <a:r>
              <a:rPr lang="en" sz="1000">
                <a:solidFill>
                  <a:schemeClr val="lt1"/>
                </a:solidFill>
              </a:rPr>
              <a:t>A versatile, object-oriented programming language used to build secure, cross-platform applications.</a:t>
            </a:r>
            <a:endParaRPr sz="10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b="1" lang="en" sz="1000">
                <a:solidFill>
                  <a:schemeClr val="lt1"/>
                </a:solidFill>
              </a:rPr>
              <a:t>IntelliJ : </a:t>
            </a:r>
            <a:r>
              <a:rPr lang="en" sz="1000">
                <a:solidFill>
                  <a:schemeClr val="lt1"/>
                </a:solidFill>
              </a:rPr>
              <a:t>A powerful integrated development environment (IDE) for Java that boosts productivity with smart code assistance and tools.</a:t>
            </a:r>
            <a:endParaRPr sz="10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b="1" lang="en" sz="1000">
                <a:solidFill>
                  <a:schemeClr val="lt1"/>
                </a:solidFill>
              </a:rPr>
              <a:t>Selenium : </a:t>
            </a:r>
            <a:r>
              <a:rPr lang="en" sz="1000">
                <a:solidFill>
                  <a:schemeClr val="lt1"/>
                </a:solidFill>
              </a:rPr>
              <a:t>An open-source automation tool for testing web applications by simulating user interactions in a browser.</a:t>
            </a:r>
            <a:endParaRPr sz="10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b="1" lang="en" sz="1000">
                <a:solidFill>
                  <a:schemeClr val="lt1"/>
                </a:solidFill>
              </a:rPr>
              <a:t>JCommander : </a:t>
            </a:r>
            <a:r>
              <a:rPr lang="en" sz="1000">
                <a:solidFill>
                  <a:schemeClr val="lt1"/>
                </a:solidFill>
              </a:rPr>
              <a:t>A lightweight Java library for parsing command-line arguments, making it easy to handle input parameters.</a:t>
            </a:r>
            <a:endParaRPr sz="10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b="1" lang="en" sz="1000">
                <a:solidFill>
                  <a:schemeClr val="lt1"/>
                </a:solidFill>
              </a:rPr>
              <a:t>TestNG : </a:t>
            </a:r>
            <a:r>
              <a:rPr lang="en" sz="1000">
                <a:solidFill>
                  <a:schemeClr val="lt1"/>
                </a:solidFill>
              </a:rPr>
              <a:t>A testing framework for Java that supports unit, functional, and integration testing with annotations and test configuration.</a:t>
            </a:r>
            <a:endParaRPr sz="10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b="1" lang="en" sz="1000">
                <a:solidFill>
                  <a:schemeClr val="lt1"/>
                </a:solidFill>
              </a:rPr>
              <a:t>ChromeDriver : </a:t>
            </a:r>
            <a:r>
              <a:rPr lang="en" sz="1000">
                <a:solidFill>
                  <a:schemeClr val="lt1"/>
                </a:solidFill>
              </a:rPr>
              <a:t>A WebDriver tool that connects Selenium tests to the Chrome browser, enabling automated browser interaction.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73763"/>
            </a:gs>
            <a:gs pos="48000">
              <a:srgbClr val="041C32"/>
            </a:gs>
            <a:gs pos="100000">
              <a:srgbClr val="000000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010425" y="2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Flow diagram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" y="86770"/>
            <a:ext cx="859549" cy="85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 title="Untitled Diagram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9262" y="896100"/>
            <a:ext cx="2785466" cy="4035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73763"/>
            </a:gs>
            <a:gs pos="48000">
              <a:srgbClr val="041C32"/>
            </a:gs>
            <a:gs pos="100000">
              <a:srgbClr val="000000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" y="86770"/>
            <a:ext cx="859549" cy="85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799" y="137538"/>
            <a:ext cx="3507300" cy="758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" name="Google Shape;83;p16"/>
          <p:cNvSpPr txBox="1"/>
          <p:nvPr/>
        </p:nvSpPr>
        <p:spPr>
          <a:xfrm>
            <a:off x="613950" y="2866750"/>
            <a:ext cx="3569400" cy="21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Modern web applications often load content asynchronously using technologies like AJAX, which can lead to elements appearing or changing after the initial page load.</a:t>
            </a:r>
            <a:endParaRPr sz="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Web elements have attributes that change dynamically, such as IDs or classes that are generated at runtime. This variability makes it difficult to create stable selectors for test automation.</a:t>
            </a:r>
            <a:endParaRPr sz="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Automated tests can fail if they attempt to interact with elements before those elements are ready, leading to exceptions and unreliable test results.</a:t>
            </a:r>
            <a:endParaRPr sz="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Automating interactions with platforms like Twitter introduces challenges due to their security measures designed to detect and prevent automated access.</a:t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950" y="1240898"/>
            <a:ext cx="3569400" cy="1408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9376" y="1384963"/>
            <a:ext cx="3569400" cy="1120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6"/>
          <p:cNvSpPr txBox="1"/>
          <p:nvPr/>
        </p:nvSpPr>
        <p:spPr>
          <a:xfrm>
            <a:off x="5039375" y="2763800"/>
            <a:ext cx="3569400" cy="21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b="1" lang="en" sz="800" u="sng">
                <a:solidFill>
                  <a:schemeClr val="lt1"/>
                </a:solidFill>
              </a:rPr>
              <a:t>Implicit Waits</a:t>
            </a:r>
            <a:r>
              <a:rPr lang="en" sz="800">
                <a:solidFill>
                  <a:schemeClr val="lt1"/>
                </a:solidFill>
              </a:rPr>
              <a:t>: Applied globally, causing the WebDriver to wait a specified amount of time for elements to appear before throwing an exception.</a:t>
            </a:r>
            <a:endParaRPr sz="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 u="sng">
                <a:solidFill>
                  <a:schemeClr val="lt1"/>
                </a:solidFill>
              </a:rPr>
              <a:t>Explicit Waits</a:t>
            </a:r>
            <a:r>
              <a:rPr lang="en" sz="800">
                <a:solidFill>
                  <a:schemeClr val="lt1"/>
                </a:solidFill>
              </a:rPr>
              <a:t>: Allow waiting for specific conditions to occur before proceeding, such as an element becoming clickable.</a:t>
            </a:r>
            <a:endParaRPr sz="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We were able to use some of the test case scenarios across some and even all of our other classes, specifically the login test case.</a:t>
            </a:r>
            <a:endParaRPr sz="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Using the “@Test(priority = n)” annotation allowed us to define the execution order of test cases, ensuring critical tests run first.</a:t>
            </a:r>
            <a:endParaRPr sz="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The grouping mechanism enabled us to categorize tests logically, facilitating targeted test runs and better organization.</a:t>
            </a:r>
            <a:endParaRPr sz="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AutoNum type="arabicPeriod"/>
            </a:pPr>
            <a:r>
              <a:rPr lang="en" sz="800">
                <a:solidFill>
                  <a:schemeClr val="lt1"/>
                </a:solidFill>
              </a:rPr>
              <a:t>No explanation needed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73763"/>
            </a:gs>
            <a:gs pos="48000">
              <a:srgbClr val="041C32"/>
            </a:gs>
            <a:gs pos="100000">
              <a:srgbClr val="000000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010425" y="2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Individual team member contributions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" y="86770"/>
            <a:ext cx="859549" cy="85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038" y="1074225"/>
            <a:ext cx="3798900" cy="121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4013" y="1628425"/>
            <a:ext cx="3798900" cy="1213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038" y="2824700"/>
            <a:ext cx="3798900" cy="1213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6974" y="3378749"/>
            <a:ext cx="3813000" cy="1213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73763"/>
            </a:gs>
            <a:gs pos="48000">
              <a:srgbClr val="041C32"/>
            </a:gs>
            <a:gs pos="100000">
              <a:srgbClr val="000000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" y="86770"/>
            <a:ext cx="859549" cy="85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350" y="71650"/>
            <a:ext cx="2073600" cy="88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500" y="1094250"/>
            <a:ext cx="4581000" cy="16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4725" y="3089875"/>
            <a:ext cx="4782000" cy="172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73763"/>
            </a:gs>
            <a:gs pos="48000">
              <a:srgbClr val="041C32"/>
            </a:gs>
            <a:gs pos="100000">
              <a:srgbClr val="000000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010425" y="2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Test Demonstrations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" y="86770"/>
            <a:ext cx="859549" cy="85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 title="Twitter_X_Testing_ScreenRecord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061" y="946325"/>
            <a:ext cx="6977876" cy="378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