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BF24-C59E-4738-A6D9-E92668E53880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07F4F-951B-4AAA-9C42-34B0FC877E17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529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BF24-C59E-4738-A6D9-E92668E53880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07F4F-951B-4AAA-9C42-34B0FC877E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4172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BF24-C59E-4738-A6D9-E92668E53880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07F4F-951B-4AAA-9C42-34B0FC877E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0505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BF24-C59E-4738-A6D9-E92668E53880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07F4F-951B-4AAA-9C42-34B0FC877E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193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BF24-C59E-4738-A6D9-E92668E53880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07F4F-951B-4AAA-9C42-34B0FC877E17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800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BF24-C59E-4738-A6D9-E92668E53880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07F4F-951B-4AAA-9C42-34B0FC877E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4878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BF24-C59E-4738-A6D9-E92668E53880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07F4F-951B-4AAA-9C42-34B0FC877E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1853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BF24-C59E-4738-A6D9-E92668E53880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07F4F-951B-4AAA-9C42-34B0FC877E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562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BF24-C59E-4738-A6D9-E92668E53880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07F4F-951B-4AAA-9C42-34B0FC877E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5945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254BF24-C59E-4738-A6D9-E92668E53880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E07F4F-951B-4AAA-9C42-34B0FC877E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4481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BF24-C59E-4738-A6D9-E92668E53880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07F4F-951B-4AAA-9C42-34B0FC877E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305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254BF24-C59E-4738-A6D9-E92668E53880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2E07F4F-951B-4AAA-9C42-34B0FC877E17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43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71749" y="182879"/>
            <a:ext cx="9144000" cy="613955"/>
          </a:xfrm>
        </p:spPr>
        <p:txBody>
          <a:bodyPr>
            <a:normAutofit/>
          </a:bodyPr>
          <a:lstStyle/>
          <a:p>
            <a:r>
              <a:rPr lang="es-MX" sz="4000" dirty="0" smtClean="0">
                <a:latin typeface="Constantia" panose="02030602050306030303" pitchFamily="18" charset="0"/>
              </a:rPr>
              <a:t>Base de datos de tienda en línea</a:t>
            </a:r>
            <a:endParaRPr lang="es-MX" sz="4000" dirty="0">
              <a:latin typeface="Constantia" panose="02030602050306030303" pitchFamily="18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9106989" y="953234"/>
            <a:ext cx="279545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u="sng" dirty="0" smtClean="0"/>
              <a:t>Categorías</a:t>
            </a:r>
          </a:p>
          <a:p>
            <a:r>
              <a:rPr lang="es-MX" sz="1600" dirty="0" smtClean="0"/>
              <a:t>Id(</a:t>
            </a:r>
            <a:r>
              <a:rPr lang="es-MX" sz="1600" dirty="0" err="1" smtClean="0"/>
              <a:t>int</a:t>
            </a:r>
            <a:r>
              <a:rPr lang="es-MX" sz="1600" dirty="0" smtClean="0"/>
              <a:t>) A-I P.K</a:t>
            </a:r>
          </a:p>
          <a:p>
            <a:r>
              <a:rPr lang="es-MX" sz="1600" dirty="0" smtClean="0"/>
              <a:t>Nombre (</a:t>
            </a:r>
            <a:r>
              <a:rPr lang="es-MX" sz="1600" dirty="0" err="1" smtClean="0"/>
              <a:t>varchar</a:t>
            </a:r>
            <a:r>
              <a:rPr lang="es-MX" sz="1600" dirty="0" smtClean="0"/>
              <a:t>, 150)</a:t>
            </a:r>
          </a:p>
          <a:p>
            <a:r>
              <a:rPr lang="es-MX" sz="1600" dirty="0" smtClean="0"/>
              <a:t>Descripción (</a:t>
            </a:r>
            <a:r>
              <a:rPr lang="es-MX" sz="1600" dirty="0" err="1" smtClean="0"/>
              <a:t>varchar</a:t>
            </a:r>
            <a:r>
              <a:rPr lang="es-MX" sz="1600" dirty="0" smtClean="0"/>
              <a:t>, 300)</a:t>
            </a:r>
          </a:p>
          <a:p>
            <a:endParaRPr lang="es-MX" dirty="0"/>
          </a:p>
        </p:txBody>
      </p:sp>
      <p:sp>
        <p:nvSpPr>
          <p:cNvPr id="5" name="CuadroTexto 4"/>
          <p:cNvSpPr txBox="1"/>
          <p:nvPr/>
        </p:nvSpPr>
        <p:spPr>
          <a:xfrm>
            <a:off x="9968757" y="2463851"/>
            <a:ext cx="231212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u="sng" dirty="0" smtClean="0"/>
              <a:t>Usuarios</a:t>
            </a:r>
          </a:p>
          <a:p>
            <a:r>
              <a:rPr lang="es-MX" sz="1600" dirty="0" smtClean="0"/>
              <a:t>Id (</a:t>
            </a:r>
            <a:r>
              <a:rPr lang="es-MX" sz="1600" dirty="0" err="1" smtClean="0"/>
              <a:t>int</a:t>
            </a:r>
            <a:r>
              <a:rPr lang="es-MX" sz="1600" dirty="0" smtClean="0"/>
              <a:t>) A-I P.K</a:t>
            </a:r>
          </a:p>
          <a:p>
            <a:r>
              <a:rPr lang="es-MX" sz="1600" dirty="0" smtClean="0"/>
              <a:t>Usuarios (</a:t>
            </a:r>
            <a:r>
              <a:rPr lang="es-MX" sz="1600" dirty="0" err="1" smtClean="0"/>
              <a:t>varchar</a:t>
            </a:r>
            <a:r>
              <a:rPr lang="es-MX" sz="1600" dirty="0" smtClean="0"/>
              <a:t>, 100)</a:t>
            </a:r>
          </a:p>
          <a:p>
            <a:r>
              <a:rPr lang="es-MX" sz="1600" dirty="0" smtClean="0"/>
              <a:t>Apellido (</a:t>
            </a:r>
            <a:r>
              <a:rPr lang="es-MX" sz="1600" dirty="0" err="1" smtClean="0"/>
              <a:t>varchar</a:t>
            </a:r>
            <a:r>
              <a:rPr lang="es-MX" sz="1600" dirty="0" smtClean="0"/>
              <a:t>, 100)</a:t>
            </a:r>
          </a:p>
          <a:p>
            <a:r>
              <a:rPr lang="es-MX" sz="1600" dirty="0" smtClean="0"/>
              <a:t>Correo (</a:t>
            </a:r>
            <a:r>
              <a:rPr lang="es-MX" sz="1600" dirty="0" err="1" smtClean="0"/>
              <a:t>varchar</a:t>
            </a:r>
            <a:r>
              <a:rPr lang="es-MX" sz="1600" dirty="0" smtClean="0"/>
              <a:t>, 100)</a:t>
            </a:r>
          </a:p>
          <a:p>
            <a:r>
              <a:rPr lang="es-MX" sz="1600" dirty="0" err="1" smtClean="0"/>
              <a:t>Telefono</a:t>
            </a:r>
            <a:r>
              <a:rPr lang="es-MX" sz="1600" dirty="0" smtClean="0"/>
              <a:t> (</a:t>
            </a:r>
            <a:r>
              <a:rPr lang="es-MX" sz="1600" dirty="0" err="1" smtClean="0"/>
              <a:t>varchar</a:t>
            </a:r>
            <a:r>
              <a:rPr lang="es-MX" sz="1600" dirty="0" smtClean="0"/>
              <a:t>, 100)</a:t>
            </a:r>
          </a:p>
          <a:p>
            <a:r>
              <a:rPr lang="es-MX" sz="1600" dirty="0" err="1" smtClean="0"/>
              <a:t>Fecha_na</a:t>
            </a:r>
            <a:r>
              <a:rPr lang="es-MX" sz="1600" dirty="0" smtClean="0"/>
              <a:t> (date)</a:t>
            </a:r>
          </a:p>
          <a:p>
            <a:r>
              <a:rPr lang="es-MX" sz="1600" dirty="0" smtClean="0"/>
              <a:t>Genero (</a:t>
            </a:r>
            <a:r>
              <a:rPr lang="es-MX" sz="1600" dirty="0" err="1" smtClean="0"/>
              <a:t>boolean</a:t>
            </a:r>
            <a:r>
              <a:rPr lang="es-MX" sz="1600" dirty="0" smtClean="0"/>
              <a:t>)</a:t>
            </a:r>
            <a:endParaRPr lang="es-MX" sz="1600" dirty="0"/>
          </a:p>
        </p:txBody>
      </p:sp>
      <p:sp>
        <p:nvSpPr>
          <p:cNvPr id="6" name="CuadroTexto 5"/>
          <p:cNvSpPr txBox="1"/>
          <p:nvPr/>
        </p:nvSpPr>
        <p:spPr>
          <a:xfrm>
            <a:off x="8554244" y="4820451"/>
            <a:ext cx="195047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u="sng" dirty="0" smtClean="0"/>
              <a:t>Membresías</a:t>
            </a:r>
          </a:p>
          <a:p>
            <a:r>
              <a:rPr lang="es-MX" sz="1600" dirty="0" smtClean="0"/>
              <a:t>Id (</a:t>
            </a:r>
            <a:r>
              <a:rPr lang="es-MX" sz="1600" dirty="0" err="1" smtClean="0"/>
              <a:t>int</a:t>
            </a:r>
            <a:r>
              <a:rPr lang="es-MX" sz="1600" dirty="0" smtClean="0"/>
              <a:t>) A-I P.K</a:t>
            </a:r>
          </a:p>
          <a:p>
            <a:r>
              <a:rPr lang="es-MX" sz="1600" dirty="0" smtClean="0"/>
              <a:t>Nombre (</a:t>
            </a:r>
            <a:r>
              <a:rPr lang="es-MX" sz="1600" dirty="0" err="1" smtClean="0"/>
              <a:t>varchar</a:t>
            </a:r>
            <a:r>
              <a:rPr lang="es-MX" sz="1600" dirty="0" smtClean="0"/>
              <a:t>, 50)</a:t>
            </a:r>
          </a:p>
          <a:p>
            <a:r>
              <a:rPr lang="es-MX" sz="1600" dirty="0" smtClean="0"/>
              <a:t>Precio (doublé)</a:t>
            </a:r>
            <a:endParaRPr lang="es-MX" sz="1600" dirty="0"/>
          </a:p>
        </p:txBody>
      </p:sp>
      <p:sp>
        <p:nvSpPr>
          <p:cNvPr id="7" name="CuadroTexto 6"/>
          <p:cNvSpPr txBox="1"/>
          <p:nvPr/>
        </p:nvSpPr>
        <p:spPr>
          <a:xfrm>
            <a:off x="6043749" y="1007293"/>
            <a:ext cx="191501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u="sng" dirty="0" smtClean="0"/>
              <a:t>Productos</a:t>
            </a:r>
          </a:p>
          <a:p>
            <a:r>
              <a:rPr lang="es-MX" sz="1600" dirty="0" smtClean="0"/>
              <a:t>Id (</a:t>
            </a:r>
            <a:r>
              <a:rPr lang="es-MX" sz="1600" dirty="0" err="1" smtClean="0"/>
              <a:t>int</a:t>
            </a:r>
            <a:r>
              <a:rPr lang="es-MX" sz="1600" dirty="0" smtClean="0"/>
              <a:t>) A-I P.K</a:t>
            </a:r>
          </a:p>
          <a:p>
            <a:r>
              <a:rPr lang="es-MX" sz="1600" dirty="0" smtClean="0"/>
              <a:t>Nombre (</a:t>
            </a:r>
            <a:r>
              <a:rPr lang="es-MX" sz="1600" dirty="0" err="1" smtClean="0"/>
              <a:t>vc</a:t>
            </a:r>
            <a:r>
              <a:rPr lang="es-MX" sz="1600" dirty="0" smtClean="0"/>
              <a:t>, 150)</a:t>
            </a:r>
          </a:p>
          <a:p>
            <a:r>
              <a:rPr lang="es-MX" sz="1600" dirty="0" smtClean="0"/>
              <a:t>Descripción (</a:t>
            </a:r>
            <a:r>
              <a:rPr lang="es-MX" sz="1600" dirty="0" err="1" smtClean="0"/>
              <a:t>vc</a:t>
            </a:r>
            <a:r>
              <a:rPr lang="es-MX" sz="1600" dirty="0" smtClean="0"/>
              <a:t>, 300)</a:t>
            </a:r>
          </a:p>
          <a:p>
            <a:r>
              <a:rPr lang="es-MX" sz="1600" dirty="0" smtClean="0"/>
              <a:t>Precio (doublé)</a:t>
            </a:r>
          </a:p>
          <a:p>
            <a:r>
              <a:rPr lang="es-MX" sz="1600" dirty="0" smtClean="0"/>
              <a:t>Categoría (</a:t>
            </a:r>
            <a:r>
              <a:rPr lang="es-MX" sz="1600" dirty="0" err="1" smtClean="0"/>
              <a:t>int</a:t>
            </a:r>
            <a:r>
              <a:rPr lang="es-MX" sz="1600" dirty="0" smtClean="0"/>
              <a:t>)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7598375" y="2867226"/>
            <a:ext cx="198413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u="sng" dirty="0" err="1" smtClean="0"/>
              <a:t>Usuarios_membresía</a:t>
            </a:r>
            <a:endParaRPr lang="es-MX" sz="1600" b="1" u="sng" dirty="0" smtClean="0"/>
          </a:p>
          <a:p>
            <a:r>
              <a:rPr lang="es-MX" sz="1600" dirty="0" smtClean="0"/>
              <a:t>Id (</a:t>
            </a:r>
            <a:r>
              <a:rPr lang="es-MX" sz="1600" dirty="0" err="1" smtClean="0"/>
              <a:t>int</a:t>
            </a:r>
            <a:r>
              <a:rPr lang="es-MX" sz="1600" dirty="0" smtClean="0"/>
              <a:t>) A-I P.K</a:t>
            </a:r>
          </a:p>
          <a:p>
            <a:r>
              <a:rPr lang="es-MX" sz="1600" dirty="0" err="1" smtClean="0"/>
              <a:t>Usuario_id</a:t>
            </a:r>
            <a:r>
              <a:rPr lang="es-MX" sz="1600" dirty="0" smtClean="0"/>
              <a:t> (</a:t>
            </a:r>
            <a:r>
              <a:rPr lang="es-MX" sz="1600" dirty="0" err="1" smtClean="0"/>
              <a:t>int</a:t>
            </a:r>
            <a:r>
              <a:rPr lang="es-MX" sz="1600" dirty="0" smtClean="0"/>
              <a:t>) </a:t>
            </a:r>
            <a:r>
              <a:rPr lang="es-MX" sz="1600" dirty="0" err="1" smtClean="0"/>
              <a:t>fk</a:t>
            </a:r>
            <a:endParaRPr lang="es-MX" sz="1600" dirty="0" smtClean="0"/>
          </a:p>
          <a:p>
            <a:r>
              <a:rPr lang="es-MX" sz="1600" dirty="0" err="1" smtClean="0"/>
              <a:t>Membresía_id</a:t>
            </a:r>
            <a:r>
              <a:rPr lang="es-MX" sz="1600" dirty="0" smtClean="0"/>
              <a:t> (</a:t>
            </a:r>
            <a:r>
              <a:rPr lang="es-MX" sz="1600" dirty="0" err="1" smtClean="0"/>
              <a:t>int</a:t>
            </a:r>
            <a:r>
              <a:rPr lang="es-MX" sz="1600" dirty="0" smtClean="0"/>
              <a:t>) </a:t>
            </a:r>
            <a:r>
              <a:rPr lang="es-MX" sz="1600" dirty="0" err="1" smtClean="0"/>
              <a:t>fk</a:t>
            </a:r>
            <a:endParaRPr lang="es-MX" sz="1600" dirty="0"/>
          </a:p>
        </p:txBody>
      </p:sp>
      <p:sp>
        <p:nvSpPr>
          <p:cNvPr id="9" name="CuadroTexto 8"/>
          <p:cNvSpPr txBox="1"/>
          <p:nvPr/>
        </p:nvSpPr>
        <p:spPr>
          <a:xfrm>
            <a:off x="612749" y="1091733"/>
            <a:ext cx="15243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u="sng" dirty="0" err="1" smtClean="0"/>
              <a:t>Metodo_pago</a:t>
            </a:r>
            <a:endParaRPr lang="es-MX" sz="1600" b="1" u="sng" dirty="0" smtClean="0"/>
          </a:p>
          <a:p>
            <a:r>
              <a:rPr lang="es-MX" sz="1600" dirty="0" smtClean="0"/>
              <a:t>Id (</a:t>
            </a:r>
            <a:r>
              <a:rPr lang="es-MX" sz="1600" dirty="0" err="1" smtClean="0"/>
              <a:t>int</a:t>
            </a:r>
            <a:r>
              <a:rPr lang="es-MX" sz="1600" dirty="0" smtClean="0"/>
              <a:t>) A-I P.K</a:t>
            </a:r>
          </a:p>
          <a:p>
            <a:r>
              <a:rPr lang="es-MX" sz="1600" dirty="0" smtClean="0"/>
              <a:t>Nombre (</a:t>
            </a:r>
            <a:r>
              <a:rPr lang="es-MX" sz="1600" dirty="0" err="1" smtClean="0"/>
              <a:t>vc</a:t>
            </a:r>
            <a:r>
              <a:rPr lang="es-MX" sz="1600" dirty="0" smtClean="0"/>
              <a:t>, 50)</a:t>
            </a:r>
          </a:p>
          <a:p>
            <a:r>
              <a:rPr lang="es-MX" sz="1600" dirty="0" smtClean="0"/>
              <a:t>Tipo (</a:t>
            </a:r>
            <a:r>
              <a:rPr lang="es-MX" sz="1600" dirty="0" err="1" smtClean="0"/>
              <a:t>vc</a:t>
            </a:r>
            <a:r>
              <a:rPr lang="es-MX" sz="1600" dirty="0" smtClean="0"/>
              <a:t>, 40)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3106949" y="3036503"/>
            <a:ext cx="221567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u="sng" dirty="0" smtClean="0"/>
              <a:t>Ventas</a:t>
            </a:r>
          </a:p>
          <a:p>
            <a:r>
              <a:rPr lang="es-MX" sz="1600" dirty="0" smtClean="0"/>
              <a:t>Id (</a:t>
            </a:r>
            <a:r>
              <a:rPr lang="es-MX" sz="1600" dirty="0" err="1" smtClean="0"/>
              <a:t>int</a:t>
            </a:r>
            <a:r>
              <a:rPr lang="es-MX" sz="1600" dirty="0" smtClean="0"/>
              <a:t>) A-I P.K</a:t>
            </a:r>
          </a:p>
          <a:p>
            <a:r>
              <a:rPr lang="es-MX" sz="1600" dirty="0" err="1" smtClean="0"/>
              <a:t>Carrito_id</a:t>
            </a:r>
            <a:r>
              <a:rPr lang="es-MX" sz="1600" dirty="0" smtClean="0"/>
              <a:t> (</a:t>
            </a:r>
            <a:r>
              <a:rPr lang="es-MX" sz="1600" dirty="0" err="1" smtClean="0"/>
              <a:t>int</a:t>
            </a:r>
            <a:r>
              <a:rPr lang="es-MX" sz="1600" dirty="0" smtClean="0"/>
              <a:t>) </a:t>
            </a:r>
            <a:r>
              <a:rPr lang="es-MX" sz="1600" dirty="0" err="1" smtClean="0"/>
              <a:t>fk</a:t>
            </a:r>
            <a:endParaRPr lang="es-MX" sz="1600" dirty="0" smtClean="0"/>
          </a:p>
          <a:p>
            <a:r>
              <a:rPr lang="es-MX" sz="1600" dirty="0" err="1" smtClean="0"/>
              <a:t>Metodo_pago_id</a:t>
            </a:r>
            <a:r>
              <a:rPr lang="es-MX" sz="1600" dirty="0" smtClean="0"/>
              <a:t> (</a:t>
            </a:r>
            <a:r>
              <a:rPr lang="es-MX" sz="1600" dirty="0" err="1" smtClean="0"/>
              <a:t>int</a:t>
            </a:r>
            <a:r>
              <a:rPr lang="es-MX" sz="1600" dirty="0" smtClean="0"/>
              <a:t>) </a:t>
            </a:r>
            <a:r>
              <a:rPr lang="es-MX" sz="1600" dirty="0" err="1" smtClean="0"/>
              <a:t>fk</a:t>
            </a:r>
            <a:endParaRPr lang="es-MX" sz="1600" dirty="0" smtClean="0"/>
          </a:p>
          <a:p>
            <a:r>
              <a:rPr lang="es-MX" sz="1600" dirty="0" smtClean="0"/>
              <a:t>Total (doublé)</a:t>
            </a:r>
          </a:p>
          <a:p>
            <a:r>
              <a:rPr lang="es-MX" sz="1600" dirty="0" smtClean="0"/>
              <a:t>Estado (</a:t>
            </a:r>
            <a:r>
              <a:rPr lang="es-MX" sz="1600" dirty="0" err="1" smtClean="0"/>
              <a:t>boolean</a:t>
            </a:r>
            <a:r>
              <a:rPr lang="es-MX" sz="1600" dirty="0" smtClean="0"/>
              <a:t>)</a:t>
            </a:r>
          </a:p>
          <a:p>
            <a:r>
              <a:rPr lang="es-MX" sz="1600" dirty="0" err="1" smtClean="0"/>
              <a:t>Direccion_id</a:t>
            </a:r>
            <a:r>
              <a:rPr lang="es-MX" sz="1600" dirty="0" smtClean="0"/>
              <a:t> (</a:t>
            </a:r>
            <a:r>
              <a:rPr lang="es-MX" sz="1600" dirty="0" err="1" smtClean="0"/>
              <a:t>int</a:t>
            </a:r>
            <a:r>
              <a:rPr lang="es-MX" sz="1600" dirty="0" smtClean="0"/>
              <a:t>) </a:t>
            </a:r>
            <a:r>
              <a:rPr lang="es-MX" sz="1600" dirty="0" err="1" smtClean="0"/>
              <a:t>fk</a:t>
            </a:r>
            <a:endParaRPr lang="es-MX" sz="16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5869298" y="4322463"/>
            <a:ext cx="167994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u="sng" dirty="0" smtClean="0"/>
              <a:t>Direcciones</a:t>
            </a:r>
          </a:p>
          <a:p>
            <a:r>
              <a:rPr lang="es-MX" sz="1600" dirty="0" smtClean="0"/>
              <a:t>Id (</a:t>
            </a:r>
            <a:r>
              <a:rPr lang="es-MX" sz="1600" dirty="0" err="1" smtClean="0"/>
              <a:t>int</a:t>
            </a:r>
            <a:r>
              <a:rPr lang="es-MX" sz="1600" dirty="0" smtClean="0"/>
              <a:t>) A-I P.K</a:t>
            </a:r>
          </a:p>
          <a:p>
            <a:r>
              <a:rPr lang="es-MX" sz="1600" dirty="0" smtClean="0"/>
              <a:t>Calle (</a:t>
            </a:r>
            <a:r>
              <a:rPr lang="es-MX" sz="1600" dirty="0" err="1" smtClean="0"/>
              <a:t>vc</a:t>
            </a:r>
            <a:r>
              <a:rPr lang="es-MX" sz="1600" dirty="0" smtClean="0"/>
              <a:t>, 100)</a:t>
            </a:r>
          </a:p>
          <a:p>
            <a:r>
              <a:rPr lang="es-MX" sz="1600" dirty="0" err="1" smtClean="0"/>
              <a:t>Num</a:t>
            </a:r>
            <a:r>
              <a:rPr lang="es-MX" sz="1600" dirty="0" smtClean="0"/>
              <a:t> (</a:t>
            </a:r>
            <a:r>
              <a:rPr lang="es-MX" sz="1600" dirty="0" err="1" smtClean="0"/>
              <a:t>int</a:t>
            </a:r>
            <a:r>
              <a:rPr lang="es-MX" sz="1600" dirty="0" smtClean="0"/>
              <a:t>)</a:t>
            </a:r>
          </a:p>
          <a:p>
            <a:r>
              <a:rPr lang="es-MX" sz="1600" dirty="0" smtClean="0"/>
              <a:t>Colonia (</a:t>
            </a:r>
            <a:r>
              <a:rPr lang="es-MX" sz="1600" dirty="0" err="1" smtClean="0"/>
              <a:t>vc</a:t>
            </a:r>
            <a:r>
              <a:rPr lang="es-MX" sz="1600" dirty="0" smtClean="0"/>
              <a:t>, 50)</a:t>
            </a:r>
          </a:p>
          <a:p>
            <a:r>
              <a:rPr lang="es-MX" sz="1600" dirty="0" err="1" smtClean="0"/>
              <a:t>Cp</a:t>
            </a:r>
            <a:r>
              <a:rPr lang="es-MX" sz="1600" dirty="0" smtClean="0"/>
              <a:t> (</a:t>
            </a:r>
            <a:r>
              <a:rPr lang="es-MX" sz="1600" dirty="0" err="1" smtClean="0"/>
              <a:t>int</a:t>
            </a:r>
            <a:r>
              <a:rPr lang="es-MX" sz="1600" dirty="0" smtClean="0"/>
              <a:t>)</a:t>
            </a:r>
          </a:p>
          <a:p>
            <a:r>
              <a:rPr lang="es-MX" sz="1600" dirty="0" smtClean="0"/>
              <a:t>Estado (</a:t>
            </a:r>
            <a:r>
              <a:rPr lang="es-MX" sz="1600" dirty="0" err="1" smtClean="0"/>
              <a:t>vc</a:t>
            </a:r>
            <a:r>
              <a:rPr lang="es-MX" sz="1600" dirty="0" smtClean="0"/>
              <a:t>, 100)</a:t>
            </a:r>
          </a:p>
          <a:p>
            <a:r>
              <a:rPr lang="es-MX" sz="1600" dirty="0" smtClean="0"/>
              <a:t>Ciudad (</a:t>
            </a:r>
            <a:r>
              <a:rPr lang="es-MX" sz="1600" dirty="0" err="1" smtClean="0"/>
              <a:t>vc</a:t>
            </a:r>
            <a:r>
              <a:rPr lang="es-MX" sz="1600" dirty="0" smtClean="0"/>
              <a:t>, 100)</a:t>
            </a:r>
          </a:p>
          <a:p>
            <a:r>
              <a:rPr lang="es-MX" sz="1600" dirty="0" err="1" smtClean="0"/>
              <a:t>Usuario_id</a:t>
            </a:r>
            <a:r>
              <a:rPr lang="es-MX" sz="1600" dirty="0"/>
              <a:t> </a:t>
            </a:r>
            <a:r>
              <a:rPr lang="es-MX" sz="1600" dirty="0" smtClean="0"/>
              <a:t>(</a:t>
            </a:r>
            <a:r>
              <a:rPr lang="es-MX" sz="1600" dirty="0" err="1" smtClean="0"/>
              <a:t>int</a:t>
            </a:r>
            <a:r>
              <a:rPr lang="es-MX" sz="1600" dirty="0" smtClean="0"/>
              <a:t>) </a:t>
            </a:r>
            <a:r>
              <a:rPr lang="es-MX" sz="1600" dirty="0" err="1" smtClean="0"/>
              <a:t>fk</a:t>
            </a:r>
            <a:endParaRPr lang="es-MX" sz="16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5708869" y="2812456"/>
            <a:ext cx="179645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u="sng" dirty="0" err="1" smtClean="0"/>
              <a:t>Lista_deseos</a:t>
            </a:r>
            <a:endParaRPr lang="es-MX" sz="1600" b="1" u="sng" dirty="0" smtClean="0"/>
          </a:p>
          <a:p>
            <a:r>
              <a:rPr lang="es-MX" sz="1600" dirty="0" smtClean="0"/>
              <a:t>Id (</a:t>
            </a:r>
            <a:r>
              <a:rPr lang="es-MX" sz="1600" dirty="0" err="1" smtClean="0"/>
              <a:t>int</a:t>
            </a:r>
            <a:r>
              <a:rPr lang="es-MX" sz="1600" dirty="0" smtClean="0"/>
              <a:t>) </a:t>
            </a:r>
          </a:p>
          <a:p>
            <a:r>
              <a:rPr lang="es-MX" sz="1600" dirty="0" smtClean="0"/>
              <a:t>PK A-I</a:t>
            </a:r>
          </a:p>
          <a:p>
            <a:r>
              <a:rPr lang="es-MX" sz="1600" dirty="0" err="1" smtClean="0"/>
              <a:t>Usuario_id</a:t>
            </a:r>
            <a:r>
              <a:rPr lang="es-MX" sz="1600" dirty="0" smtClean="0"/>
              <a:t> (</a:t>
            </a:r>
            <a:r>
              <a:rPr lang="es-MX" sz="1600" dirty="0" err="1" smtClean="0"/>
              <a:t>int</a:t>
            </a:r>
            <a:r>
              <a:rPr lang="es-MX" sz="1600" dirty="0" smtClean="0"/>
              <a:t>) </a:t>
            </a:r>
            <a:r>
              <a:rPr lang="es-MX" sz="1600" dirty="0" err="1" smtClean="0"/>
              <a:t>fk</a:t>
            </a:r>
            <a:endParaRPr lang="es-MX" sz="1600" dirty="0" smtClean="0"/>
          </a:p>
          <a:p>
            <a:r>
              <a:rPr lang="es-MX" sz="1600" dirty="0" err="1" smtClean="0"/>
              <a:t>Producto_id</a:t>
            </a:r>
            <a:r>
              <a:rPr lang="es-MX" sz="1600" dirty="0" smtClean="0"/>
              <a:t> (</a:t>
            </a:r>
            <a:r>
              <a:rPr lang="es-MX" sz="1600" dirty="0" err="1" smtClean="0"/>
              <a:t>int</a:t>
            </a:r>
            <a:r>
              <a:rPr lang="es-MX" sz="1600" dirty="0" smtClean="0"/>
              <a:t>) </a:t>
            </a:r>
            <a:r>
              <a:rPr lang="es-MX" sz="1600" dirty="0" err="1" smtClean="0"/>
              <a:t>fk</a:t>
            </a:r>
            <a:endParaRPr lang="es-MX" sz="16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953589" y="3735977"/>
            <a:ext cx="179645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u="sng" dirty="0" smtClean="0"/>
              <a:t>Carrito</a:t>
            </a:r>
          </a:p>
          <a:p>
            <a:r>
              <a:rPr lang="es-MX" sz="1600" dirty="0" smtClean="0"/>
              <a:t>Id (</a:t>
            </a:r>
            <a:r>
              <a:rPr lang="es-MX" sz="1600" dirty="0" err="1" smtClean="0"/>
              <a:t>int</a:t>
            </a:r>
            <a:r>
              <a:rPr lang="es-MX" sz="1600" dirty="0" smtClean="0"/>
              <a:t>) P.K A-I</a:t>
            </a:r>
          </a:p>
          <a:p>
            <a:r>
              <a:rPr lang="es-MX" sz="1600" dirty="0" err="1" smtClean="0"/>
              <a:t>Producto_id</a:t>
            </a:r>
            <a:r>
              <a:rPr lang="es-MX" sz="1600" dirty="0" smtClean="0"/>
              <a:t> (</a:t>
            </a:r>
            <a:r>
              <a:rPr lang="es-MX" sz="1600" dirty="0" err="1" smtClean="0"/>
              <a:t>int</a:t>
            </a:r>
            <a:r>
              <a:rPr lang="es-MX" sz="1600" dirty="0" smtClean="0"/>
              <a:t>) </a:t>
            </a:r>
            <a:r>
              <a:rPr lang="es-MX" sz="1600" dirty="0" err="1" smtClean="0"/>
              <a:t>fk</a:t>
            </a:r>
            <a:endParaRPr lang="es-MX" sz="1600" dirty="0" smtClean="0"/>
          </a:p>
          <a:p>
            <a:r>
              <a:rPr lang="es-MX" sz="1600" dirty="0" smtClean="0"/>
              <a:t>Cantidad (</a:t>
            </a:r>
            <a:r>
              <a:rPr lang="es-MX" sz="1600" dirty="0" err="1" smtClean="0"/>
              <a:t>int</a:t>
            </a:r>
            <a:r>
              <a:rPr lang="es-MX" sz="1600" dirty="0" smtClean="0"/>
              <a:t>)</a:t>
            </a:r>
          </a:p>
          <a:p>
            <a:r>
              <a:rPr lang="es-MX" sz="1600" dirty="0" err="1" smtClean="0"/>
              <a:t>Usuario_id</a:t>
            </a:r>
            <a:r>
              <a:rPr lang="es-MX" sz="1600" dirty="0" smtClean="0"/>
              <a:t> (</a:t>
            </a:r>
            <a:r>
              <a:rPr lang="es-MX" sz="1600" dirty="0" err="1" smtClean="0"/>
              <a:t>int</a:t>
            </a:r>
            <a:r>
              <a:rPr lang="es-MX" sz="1600" dirty="0" smtClean="0"/>
              <a:t>) </a:t>
            </a:r>
            <a:r>
              <a:rPr lang="es-MX" sz="1600" dirty="0" err="1" smtClean="0"/>
              <a:t>fk</a:t>
            </a:r>
            <a:endParaRPr lang="es-MX" sz="1600" dirty="0"/>
          </a:p>
        </p:txBody>
      </p:sp>
      <p:sp>
        <p:nvSpPr>
          <p:cNvPr id="16" name="Rectángulo 15"/>
          <p:cNvSpPr/>
          <p:nvPr/>
        </p:nvSpPr>
        <p:spPr>
          <a:xfrm>
            <a:off x="6055301" y="1007293"/>
            <a:ext cx="1878107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17"/>
          <p:cNvSpPr/>
          <p:nvPr/>
        </p:nvSpPr>
        <p:spPr>
          <a:xfrm>
            <a:off x="7598375" y="2867226"/>
            <a:ext cx="1931104" cy="10772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/>
          <p:cNvSpPr/>
          <p:nvPr/>
        </p:nvSpPr>
        <p:spPr>
          <a:xfrm>
            <a:off x="9968757" y="2463851"/>
            <a:ext cx="2114386" cy="20621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19"/>
          <p:cNvSpPr/>
          <p:nvPr/>
        </p:nvSpPr>
        <p:spPr>
          <a:xfrm>
            <a:off x="9106989" y="885617"/>
            <a:ext cx="2283822" cy="12024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Rectángulo 20"/>
          <p:cNvSpPr/>
          <p:nvPr/>
        </p:nvSpPr>
        <p:spPr>
          <a:xfrm>
            <a:off x="5708869" y="2812456"/>
            <a:ext cx="1682095" cy="12595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21"/>
          <p:cNvSpPr/>
          <p:nvPr/>
        </p:nvSpPr>
        <p:spPr>
          <a:xfrm>
            <a:off x="8611751" y="4852385"/>
            <a:ext cx="1892963" cy="11434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Rectángulo 22"/>
          <p:cNvSpPr/>
          <p:nvPr/>
        </p:nvSpPr>
        <p:spPr>
          <a:xfrm>
            <a:off x="5869298" y="4322463"/>
            <a:ext cx="1679947" cy="22738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Rectángulo 23"/>
          <p:cNvSpPr/>
          <p:nvPr/>
        </p:nvSpPr>
        <p:spPr>
          <a:xfrm>
            <a:off x="3136292" y="3030916"/>
            <a:ext cx="2144492" cy="18214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/>
          <p:cNvSpPr/>
          <p:nvPr/>
        </p:nvSpPr>
        <p:spPr>
          <a:xfrm>
            <a:off x="996832" y="3735977"/>
            <a:ext cx="1640196" cy="1323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Rectángulo 26"/>
          <p:cNvSpPr/>
          <p:nvPr/>
        </p:nvSpPr>
        <p:spPr>
          <a:xfrm>
            <a:off x="566505" y="1102478"/>
            <a:ext cx="1431340" cy="10772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2637028" y="4071971"/>
            <a:ext cx="4992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/>
          <p:cNvCxnSpPr/>
          <p:nvPr/>
        </p:nvCxnSpPr>
        <p:spPr>
          <a:xfrm>
            <a:off x="2637028" y="3735977"/>
            <a:ext cx="249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 flipV="1">
            <a:off x="2886660" y="1792123"/>
            <a:ext cx="0" cy="1943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>
            <a:endCxn id="16" idx="1"/>
          </p:cNvCxnSpPr>
          <p:nvPr/>
        </p:nvCxnSpPr>
        <p:spPr>
          <a:xfrm>
            <a:off x="2898213" y="1792123"/>
            <a:ext cx="3157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/>
          <p:cNvCxnSpPr/>
          <p:nvPr/>
        </p:nvCxnSpPr>
        <p:spPr>
          <a:xfrm flipV="1">
            <a:off x="1997845" y="1277493"/>
            <a:ext cx="3545827" cy="15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/>
          <p:cNvCxnSpPr/>
          <p:nvPr/>
        </p:nvCxnSpPr>
        <p:spPr>
          <a:xfrm flipH="1">
            <a:off x="5525589" y="1299135"/>
            <a:ext cx="18083" cy="2789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/>
          <p:cNvCxnSpPr/>
          <p:nvPr/>
        </p:nvCxnSpPr>
        <p:spPr>
          <a:xfrm flipH="1">
            <a:off x="5280784" y="4071971"/>
            <a:ext cx="26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angular 50"/>
          <p:cNvCxnSpPr/>
          <p:nvPr/>
        </p:nvCxnSpPr>
        <p:spPr>
          <a:xfrm rot="16200000" flipH="1">
            <a:off x="5414843" y="4365996"/>
            <a:ext cx="748480" cy="16042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angular 52"/>
          <p:cNvCxnSpPr/>
          <p:nvPr/>
        </p:nvCxnSpPr>
        <p:spPr>
          <a:xfrm>
            <a:off x="5280784" y="4446210"/>
            <a:ext cx="588514" cy="4061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/>
          <p:cNvCxnSpPr/>
          <p:nvPr/>
        </p:nvCxnSpPr>
        <p:spPr>
          <a:xfrm flipV="1">
            <a:off x="7549245" y="6322423"/>
            <a:ext cx="3841566" cy="26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/>
          <p:cNvCxnSpPr/>
          <p:nvPr/>
        </p:nvCxnSpPr>
        <p:spPr>
          <a:xfrm flipV="1">
            <a:off x="11390811" y="4525955"/>
            <a:ext cx="0" cy="1796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angular 63"/>
          <p:cNvCxnSpPr>
            <a:stCxn id="18" idx="3"/>
          </p:cNvCxnSpPr>
          <p:nvPr/>
        </p:nvCxnSpPr>
        <p:spPr>
          <a:xfrm flipV="1">
            <a:off x="9529479" y="3030916"/>
            <a:ext cx="439278" cy="3749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/>
          <p:cNvCxnSpPr/>
          <p:nvPr/>
        </p:nvCxnSpPr>
        <p:spPr>
          <a:xfrm flipH="1" flipV="1">
            <a:off x="7505323" y="3605349"/>
            <a:ext cx="93052" cy="26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/>
          <p:cNvCxnSpPr/>
          <p:nvPr/>
        </p:nvCxnSpPr>
        <p:spPr>
          <a:xfrm>
            <a:off x="7549245" y="3597285"/>
            <a:ext cx="0" cy="499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/>
          <p:cNvCxnSpPr/>
          <p:nvPr/>
        </p:nvCxnSpPr>
        <p:spPr>
          <a:xfrm flipV="1">
            <a:off x="7500116" y="4071970"/>
            <a:ext cx="1111635" cy="16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71"/>
          <p:cNvCxnSpPr/>
          <p:nvPr/>
        </p:nvCxnSpPr>
        <p:spPr>
          <a:xfrm>
            <a:off x="8611751" y="4071970"/>
            <a:ext cx="0" cy="756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74"/>
          <p:cNvCxnSpPr>
            <a:stCxn id="25" idx="1"/>
          </p:cNvCxnSpPr>
          <p:nvPr/>
        </p:nvCxnSpPr>
        <p:spPr>
          <a:xfrm flipH="1" flipV="1">
            <a:off x="195943" y="4397696"/>
            <a:ext cx="80088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76"/>
          <p:cNvCxnSpPr/>
          <p:nvPr/>
        </p:nvCxnSpPr>
        <p:spPr>
          <a:xfrm flipV="1">
            <a:off x="258888" y="692331"/>
            <a:ext cx="69002" cy="3705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/>
          <p:cNvCxnSpPr/>
          <p:nvPr/>
        </p:nvCxnSpPr>
        <p:spPr>
          <a:xfrm>
            <a:off x="368766" y="692331"/>
            <a:ext cx="11624147" cy="13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80"/>
          <p:cNvCxnSpPr/>
          <p:nvPr/>
        </p:nvCxnSpPr>
        <p:spPr>
          <a:xfrm>
            <a:off x="12083143" y="695629"/>
            <a:ext cx="0" cy="1874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82"/>
          <p:cNvCxnSpPr/>
          <p:nvPr/>
        </p:nvCxnSpPr>
        <p:spPr>
          <a:xfrm flipV="1">
            <a:off x="7106194" y="2545013"/>
            <a:ext cx="13063" cy="267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angular 85"/>
          <p:cNvCxnSpPr>
            <a:stCxn id="16" idx="3"/>
          </p:cNvCxnSpPr>
          <p:nvPr/>
        </p:nvCxnSpPr>
        <p:spPr>
          <a:xfrm flipV="1">
            <a:off x="7933408" y="1277493"/>
            <a:ext cx="1173581" cy="5146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09956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</TotalTime>
  <Words>255</Words>
  <Application>Microsoft Office PowerPoint</Application>
  <PresentationFormat>Panorámica</PresentationFormat>
  <Paragraphs>57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Constantia</vt:lpstr>
      <vt:lpstr>Retrospección</vt:lpstr>
      <vt:lpstr>Base de datos de tienda en línea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datos de tienda en línea</dc:title>
  <dc:creator>PC-28</dc:creator>
  <cp:lastModifiedBy>PC-28</cp:lastModifiedBy>
  <cp:revision>5</cp:revision>
  <dcterms:created xsi:type="dcterms:W3CDTF">2025-03-11T00:46:32Z</dcterms:created>
  <dcterms:modified xsi:type="dcterms:W3CDTF">2025-03-11T01:30:05Z</dcterms:modified>
</cp:coreProperties>
</file>