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1E33E-C16A-40D4-9156-3C310C5A3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9EFDB3-743F-4AF6-B289-5EA242A87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11936-7563-4780-96A2-112A4100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B26F-1081-40EF-868E-9DB6CA42448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7FE8C-C545-431C-92FA-6FBF1BB9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675EA-6E94-43EE-8050-90FFA194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D571-D0DA-45E0-9028-3B388FA6C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2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40995-C7C4-4788-85F4-59F453B7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04463E-1C9C-4AA4-9160-3737C480F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5AFDE-94DB-4C19-A50D-467FEA3C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B26F-1081-40EF-868E-9DB6CA42448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5FC-80DC-49E5-AB5A-5FBF9B34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B1E24-54A1-4BD4-A614-37D24B16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D571-D0DA-45E0-9028-3B388FA6C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EA5D5A-CAD1-4D54-97FF-CFA7AA20C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F487C3-9142-4EE8-A62A-234D9A954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3FD7C-BFFD-416D-97A2-5A88EAD3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B26F-1081-40EF-868E-9DB6CA42448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80C7E-72E4-4140-A9A9-E860500A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E4C39-5BB2-4A96-93CE-E82EBF9D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D571-D0DA-45E0-9028-3B388FA6C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5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88AF-7E01-400D-A159-970DCD2F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6D910-090B-40DF-8FB9-E5BE47A93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69123-1935-41EF-A372-DB42D7D8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B26F-1081-40EF-868E-9DB6CA42448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F63C7-173C-40CF-8130-B25F0A6F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4F7B4-B98D-444E-A3E8-8909882A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D571-D0DA-45E0-9028-3B388FA6C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7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84429-5F1B-41F1-8D26-E61E0843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FCFC8-6EC2-465A-AEE5-63DAD4D6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3A0B8-D92C-456F-B16A-564AE13A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B26F-1081-40EF-868E-9DB6CA42448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1D78B-A890-44BC-817F-57024255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C6520-C1F0-4A0C-B397-B94A08F6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D571-D0DA-45E0-9028-3B388FA6C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4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E91AE-A665-40E3-B819-7DA77FF5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CBFFA-CFE7-4D82-B548-FC21307CF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911381-D7D3-4EBB-A831-6DD4BB8F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1E61A8-D971-4716-9F82-0313C4C2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B26F-1081-40EF-868E-9DB6CA42448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604E3-9D9C-47FE-88B9-AFDE16A1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CECA9-B88D-4295-BF3B-BB2A19E7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D571-D0DA-45E0-9028-3B388FA6C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0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55794-B82C-4857-8542-E1E0EC85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7A7F5-DA8F-4C81-B733-39B3E006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5C583-AE51-4CDB-BE3F-3DC37E981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05A33E-BB58-4E77-ADFE-6A60F7E63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6D9EE4-5FA6-4FF5-9B5E-4A567950A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23A0E7-C4C1-4CD4-8257-24771EBE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B26F-1081-40EF-868E-9DB6CA42448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EEF137-F872-4C79-84BF-D9BBB47F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2BA95-0026-46F1-81AD-D4C0447C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D571-D0DA-45E0-9028-3B388FA6C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1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373C5-A727-4FBE-82FC-51BADC78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F090B-5597-4001-B061-24F7AEFD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B26F-1081-40EF-868E-9DB6CA42448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FF26A9-E585-465F-8E89-012D7671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8E370-D27D-4AF1-85FB-507FD33B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D571-D0DA-45E0-9028-3B388FA6C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081014-B7B9-4C43-8E3D-8FE4801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B26F-1081-40EF-868E-9DB6CA42448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276491-0846-48D0-9520-C2337B44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B74F8E-0F33-4B24-8B52-A472D213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D571-D0DA-45E0-9028-3B388FA6C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B943B-E224-445C-8C11-75F733BC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438E9-8F6D-4628-8C27-320978A7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F882C7-1F37-4E36-9753-68F06683A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2A0C8F-A29D-43F3-A1FE-D2BA5533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B26F-1081-40EF-868E-9DB6CA42448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EAA5E-346F-484E-A0F0-706F73AF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A25EE-0B4D-4432-947C-85A42E1D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D571-D0DA-45E0-9028-3B388FA6C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0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A70B4-575C-435A-9D93-7B34E004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E42481-0021-4A97-BADD-A508FBF8D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58902-7AC4-421B-9F2A-474610557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853DD-0524-4D3E-BDC2-44D39E35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B26F-1081-40EF-868E-9DB6CA42448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AC4E0-343F-4CF1-A7E7-8521DB0C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035AF-38A8-4996-AC5A-CE4898E2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D571-D0DA-45E0-9028-3B388FA6C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EA542A-BB33-4B15-9831-69195335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305FF-5C23-43E2-A549-9E20AAAD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42BD9-4CE8-40ED-AB17-6B8AA5724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B26F-1081-40EF-868E-9DB6CA424485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22E62-92AE-479A-AFCF-C47B3CFC3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944E4-C4B3-47B6-9AE2-C9E46B025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D571-D0DA-45E0-9028-3B388FA6C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8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78CB7E4-DA72-4010-B6A8-1329D7065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20626 </a:t>
            </a:r>
            <a:r>
              <a:rPr lang="ko-KR" altLang="en-US" dirty="0">
                <a:solidFill>
                  <a:schemeClr val="bg1"/>
                </a:solidFill>
              </a:rPr>
              <a:t>정해성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2B4980B-6064-47A3-84E5-46909B9DC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바퀴의 역설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148F06-6513-43A5-8D57-5AE7C5A6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5DCB81-C433-4452-884C-49F2C89B5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6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CFF97B-8DD5-47AF-8264-4DC1447DD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6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EB3A6-6049-4E28-8829-A0480555CEB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일대일 대응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CD8F24-1F6E-4874-A5AA-32545B30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228" y="2944309"/>
            <a:ext cx="4184469" cy="354856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A51AC-FBE0-4AC3-A83E-DC2EBA5D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다음과 같은 동심원이 있을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바깥 원 위에 있는 모든 점은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안쪽 원의 서로 다른 점들과 하나씩 대응이 가능하다는 뜻 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일대일 대응이 결국 수학적으로 의미 하는 바가 무엇이냐 하면 바깥 원 위의 모든 점의 개수가 안쪽 원 위의 점의 개수와 같다는 것을 의미합니다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6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D03F9-4923-4846-9482-922168E8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1D63F-9B42-402D-B5C4-00809476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칸토어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수학의 본질은 그 자유로움에 있다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학교에서 배우게 되는 수학은 정형화 되어있고 딱딱하게 생각하는 친구들이 많은 것 같습니다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하지만 실제 수학이라는 학문은 그렇지 않다는 것을 알려드리고 싶었습니다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8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83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바퀴의 역설</vt:lpstr>
      <vt:lpstr>PowerPoint 프레젠테이션</vt:lpstr>
      <vt:lpstr>PowerPoint 프레젠테이션</vt:lpstr>
      <vt:lpstr>일대일 대응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아직 풀리지 않은 문제들</dc:title>
  <dc:creator>정 해성</dc:creator>
  <cp:lastModifiedBy>정 해성</cp:lastModifiedBy>
  <cp:revision>24</cp:revision>
  <dcterms:created xsi:type="dcterms:W3CDTF">2020-10-27T14:56:53Z</dcterms:created>
  <dcterms:modified xsi:type="dcterms:W3CDTF">2020-11-24T17:10:35Z</dcterms:modified>
</cp:coreProperties>
</file>