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58059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7024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2172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7156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2888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20739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94859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4012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4968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7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43711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18870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461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113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0521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67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87100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25701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92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C183-410B-EC3D-D845-BB084510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Agile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483B-FA13-F3B5-B33E-89693483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5274"/>
            <a:ext cx="8520600" cy="4213609"/>
          </a:xfrm>
        </p:spPr>
        <p:txBody>
          <a:bodyPr/>
          <a:lstStyle/>
          <a:p>
            <a:pPr marL="1270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1270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Darrell Walker</a:t>
            </a:r>
          </a:p>
          <a:p>
            <a:pPr marL="12700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 to you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20298-6440-81E6-42FE-61FD80EEC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398FC-9470-AD7E-D231-F4119F2A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47" y="2786967"/>
            <a:ext cx="2972295" cy="2195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D1D409-4466-5733-BE21-4D8DEE460D51}"/>
              </a:ext>
            </a:extLst>
          </p:cNvPr>
          <p:cNvSpPr/>
          <p:nvPr/>
        </p:nvSpPr>
        <p:spPr>
          <a:xfrm>
            <a:off x="3217264" y="1539946"/>
            <a:ext cx="2709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SNHU Travel</a:t>
            </a:r>
          </a:p>
        </p:txBody>
      </p:sp>
    </p:spTree>
    <p:extLst>
      <p:ext uri="{BB962C8B-B14F-4D97-AF65-F5344CB8AC3E}">
        <p14:creationId xmlns:p14="http://schemas.microsoft.com/office/powerpoint/2010/main" val="106172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Explaining Agile 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76107" y="1056737"/>
            <a:ext cx="4190999" cy="327737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latin typeface="Proxima Nova"/>
              </a:rPr>
              <a:t>Scrum Master:</a:t>
            </a:r>
            <a:r>
              <a:rPr lang="en-US" sz="1300" b="0" i="0" dirty="0">
                <a:latin typeface="Proxima Nova"/>
              </a:rPr>
              <a:t> Facilitates daily stand-ups, Sprint Planning, and removes impediments. Ensures team alignment and task distribution.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i="0" dirty="0">
                <a:latin typeface="Proxima Nova"/>
              </a:rPr>
              <a:t>Product Owner:</a:t>
            </a:r>
            <a:r>
              <a:rPr lang="en-US" sz="1300" b="0" i="0" dirty="0">
                <a:latin typeface="Proxima Nova"/>
              </a:rPr>
              <a:t> Prioritizes backlog based on client feedback and market trends. Clarifies user stories and acceptance criteria.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i="0" dirty="0">
                <a:latin typeface="Proxima Nova"/>
              </a:rPr>
              <a:t>Development Team:</a:t>
            </a:r>
            <a:r>
              <a:rPr lang="en-US" sz="1300" b="0" i="0" dirty="0">
                <a:latin typeface="Proxima Nova"/>
              </a:rPr>
              <a:t> Collaborates to design, code, and test features iteratively. Engages in peer reviews to maintain code quality.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clxjh4z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lang="fi-FI" sz="900" b="0" i="0">
                <a:solidFill>
                  <a:srgbClr val="616161"/>
                </a:solidFill>
                <a:latin typeface="Proxima Nova"/>
              </a:rPr>
              <a:t>Photo by Kelly Sikkema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Explaining Agile Phases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33400" y="972726"/>
            <a:ext cx="4190999" cy="343126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latin typeface="Proxima Nova"/>
              </a:rPr>
              <a:t>Initiation:</a:t>
            </a:r>
            <a:r>
              <a:rPr sz="1300" b="0" i="0" dirty="0">
                <a:latin typeface="Proxima Nova"/>
              </a:rPr>
              <a:t> Identify project vision, objectives, and stakeholders.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latin typeface="Proxima Nova"/>
              </a:rPr>
              <a:t>Planning:</a:t>
            </a:r>
            <a:r>
              <a:rPr sz="1300" b="0" i="0" dirty="0">
                <a:latin typeface="Proxima Nova"/>
              </a:rPr>
              <a:t> Create a product backlog, define user stories, and plan Sprints.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latin typeface="Proxima Nova"/>
              </a:rPr>
              <a:t>Execution:</a:t>
            </a:r>
            <a:r>
              <a:rPr sz="1300" b="0" i="0" dirty="0">
                <a:latin typeface="Proxima Nova"/>
              </a:rPr>
              <a:t> Develop and test features iteratively in Sprints, with regular reviews and adjustments.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latin typeface="Proxima Nova"/>
              </a:rPr>
              <a:t>Closure:</a:t>
            </a:r>
            <a:r>
              <a:rPr sz="1300" b="0" i="0" dirty="0">
                <a:latin typeface="Proxima Nova"/>
              </a:rPr>
              <a:t> Release the final product, gather feedback, and conduct Sprint Retrospectives to improve future processes.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sjo4xsn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UX Indonesia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Waterfall vs Agile Development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08672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 dirty="0">
                <a:latin typeface="Proxima Nova"/>
              </a:rPr>
              <a:t>Waterfall:</a:t>
            </a:r>
            <a:r>
              <a:rPr sz="1200" b="0" i="0" dirty="0">
                <a:latin typeface="Proxima Nova"/>
              </a:rPr>
              <a:t> Linear and sequential approach. Each phase must be completed before the next begins. Less flexibility to changes once a phase is completed.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>
                <a:latin typeface="Proxima Nova"/>
              </a:rPr>
              <a:t>Agile:</a:t>
            </a:r>
            <a:r>
              <a:rPr sz="1200" b="0" i="0" dirty="0">
                <a:latin typeface="Proxima Nova"/>
              </a:rPr>
              <a:t> Iterative and incremental approach. Allows for continuous feedback and adaptation. More flexible to changes throughout the project lifecycle.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3zcevj3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Nicolas J Leclercq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Factors to Consider: Waterfall vs Agile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235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35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82982" y="810006"/>
            <a:ext cx="4190999" cy="433349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 dirty="0">
                <a:latin typeface="Proxima Nova"/>
              </a:rPr>
              <a:t>Project Complexity:</a:t>
            </a:r>
            <a:r>
              <a:rPr sz="1200" b="0" i="0" dirty="0">
                <a:latin typeface="Proxima Nova"/>
              </a:rPr>
              <a:t> Agile is better for complex, evolving projects with uncertain requirements. Waterfall suits simple, well-defined projects.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>
                <a:latin typeface="Proxima Nova"/>
              </a:rPr>
              <a:t>Stakeholder Involvement:</a:t>
            </a:r>
            <a:r>
              <a:rPr sz="1200" b="0" i="0" dirty="0">
                <a:latin typeface="Proxima Nova"/>
              </a:rPr>
              <a:t> Agile requires continuous stakeholder engagement. Waterfall has minimal stakeholder involvement after requirements are defined.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>
                <a:latin typeface="Proxima Nova"/>
              </a:rPr>
              <a:t>Flexibility and Adaptation:</a:t>
            </a:r>
            <a:r>
              <a:rPr sz="1200" b="0" i="0" dirty="0">
                <a:latin typeface="Proxima Nova"/>
              </a:rPr>
              <a:t> Agile allows for changes throughout the development process. Waterfall is rigid, with changes being difficult to implement once a phase is completed.</a:t>
            </a:r>
          </a:p>
          <a:p>
            <a:pPr marL="228600" lvl="1" indent="-9144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>
                <a:latin typeface="Proxima Nova"/>
              </a:rPr>
              <a:t>Delivery Speed:</a:t>
            </a:r>
            <a:r>
              <a:rPr sz="1200" b="0" i="0" dirty="0">
                <a:latin typeface="Proxima Nova"/>
              </a:rPr>
              <a:t> Agile delivers incremental value quickly and regularly. Waterfall delivers the final product at the end of the project lifecycle.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235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j6axua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WeRoad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2717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2717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81000" y="1185536"/>
            <a:ext cx="4190999" cy="334194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Jile</a:t>
            </a:r>
            <a:r>
              <a:rPr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(2023):</a:t>
            </a:r>
            <a:r>
              <a:rPr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Key Benefits of Using the Agile Scrum Methodology. Retrieved from https://www.jile.io/blog/7-key-benefits-of-using-the-agile-scrum-methodology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StarAgile</a:t>
            </a:r>
            <a:r>
              <a:rPr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(2023):</a:t>
            </a:r>
            <a:r>
              <a:rPr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Unlocking the 10 Benefits of Scrum and How to Achieve Them. Retrieved from https://staragile.com/blog/benefits-of-scrum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News Daily (2023):</a:t>
            </a:r>
            <a:r>
              <a:rPr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Agile Scrum Methodology? Retrieved from https://www.businessnewsdaily.com/what-is-agile-scrum-methodology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Workamajig</a:t>
            </a:r>
            <a:r>
              <a:rPr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(2023):</a:t>
            </a:r>
            <a:r>
              <a:rPr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Key Scrum Benefits in Project Management. Retrieved from https://www.workamajig.com/blog/scrum-benefits-project-management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2717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8m0ci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Aaron Burden on Unsplash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432</Words>
  <Application>Microsoft Office PowerPoint</Application>
  <PresentationFormat>On-screen Show (16:9)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Corbel</vt:lpstr>
      <vt:lpstr>Proxima Nova</vt:lpstr>
      <vt:lpstr>Arial</vt:lpstr>
      <vt:lpstr>Parallax</vt:lpstr>
      <vt:lpstr>Agile Presentation</vt:lpstr>
      <vt:lpstr>Explaining Agile Roles</vt:lpstr>
      <vt:lpstr>Explaining Agile Phases</vt:lpstr>
      <vt:lpstr>Waterfall vs Agile Development</vt:lpstr>
      <vt:lpstr>Factors to Consider: Waterfall vs Agile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Darrell Walker</dc:creator>
  <cp:lastModifiedBy>Darrell Walker</cp:lastModifiedBy>
  <cp:revision>1</cp:revision>
  <dcterms:modified xsi:type="dcterms:W3CDTF">2024-06-23T20:22:33Z</dcterms:modified>
</cp:coreProperties>
</file>