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834" r:id="rId4"/>
    <p:sldId id="835" r:id="rId5"/>
    <p:sldId id="836" r:id="rId6"/>
    <p:sldId id="853" r:id="rId7"/>
    <p:sldId id="854" r:id="rId8"/>
    <p:sldId id="855" r:id="rId9"/>
    <p:sldId id="331" r:id="rId10"/>
    <p:sldId id="314" r:id="rId11"/>
    <p:sldId id="313" r:id="rId12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imes" panose="020206030504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4C6C63-E531-5ECD-97D1-166B8A769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DDA31-1C3D-4A93-B075-09A13F20B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C4B95810-F96C-7008-03DE-A0EE8B53D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3385F1A8-C5BE-CFF2-BCFF-D922B3C5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7E0E45-3AC3-5D0E-A8A2-339D1E95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5747-2F6B-4E79-8B44-DA5DCC35C52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B4E06ED0-89BC-0DC1-5CB1-FB30F1752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1FC6E3C0-609A-8258-A820-85B454A01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9F010E-B57F-80E5-DF64-4B8443741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020FB-A734-4B76-A315-722913DB492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D1DC29EE-5394-A19B-273C-3FBE18465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6EAFDA2A-73E4-BAA9-334F-48EFFF9C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5AEFA1-D905-4515-6F27-84BF5FAD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F318-C1D4-48B5-BA0B-10C06AB631E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2C20B275-2F9C-7EB5-4209-C7AE02DA9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802E05C7-F014-51E3-98DF-DD354199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670FED-A923-17AC-5BD7-6D5E286DC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A36C8-257E-460B-A280-62DE687179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60AD34DF-0CCB-DB73-09A4-7E47C9EAA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CD16421-E275-40A7-3292-9657B864D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1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76200" y="840631"/>
            <a:ext cx="9144000" cy="5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 Control-II</a:t>
            </a: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(Theory)</a:t>
            </a: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075BB0-82A3-8A46-D333-C18E19A8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3" y="3174606"/>
            <a:ext cx="7672633" cy="92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6" y="0"/>
            <a:ext cx="4411384" cy="914040"/>
          </a:xfrm>
        </p:spPr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https://pinoybix.org/2017/07/mcq-in-network-layer-internet-protocol-forouzan.html</a:t>
            </a:r>
            <a:endParaRPr lang="en-IN" dirty="0"/>
          </a:p>
          <a:p>
            <a:r>
              <a:rPr lang="en-IN" dirty="0">
                <a:hlinkClick r:id="rId3"/>
              </a:rPr>
              <a:t>https://edurev.in/course/quiz/attempt/-1_Test-Ipv4--IP-Packet/0decdb37-7206-4824-afdd-d47013a5c4cd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48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Multiple Access Resolution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Control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en-US" i="0" baseline="0" dirty="0">
                <a:solidFill>
                  <a:srgbClr val="0033CC"/>
                </a:solidFill>
              </a:rPr>
              <a:t>Reservation</a:t>
            </a:r>
            <a:br>
              <a:rPr lang="fr-FR" altLang="en-US" i="0" baseline="0" dirty="0">
                <a:solidFill>
                  <a:srgbClr val="0033CC"/>
                </a:solidFill>
              </a:rPr>
            </a:br>
            <a:r>
              <a:rPr lang="fr-FR" altLang="en-US" i="0" baseline="0" dirty="0">
                <a:solidFill>
                  <a:srgbClr val="0033CC"/>
                </a:solidFill>
              </a:rPr>
              <a:t>Polling</a:t>
            </a:r>
            <a:br>
              <a:rPr lang="fr-FR" altLang="en-US" i="0" baseline="0" dirty="0">
                <a:solidFill>
                  <a:srgbClr val="0033CC"/>
                </a:solidFill>
              </a:rPr>
            </a:br>
            <a:r>
              <a:rPr lang="en-US" altLang="en-US" i="0" baseline="0" dirty="0">
                <a:solidFill>
                  <a:srgbClr val="0033CC"/>
                </a:solidFill>
              </a:rPr>
              <a:t>Token </a:t>
            </a:r>
            <a:r>
              <a:rPr lang="en-US" altLang="en-US" dirty="0">
                <a:solidFill>
                  <a:srgbClr val="0033CC"/>
                </a:solidFill>
              </a:rPr>
              <a:t>Passing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PiggyBacking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9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1E95E-F9CE-CFFD-4914-0AC613DC7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3</a:t>
            </a:r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410DBE7D-7D0A-9C2A-F64F-95A976CE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8B3CE-29B7-BF7E-9AAC-8D21C5AC4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F25F-E570-3C8B-4DEC-A3497EE0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53FB5-6E9D-42FA-A6C6-7D9077AD221E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D2B2B7B8-2F1C-41D7-272E-CE1E0A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90" y="236469"/>
            <a:ext cx="51347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09BE3E7B-3AAD-18C1-D9C9-C911F91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5EC3D5C1-58AD-DE54-0AEA-8E43312B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75966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altLang="en-US" sz="1800" baseline="0" dirty="0">
                <a:solidFill>
                  <a:schemeClr val="hlink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controlled access</a:t>
            </a:r>
            <a:r>
              <a:rPr lang="en-US" altLang="en-US" sz="1800" baseline="0" dirty="0">
                <a:latin typeface="Times" panose="02020603050405020304" pitchFamily="18" charset="0"/>
                <a:cs typeface="Times" panose="02020603050405020304" pitchFamily="18" charset="0"/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75363-022C-7D5A-1160-0EC9143ED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0C6E-6323-4D18-A902-29172687936C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E34751BA-45FE-E765-27D8-46946289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102" y="267878"/>
            <a:ext cx="4943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 baseline="0" dirty="0"/>
              <a:t>Reservation access method</a:t>
            </a:r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906CCFAA-CC88-8E33-C247-3097892C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3BBEFB5C-93AB-B371-A6FA-4EEC93D91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54" y="4916864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baseline="0" dirty="0">
                <a:solidFill>
                  <a:schemeClr val="folHlink"/>
                </a:solidFill>
              </a:rPr>
              <a:t>Figure 1  </a:t>
            </a:r>
            <a:r>
              <a:rPr lang="en-US" altLang="en-US" sz="1800" baseline="0" dirty="0"/>
              <a:t>Reservation access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FBC4B-54F6-56E7-22FC-6F2E4E1AF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1568E-AB9D-4D3E-B14B-ED703B3B2742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1F29D338-E48C-BF6C-94CB-E0EA21A19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0" y="381000"/>
            <a:ext cx="64203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2000" b="1" baseline="0" dirty="0"/>
              <a:t>Select and poll functions in polling access method</a:t>
            </a:r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0D3CBE8E-336D-7EE6-9EEC-DDEF16A4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61B0BD46-9140-02D4-7BDB-F0F38B1D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2" y="5684838"/>
            <a:ext cx="6250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 baseline="0" dirty="0">
                <a:solidFill>
                  <a:schemeClr val="folHlink"/>
                </a:solidFill>
              </a:rPr>
              <a:t>Figure </a:t>
            </a:r>
            <a:r>
              <a:rPr lang="en-US" altLang="en-US" sz="1800" dirty="0">
                <a:solidFill>
                  <a:schemeClr val="folHlink"/>
                </a:solidFill>
              </a:rPr>
              <a:t>2</a:t>
            </a:r>
            <a:r>
              <a:rPr lang="en-US" altLang="en-US" sz="1800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1800" baseline="0" dirty="0"/>
              <a:t>Select and poll functions in polling access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055CD-FA4B-A274-EF69-13E0C35FB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7D00-F070-45D7-897C-4FF6D3DE092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119236" name="Text Box 4">
            <a:extLst>
              <a:ext uri="{FF2B5EF4-FFF2-40B4-BE49-F238E27FC236}">
                <a16:creationId xmlns:a16="http://schemas.microsoft.com/office/drawing/2014/main" id="{7F9BC81E-ADA2-4091-5947-6B2CA93E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08" y="59432"/>
            <a:ext cx="53819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2000" b="1" baseline="0" dirty="0">
                <a:solidFill>
                  <a:schemeClr val="tx1"/>
                </a:solidFill>
              </a:rPr>
              <a:t>Logical ring and physical topology in token-passing access method</a:t>
            </a:r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74B8A753-77CB-A108-10AE-EE1AEE86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A780CA81-AF33-97C4-0A30-E20254E9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58" y="6172200"/>
            <a:ext cx="72282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</a:t>
            </a:r>
            <a:r>
              <a:rPr lang="en-US" altLang="en-US" sz="1600" dirty="0">
                <a:solidFill>
                  <a:schemeClr val="folHlink"/>
                </a:solidFill>
              </a:rPr>
              <a:t>3</a:t>
            </a:r>
            <a:r>
              <a:rPr lang="en-US" altLang="en-US" sz="1600" i="0" baseline="0" dirty="0">
                <a:solidFill>
                  <a:schemeClr val="folHlink"/>
                </a:solidFill>
              </a:rPr>
              <a:t>  </a:t>
            </a:r>
            <a:r>
              <a:rPr lang="en-US" altLang="en-US" sz="1600" baseline="0" dirty="0"/>
              <a:t>Logical ring and physical topology in token-passing access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>
              <a:buNone/>
            </a:pPr>
            <a:r>
              <a:rPr lang="en-US" sz="2800" b="1" dirty="0"/>
              <a:t>Piggybacking</a:t>
            </a:r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2000" dirty="0"/>
              <a:t>﻿The client and server each use </a:t>
            </a:r>
            <a:r>
              <a:rPr lang="en-US" sz="2000" dirty="0">
                <a:solidFill>
                  <a:srgbClr val="00B050"/>
                </a:solidFill>
              </a:rPr>
              <a:t>two independent windows</a:t>
            </a:r>
            <a:r>
              <a:rPr lang="en-US" sz="2000" dirty="0"/>
              <a:t>: send and receive.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D9443-2420-7349-AE3F-4D6824EB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41" y="2001467"/>
            <a:ext cx="7174718" cy="46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180</Words>
  <Application>Microsoft Office PowerPoint</Application>
  <PresentationFormat>On-screen Show (4:3)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Piggybacking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12</cp:revision>
  <dcterms:created xsi:type="dcterms:W3CDTF">2010-04-09T07:36:15Z</dcterms:created>
  <dcterms:modified xsi:type="dcterms:W3CDTF">2022-12-14T08:09:22Z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