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1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24575,'0'270'0,"-1"-267"0,1 0 0,1 0 0,-1 0 0,0 0 0,1 0 0,-1 0 0,1 0 0,0 0 0,0-1 0,0 1 0,0 0 0,1 0 0,-1-1 0,1 1 0,-1-1 0,1 1 0,0-1 0,4 4 0,-2-3 0,0 0 0,1-1 0,-1 1 0,0-1 0,1 0 0,0-1 0,-1 1 0,1-1 0,0 0 0,0 0 0,5 0 0,3 1 0,-1-1 0,1 0 0,0-1 0,22-3 0,-33 3 0,1-1 0,0 1 0,-1-1 0,1 0 0,0 0 0,-1 0 0,1 0 0,-1 0 0,1 0 0,-1-1 0,0 1 0,0-1 0,1 0 0,-1 1 0,0-1 0,-1 0 0,1 0 0,0-1 0,0 1 0,-1 0 0,0-1 0,1 1 0,-1 0 0,0-1 0,0 0 0,0 1 0,0-1 0,0-3 0,1-15 0,-1-1 0,-1 0 0,-3-35 0,1 41 0,3 176 101,-3-63-1567,2-73-5360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0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24575,'4'0'0,"1"-1"0,-1 0 0,0 0 0,0 0 0,0-1 0,1 1 0,-1-1 0,-1 0 0,1 0 0,0 0 0,0-1 0,3-3 0,16-9 0,25-9 0,0 3 0,1 2 0,1 1 0,56-10 0,-102 27 0,0 0 0,0 0 0,0 1 0,0-1 0,0 1 0,0 0 0,0 0 0,0 1 0,0-1 0,0 1 0,6 1 0,-9-1 0,0 0 0,0-1 0,1 1 0,-1 0 0,0 0 0,0 0 0,0 0 0,0-1 0,0 2 0,0-1 0,-1 0 0,1 0 0,0 0 0,0 0 0,-1 0 0,1 1 0,-1-1 0,1 0 0,-1 0 0,1 1 0,-1-1 0,0 0 0,0 1 0,0-1 0,0 1 0,0-1 0,0 0 0,0 1 0,0-1 0,0 0 0,0 1 0,-1-1 0,1 0 0,-1 1 0,1-1 0,-2 2 0,0 3 0,-1 1 0,0-1 0,0 0 0,-1 0 0,1-1 0,-1 1 0,-1-1 0,1 0 0,-1 0 0,0 0 0,-9 7 0,-5 1 0,-42 24 0,30-20 0,30-17 0,0 1 0,-1-1 0,1 1 0,0-1 0,0 1 0,0 0 0,0 0 0,0-1 0,0 1 0,0 0 0,0 0 0,0 0 0,0 0 0,1 0 0,-1 0 0,0 0 0,1 1 0,-1-1 0,0 0 0,1 2 0,0-2 0,0-1 0,0 1 0,1 0 0,-1-1 0,1 1 0,-1 0 0,0-1 0,1 1 0,0-1 0,-1 1 0,1-1 0,-1 1 0,1-1 0,-1 1 0,1-1 0,0 1 0,-1-1 0,1 0 0,0 1 0,0-1 0,-1 0 0,1 0 0,1 1 0,8 1 0,1 0 0,-1-1 0,16 1 0,-1-1 0,-16-2 0,1 1 0,-1 1 0,1-1 0,-1 2 0,0-1 0,11 4 0,-17-4 0,-1 0 0,1 1 0,-1-1 0,0 1 0,1-1 0,-1 1 0,0 0 0,0-1 0,0 1 0,0 0 0,0 1 0,-1-1 0,1 0 0,-1 0 0,1 1 0,-1-1 0,0 1 0,0-1 0,0 1 0,0-1 0,0 1 0,-1 0 0,1-1 0,-1 1 0,0 0 0,0 3 0,1-2 0,-1 1 0,-1-1 0,1 1 0,-1-1 0,1 1 0,-2-1 0,1 1 0,0-1 0,-1 0 0,0 1 0,1-1 0,-2 0 0,1 0 0,0 0 0,-1-1 0,0 1 0,0-1 0,0 1 0,0-1 0,-1 0 0,1 0 0,-1 0 0,1-1 0,-1 1 0,0-1 0,0 0 0,-5 2 0,-13 5 0,1-2 0,-1 0 0,0-1 0,-25 4 0,37-8 0,-13 1-1365,4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0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24575,'13'-1'0,"0"0"0,0-1 0,16-5 0,-21 5 0,1-1 0,-1 1 0,1 1 0,-1 0 0,1 0 0,-1 1 0,1 0 0,0 0 0,12 2 0,-19-1 0,0 0 0,0 0 0,0 0 0,0 0 0,0 0 0,0 0 0,0 1 0,-1-1 0,1 1 0,-1-1 0,1 1 0,-1-1 0,0 1 0,1 0 0,-1 0 0,0 0 0,0 0 0,0 0 0,0 0 0,-1 0 0,1 0 0,0 0 0,-1 0 0,0 0 0,1 0 0,-1 0 0,0 1 0,0-1 0,0 0 0,0 0 0,-1 0 0,1 0 0,-1 4 0,-1 1 0,1 0 0,-1 0 0,-1 0 0,1 0 0,-1 0 0,0 0 0,-1-1 0,-8 12 0,-16 11 0,22-24 0,0 0 0,0 1 0,1 0 0,0 0 0,-7 11 0,12-17 0,-1 1 0,1 0 0,0-1 0,0 1 0,0 0 0,0-1 0,0 1 0,-1 0 0,1-1 0,0 1 0,1 0 0,-1-1 0,0 1 0,0 0 0,0-1 0,0 1 0,0 0 0,1-1 0,-1 1 0,0 0 0,1-1 0,-1 1 0,0-1 0,1 1 0,-1-1 0,1 1 0,-1-1 0,0 1 0,1-1 0,-1 1 0,1-1 0,0 1 0,-1-1 0,1 0 0,-1 1 0,1-1 0,0 0 0,-1 0 0,1 0 0,0 1 0,0-1 0,31 7 0,-32-7 0,75 5-57,104-5 0,-101-2-1194,-34 2-5575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1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2 24575,'68'-1'0,"74"2"0,-139-1 0,-1 0 0,1 1 0,0-1 0,-1 0 0,1 1 0,-1 0 0,1-1 0,-1 1 0,1 0 0,-1 0 0,1 1 0,-1-1 0,0 0 0,0 1 0,0 0 0,3 1 0,-4-1 0,0 0 0,0 0 0,0 0 0,0 0 0,0 0 0,-1 0 0,1 0 0,-1 0 0,1 0 0,-1 0 0,0 0 0,0 0 0,1 0 0,-1 0 0,-1 0 0,1 1 0,0-1 0,-1 0 0,1 0 0,-2 3 0,-2 7 0,0 0 0,-1-1 0,0 1 0,-1-1 0,-1 0 0,0-1 0,0 1 0,-1-1 0,0-1 0,-10 10 0,-2 0 0,-1-1 0,0-1 0,-39 22 0,60-39 0,0 0 0,-1 0 0,1 0 0,-1 1 0,1-1 0,0 0 0,-1 0 0,1 0 0,0 0 0,-1 1 0,1-1 0,0 0 0,-1 0 0,1 1 0,0-1 0,0 0 0,-1 1 0,1-1 0,0 0 0,0 1 0,-1-1 0,1 0 0,0 1 0,0-1 0,0 0 0,0 1 0,0-1 0,0 1 0,-1-1 0,1 0 0,0 1 0,0-1 0,0 1 0,14 3 0,31-4 0,-38 0 0,-3-1 0,1 1 0,-1 0 0,0 0 0,0 1 0,0-1 0,1 1 0,-1 0 0,0 0 0,0 0 0,0 1 0,0 0 0,6 3 0,-8-3 0,1 0 0,-1 0 0,0 1 0,0-1 0,0 0 0,-1 1 0,1 0 0,-1-1 0,1 1 0,-1 0 0,0 0 0,0 0 0,0 0 0,0 0 0,-1 0 0,1 0 0,-1 0 0,0 4 0,1-2 0,-1 0 0,-1 0 0,1 0 0,-1 0 0,0 0 0,0 0 0,0 0 0,0-1 0,-1 1 0,0 0 0,0-1 0,0 0 0,-1 1 0,0-1 0,1 0 0,-1 0 0,-1 0 0,1-1 0,0 1 0,-1-1 0,0 0 0,0 0 0,0 0 0,0 0 0,-9 3 0,-10 5 0,0-1 0,-1-1 0,-48 10 0,23-6 0,37-9 0,-15 5 0,-44 7 0,64-15 0,-1 0 0,1 0 0,0-1 0,0 0 0,0 0 0,0-1 0,-1 0 0,1 0 0,0-1 0,0 1 0,-11-6 0,16 6-62,-1-1 0,1 0 0,-1-1 0,1 1 0,0 0 0,0-1 0,-1 1 0,2-1 0,-1 1 0,0-1 0,1 0 0,-1 0-1,1 0 1,0 0 0,0 0 0,0 0 0,0 0 0,0 0 0,1 0 0,-1-1 0,1-4 0,-1-11-6764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1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24575,'3'-1'0,"1"1"0,0 0 0,-1 0 0,1 1 0,0-1 0,-1 1 0,1 0 0,-1 0 0,1 0 0,-1 0 0,0 1 0,1-1 0,-1 1 0,0 0 0,0 0 0,0 0 0,0 0 0,0 0 0,0 1 0,-1 0 0,1-1 0,-1 1 0,0 0 0,0 0 0,0 0 0,0 0 0,0 1 0,-1-1 0,1 0 0,-1 1 0,1 4 0,2 5 0,-1-1 0,-1 1 0,0 0 0,-1-1 0,0 1 0,-1 0 0,-2 21 0,1-28 0,0 1 0,0-1 0,-1 1 0,0-1 0,0 0 0,0 0 0,-1 0 0,0 0 0,0-1 0,-1 1 0,1-1 0,-1 0 0,0 0 0,-1 0 0,1 0 0,-10 7 0,-16 8 0,-1-1 0,-1-2 0,-50 20 0,75-31 0,18-3 0,26-2 0,-34-1 0,548-2-1365,-509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2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 5 0,0 6 0,0 4 0,4 1 0,1 3 0,1 0 0,-2-1 0,-1-2 0,-1-3 0,3-5 0,1-8-8191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2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24575,'-10'27'0,"1"-3"0,4 13 0,2-1 0,1 1 0,2 0 0,5 36 0,-5-67 0,1-1 0,0 0 0,0 0 0,1 0 0,-1 0 0,1 0 0,0 0 0,0 0 0,1 0 0,-1-1 0,1 1 0,0-1 0,0 0 0,1 0 0,-1 0 0,1 0 0,0-1 0,0 1 0,0-1 0,0 0 0,1 0 0,7 3 0,0-1 0,-1-1 0,1 0 0,0-1 0,0 0 0,0-1 0,0-1 0,0 0 0,20-1 0,-22 1 0,0-2 0,-1 1 0,1-1 0,0-1 0,0 0 0,13-4 0,-20 5 0,0-1 0,-1 1 0,1-1 0,-1 0 0,1 1 0,-1-1 0,1 0 0,-1-1 0,0 1 0,0 0 0,0-1 0,0 1 0,-1-1 0,1 1 0,-1-1 0,1 0 0,-1 0 0,0 1 0,0-1 0,0 0 0,0 0 0,-1 0 0,1 0 0,-1-5 0,2-1 0,-2-1 0,1 1 0,-1 0 0,-1 0 0,0 0 0,0-1 0,-1 1 0,-2-9 0,3 15 0,-1-1 0,1 1 0,-1 0 0,0 0 0,0-1 0,0 1 0,0 1 0,-1-1 0,1 0 0,-1 0 0,0 1 0,0 0 0,0-1 0,0 1 0,0 0 0,0 1 0,0-1 0,-1 0 0,1 1 0,-1 0 0,1 0 0,-7-2 0,-15 0 0,0 1 0,0 0 0,0 2 0,0 1 0,-26 4 0,48-5-114,1 1 1,-1-1-1,0 1 0,0 0 0,1 0 1,-1 0-1,0 0 0,1 0 0,-1 0 1,1 1-1,-4 2 0,-5 7-6712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2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24575,'-5'0'0,"-5"0"0,-5 0 0,-4 0 0,-4 0 0,3 4 0,1 1 0,2 5 0,2 0 0,1 2 0,5 4 0,3 3 0,2 3 0,-1-3 0,-1 0 0,1 1 0,2-3-8191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4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24575,'0'5'0,"0"4"0,0 7 0,0 7 0,-4 9 0,-2 8 0,-3 0 0,-2-1 0,3-4 0,2-4 0,1-2 0,3-3 0,-3-5 0,-1-2 0,1 0 0,-3-4 0,0 1 0,1-4-8191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4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 24575,'14'0'0,"-5"-1"0,0 1 0,0 0 0,0 1 0,0 0 0,0 0 0,9 3 0,-16-3 0,-1-1 0,0 1 0,1 0 0,-1-1 0,0 1 0,0 0 0,0 0 0,1 0 0,-1 0 0,0 0 0,0 0 0,0 0 0,0 0 0,-1 0 0,1 0 0,0 0 0,0 1 0,0 0 0,-1 1 0,1-1 0,-1 0 0,0 0 0,0 0 0,1 1 0,-2-1 0,1 0 0,0 0 0,0 1 0,-1-1 0,1 0 0,-1 0 0,0 0 0,0 0 0,-1 3 0,-2 3 0,-1-1 0,0 1 0,0-1 0,-1 0 0,0 0 0,0-1 0,-1 0 0,1 0 0,-1 0 0,-1-1 0,-8 5 0,-20 17 0,35-27 0,1 0 0,-1 1 0,1-1 0,-1 0 0,1 1 0,-1-1 0,1 0 0,0 1 0,-1-1 0,1 0 0,0 1 0,-1-1 0,1 1 0,0-1 0,0 0 0,-1 1 0,1-1 0,0 1 0,0-1 0,0 1 0,-1-1 0,1 1 0,0-1 0,0 1 0,0-1 0,0 1 0,0-1 0,0 1 0,0-1 0,0 1 0,0-1 0,1 1 0,-1 0 0,17 7 0,27-4 0,-43-3 0,17-2 0,-11 1 0,1 0 0,0 0 0,-1 1 0,1 0 0,10 3 0,-15-4 0,-1 1 0,0 0 0,0 0 0,0 0 0,-1 0 0,1 1 0,0-1 0,0 0 0,-1 1 0,1-1 0,0 1 0,-1 0 0,0-1 0,1 1 0,-1 0 0,0 0 0,0 0 0,0 0 0,0 0 0,0 0 0,0 0 0,-1 0 0,1 4 0,2 15 0,-1-1 0,-1 1 0,-2 0 0,0 0 0,-4 22 0,5-38 5,-2-1 0,1 0 0,0 1-1,-1-1 1,0 0 0,0 0 0,0 0 0,-1 0-1,1 0 1,-1-1 0,0 1 0,0-1 0,0 1-1,0-1 1,-1 0 0,1 0 0,-1-1-1,0 1 1,1-1 0,-1 0 0,-1 0 0,1 0-1,0 0 1,-6 1 0,-6 2-253,-1-1 1,0-1-1,0 0 1,0-1-1,-19 0 1,15-2-6579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0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24575,'0'8'0,"0"7"0,0 10 0,0 13 0,0 8 0,0 5 0,0 10 0,0 0 0,0-3 0,0 1 0,0 0 0,0-7 0,4-8 0,2-2 0,-1-5 0,-1-4 0,-1-8-8191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1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24575,'1'0'0,"0"0"0,-1 1 0,1-1 0,0 0 0,0 0 0,-1 1 0,1-1 0,0 1 0,0-1 0,-1 0 0,1 1 0,0-1 0,-1 1 0,1 0 0,-1-1 0,1 1 0,-1-1 0,1 1 0,-1 0 0,1 0 0,-1-1 0,0 1 0,1 0 0,-1 0 0,0-1 0,1 3 0,4 25 0,-3-20 0,4 23 0,1 4 0,-1 0 0,2 59 0,-8-90 0,0 0 0,0-1 0,0 1 0,1 0 0,-1-1 0,1 1 0,0-1 0,0 1 0,0-1 0,0 1 0,1-1 0,-1 0 0,1 1 0,3 3 0,-3-5 0,0 0 0,1 0 0,0 0 0,-1 0 0,1-1 0,0 1 0,0-1 0,0 1 0,0-1 0,0 0 0,0-1 0,0 1 0,0 0 0,1-1 0,-1 1 0,5-1 0,3 0 0,-1 1 0,1-1 0,-1-1 0,1 0 0,-1 0 0,0-1 0,0-1 0,0 1 0,0-2 0,14-5 0,-18 5 0,-1 1 0,0 0 0,0-1 0,-1 0 0,1 0 0,-1 0 0,0-1 0,0 0 0,0 1 0,-1-1 0,1-1 0,-1 1 0,-1 0 0,1-1 0,-1 1 0,0-1 0,0 0 0,0 0 0,0-8 0,2-56 0,-4 42 0,-1 22 0,1 8 0,1 70 0,16 105 0,-12-125-1365,-4-31-5461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0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3 24575,'-35'-1'0,"17"0"0,0 1 0,0 0 0,0 2 0,-32 6 0,46-7 0,-1 1 0,0-1 0,1 1 0,-1 0 0,1 1 0,-1-1 0,1 1 0,0 0 0,0 0 0,0 0 0,1 1 0,-1-1 0,1 1 0,0 0 0,0 0 0,0 0 0,0 0 0,1 0 0,-1 1 0,1-1 0,1 1 0,-3 4 0,0 12 0,0 0 0,1 1 0,1-1 0,1 0 0,1 1 0,4 26 0,-2 11 0,-2-53 0,0 1 0,1-1 0,0 0 0,0 0 0,0 1 0,1-1 0,0 0 0,0 0 0,0-1 0,1 1 0,6 10 0,-6-12 0,0-1 0,0 0 0,0 0 0,0 0 0,1 0 0,-1 0 0,1-1 0,0 1 0,-1-1 0,1 0 0,0 0 0,0-1 0,0 1 0,1-1 0,-1 0 0,0 0 0,9 1 0,2 0 0,1-1 0,-1 0 0,0-1 0,0 0 0,0-1 0,1-1 0,21-6 0,-35 8 0,-1-1 0,1 1 0,0-1 0,-1 0 0,1 0 0,-1 0 0,1 0 0,-1 0 0,1 0 0,-1 0 0,0 0 0,0 0 0,0-1 0,1 1 0,-1-1 0,0 1 0,-1-1 0,1 1 0,0-1 0,0 1 0,-1-1 0,1 0 0,-1 1 0,1-1 0,-1 0 0,0 1 0,1-1 0,-1 0 0,0 0 0,0 1 0,0-1 0,-1 0 0,1 0 0,0 1 0,-1-1 0,1 0 0,-1 1 0,1-1 0,-1 0 0,0 1 0,-1-3 0,-1-1 0,1 1 0,-1 0 0,0 0 0,0 1 0,-1-1 0,1 0 0,-1 1 0,1 0 0,-1 0 0,0 0 0,0 0 0,-1 1 0,-8-4 0,-3 2-192,0 1-1,0 1 1,0 0-1,-1 1 0,-31 3 1,44-2-18,-18 1-6616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2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963 2 24575,'115'-2'0,"119"5"0,-230-3 0,0 1 0,1 0 0,-1 0 0,0 0 0,0 0 0,0 1 0,0-1 0,-1 1 0,1 0 0,0 0 0,-1 1 0,1-1 0,-1 1 0,0-1 0,0 1 0,0 0 0,0 1 0,0-1 0,-1 0 0,4 6 0,2 6 0,0 1 0,-2 0 0,10 30 0,-3-7 0,197 608 0,-102-264 0,81 372 0,-158-579 0,-8 0 0,1 244 0,-12-59 0,-1-1 0,-12 57 0,1-410 0,0 0 0,-1 1 0,0-1 0,0 1 0,-1-1 0,0 0 0,0 0 0,-1 0 0,0 0 0,0 0 0,0-1 0,-1 1 0,0-1 0,0 0 0,-1 0 0,0-1 0,0 1 0,0-1 0,-1 0 0,1 0 0,-1-1 0,-1 1 0,1-2 0,0 1 0,-1 0 0,0-1 0,-12 4 0,-448 87 0,243-56 0,-96 34 0,167-45 0,-491 79 0,622-103 0,0-1 0,-31 0 0,36-7 83,17 5-125,0 0-1,-1-1 1,1 1-1,0 0 0,0-1 1,0 1-1,-1 0 1,1-1-1,0 1 0,0-1 1,0 1-1,0 0 1,0-1-1,0 1 0,0-1 1,0 1-1,0-1 1,0 1-1,0 0 0,0-1 1,0 1-1,0-1 1,1 1-1,-1 0 0,0-1 1,0 1-1,0 0 1,1-1-1,-1 1 0,0 0 1,0-1-1,1 1 1,-1-1-1,13-14-6783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2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24575,'-1'1'0,"-1"-1"0,1 1 0,0-1 0,0 1 0,0-1 0,0 1 0,0 0 0,0 0 0,0-1 0,0 1 0,0 0 0,0 0 0,0 0 0,1 0 0,-1 0 0,0 0 0,0 0 0,1 0 0,-1 0 0,1 1 0,-1-1 0,1 1 0,-12 32 0,11-30 0,-5 24 0,0-1 0,2 1 0,-1 36 0,6 89 0,1-75 0,-4-36 0,1-28 0,1 0 0,0-1 0,0 1 0,1 0 0,1 0 0,4 14 0,3-14-1365,2-8-5461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2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24575,'-6'0'0,"-1"1"0,0 0 0,0 0 0,1 1 0,-1 0 0,1 0 0,0 0 0,0 1 0,-1 0 0,2 0 0,-1 1 0,0-1 0,1 1 0,-1 0 0,1 1 0,-6 6 0,4-3 0,0 0 0,1 0 0,0 1 0,0-1 0,1 1 0,0 1 0,0-1 0,1 1 0,-5 18 0,1 4 0,-6 16 0,3 0 0,3 1 0,-6 81 0,13-98 0,0-13 0,1-1 0,1 1 0,5 33 0,-5-46 0,0-1 0,1 0 0,0 1 0,0-1 0,0 0 0,1 0 0,0 0 0,0 0 0,0 0 0,0-1 0,1 0 0,0 1 0,0-1 0,0 0 0,0-1 0,1 1 0,4 2 0,5 2 0,0-1 0,0 0 0,0-1 0,1-1 0,0 0 0,0-1 0,0-1 0,1 0 0,-1-1 0,1-1 0,-1 0 0,18-2 0,-29 0 0,1 1 0,-1-2 0,0 1 0,1 0 0,-1-1 0,0 0 0,0 0 0,0 0 0,0 0 0,-1-1 0,1 0 0,-1 1 0,1-1 0,-1-1 0,0 1 0,0 0 0,0-1 0,0 1 0,-1-1 0,0 0 0,0 0 0,0 0 0,0 0 0,0 0 0,1-6 0,1-3 0,-1 1 0,-1-1 0,1 0 0,-2 0 0,0 0 0,0 0 0,-3-19 0,2 27 0,-1 0 0,0 1 0,0-1 0,0 1 0,0 0 0,-1-1 0,0 1 0,1 0 0,-2 0 0,1 0 0,0 0 0,-1 0 0,0 0 0,0 1 0,0-1 0,0 1 0,0 0 0,-1 0 0,0 0 0,1 1 0,-1-1 0,0 1 0,0 0 0,0 0 0,-1 0 0,1 0 0,-9-1 0,-3 0 0,1 0 0,-1 2 0,0-1 0,0 2 0,0 0 0,-29 5 0,19 3 120,26-8-148,0 0 1,-1 0-1,1 1 1,0-1-1,-1 0 1,1 0-1,0 1 1,0-1-1,-1 0 1,1 1-1,0-1 1,0 1-1,0-1 1,-1 0-1,1 1 1,0-1-1,0 1 1,0-1-1,0 0 1,0 1-1,0-1 1,0 1-1,0-1 1,0 0-1,0 1 1,0-1-1,0 1 1,0-1-1,0 0 1,0 1-1,0-1 1,1 1-1,-1-1 1,0 0-1,0 1 1,0-1-1,1 0 1,-1 1-1,0-1 1,0 0-1,1 1 1,-1-1-1,0 0 1,1 0-1,-1 1 1,0-1-1,1 0 1,-1 0-1,0 1 1,1-1-1,-1 0 1,1 0-1,-1 0 1,13 9-6799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2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32 24575,'-4'0'0,"1"0"0,-1-1 0,0 1 0,0 1 0,0-1 0,1 0 0,-1 1 0,0 0 0,1 0 0,-1 0 0,0 0 0,1 1 0,0-1 0,-1 1 0,1 0 0,0 0 0,0 0 0,0 1 0,0-1 0,0 1 0,0-1 0,1 1 0,-1 0 0,1 0 0,0 0 0,0 0 0,0 1 0,0-1 0,1 1 0,-1-1 0,1 1 0,0-1 0,-1 6 0,-8 32 0,2 0 0,2 0 0,2 1 0,1 0 0,3-1 0,6 62 0,-6-99 0,1 0 0,0 1 0,-1-1 0,1 0 0,1 0 0,-1 0 0,1 1 0,0-1 0,-1-1 0,2 1 0,-1 0 0,0 0 0,1-1 0,0 1 0,0-1 0,0 0 0,0 0 0,0 0 0,1 0 0,-1-1 0,1 1 0,0-1 0,-1 0 0,1 0 0,0 0 0,0-1 0,1 1 0,7 1 0,9 0 0,0 0 0,0-2 0,0 0 0,39-4 0,-18 1 0,-34 1 0,0 0 0,0 0 0,0-1 0,0 0 0,-1 0 0,1-1 0,-1 0 0,0 0 0,0-1 0,0 0 0,0 0 0,0-1 0,-1 0 0,0 0 0,0 0 0,0-1 0,-1 1 0,0-1 0,0-1 0,0 1 0,-1-1 0,0 0 0,0 0 0,5-14 0,-4 4 0,-1-1 0,0 0 0,-1 0 0,-1-1 0,-1 1 0,-1 0 0,0-1 0,-4-18 0,2-16 0,2 43 0,-1 0 0,0 0 0,0 0 0,-1 1 0,-1-1 0,0 1 0,0-1 0,0 1 0,-1 0 0,-6-10 0,6 14 0,1-1 0,-1 1 0,0 0 0,-1 1 0,1-1 0,-1 1 0,0-1 0,0 1 0,0 1 0,0-1 0,-1 1 0,1 0 0,-1 0 0,0 1 0,0-1 0,-11-1 0,-17-1 0,1 1 0,0 3 0,-1 0 0,-34 5 0,0-1 0,59-3-112,3-1 8,0 1-1,0 0 1,1 1 0,-1-1-1,0 1 1,0 0-1,0 1 1,1-1-1,-1 1 1,1 1-1,-7 2 1,-1 6-6722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2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24575,'0'587'0,"0"-578"0,0-1 0,1 0 0,0 0 0,0 0 0,4 11 0,-5-18 0,0-1 0,0 1 0,1 0 0,-1 0 0,0-1 0,1 1 0,-1 0 0,0-1 0,1 1 0,-1-1 0,1 1 0,-1 0 0,1-1 0,0 1 0,-1-1 0,1 1 0,-1-1 0,1 0 0,0 1 0,-1-1 0,1 1 0,0-1 0,0 0 0,-1 0 0,2 1 0,0-2 0,0 1 0,-1-1 0,1 1 0,0-1 0,-1 0 0,1 0 0,-1 0 0,1 1 0,-1-2 0,0 1 0,1 0 0,-1 0 0,0 0 0,0-1 0,0 1 0,1 0 0,0-2 0,11-16 0,-1-1 0,-1 1 0,16-37 0,-15 29 0,25-41 0,-32 60 0,1 0 0,0 1 0,0-1 0,1 1 0,0 0 0,0 1 0,1 0 0,0 0 0,9-5 0,-15 10 0,-1 0 0,1 0 0,0-1 0,0 1 0,0 1 0,0-1 0,0 0 0,1 0 0,-1 1 0,0-1 0,0 1 0,0 0 0,1-1 0,-1 1 0,0 0 0,0 0 0,1 1 0,-1-1 0,0 0 0,0 1 0,0 0 0,0-1 0,1 1 0,-1 0 0,0 0 0,0 0 0,-1 0 0,1 0 0,0 1 0,0-1 0,0 0 0,-1 1 0,1-1 0,-1 1 0,1 0 0,-1 0 0,0-1 0,1 1 0,-1 0 0,1 2 0,4 10 0,-1-1 0,0 1 0,-1 0 0,0 0 0,1 16 0,0-5 0,0-8 0,-2-1 0,0 0 0,-1 1 0,0 0 0,-2 25 0,0-37 0,-1 0 0,0 0 0,0 0 0,0 0 0,-1 0 0,1 0 0,-1 0 0,-1-1 0,1 1 0,-1-1 0,1 1 0,-1-1 0,-1 0 0,1 0 0,0 0 0,-1-1 0,0 1 0,0-1 0,0 0 0,0 0 0,0 0 0,-6 2 0,4-2 0,-1-1 0,1 0 0,0 0 0,-1 0 0,1-1 0,-1 0 0,0 0 0,1-1 0,-1 0 0,0 0 0,1 0 0,-1-1 0,0 0 0,1 0 0,-1-1 0,1 0 0,0 0 0,0 0 0,-11-6 0,4 1 0,1 0 0,0-1 0,1 0 0,0-1 0,0 0 0,1-1 0,0 0 0,-12-16 0,20 25 0,1-1 0,0 1 0,0-1 0,-1 1 0,1-1 0,0 0 0,1 0 0,-1 1 0,0-1 0,0 0 0,1 0 0,-1 0 0,1 0 0,0 0 0,0 0 0,-1 0 0,1 0 0,1-3 0,-1 4 0,1 0 0,-1-1 0,1 1 0,0 0 0,-1 0 0,1 0 0,0 0 0,0 0 0,0 0 0,0 0 0,0 1 0,0-1 0,0 0 0,0 0 0,0 1 0,0-1 0,1 1 0,-1-1 0,0 1 0,0-1 0,2 1 0,4-2 0,-1 1 0,1 1 0,0-1 0,0 1 0,0 0 0,0 0 0,-1 1 0,1 0 0,9 3 0,1 1 0,0-1 0,0 0 0,1-1 0,29 1 0,-43-4 0,1 0 0,0 0 0,-1-1 0,1 0 0,-1 1 0,1-1 0,-1-1 0,1 1 0,-1-1 0,0 0 0,0 0 0,1 0 0,-1 0 0,-1-1 0,1 1 0,0-1 0,-1 0 0,1 0 0,-1-1 0,0 1 0,0-1 0,4-6 0,6-15 0,-1-1 0,-2 0 0,0 0 0,-2-2 0,-1 1 0,-1-1 0,3-40 0,-11 120 0,0 62 0,2-98 0,1-1 0,1 0 0,1 0 0,0 1 0,5 14 0,-6-26 0,0 0 0,1 1 0,-1-2 0,1 1 0,-1 0 0,1 0 0,0-1 0,1 1 0,-1-1 0,1 0 0,-1 0 0,1-1 0,0 1 0,0-1 0,0 1 0,0-1 0,0-1 0,1 1 0,-1 0 0,1-1 0,-1 0 0,9 1 0,-9-1 0,0-1 0,0 0 0,1 0 0,-1 0 0,0 0 0,1 0 0,-1-1 0,0 0 0,0 0 0,0 0 0,0 0 0,0-1 0,0 1 0,0-1 0,0 0 0,0-1 0,-1 1 0,1 0 0,-1-1 0,0 0 0,1 0 0,-1 0 0,-1 0 0,6-7 0,4-13 0,0-1 0,-2-1 0,0 0 0,-2 0 0,9-44 0,-7 9 0,4-84 0,-11 85 0,-7-101 0,-5 124 0,2 28 0,1 25 0,4 12 0,2 0 0,0 0 0,2 0 0,1 0 0,8 35 0,46 139 0,-38-141 0,-15-48 0,1 0 0,0-1 0,0 0 0,10 17 0,-13-27 0,1 0 0,-1 0 0,1 0 0,-1 0 0,1 0 0,0 0 0,0-1 0,0 1 0,1-1 0,-1 0 0,1 0 0,-1 0 0,1 0 0,-1-1 0,1 1 0,0-1 0,0 0 0,0 0 0,7 0 0,-4 0 0,1-1 0,0 0 0,-1 0 0,1 0 0,0-1 0,-1-1 0,1 1 0,-1-1 0,0 0 0,1-1 0,9-5 0,-8 3 0,0-1 0,0 0 0,-1 0 0,0-1 0,0 0 0,-1 0 0,0-1 0,7-9 0,-14 16 0,29-36 0,-3 0 0,27-49 0,-48 76 0,1-1 0,-2 1 0,1-1 0,-1 0 0,-1 0 0,0 0 0,-1-1 0,0 1 0,0-1 0,-2 1 0,1-1 0,-1 0 0,-1 1 0,-3-17 0,4 27 0,0 0 0,0 0 0,0 0 0,-1 0 0,1 0 0,0 0 0,-1 0 0,1 0 0,-1 0 0,1 0 0,-1 0 0,1 1 0,-1-1 0,0 0 0,-1-1 0,2 2 0,-1 0 0,1 0 0,0 0 0,-1 0 0,1 0 0,0 0 0,-1 0 0,1 0 0,0 1 0,0-1 0,-1 0 0,1 0 0,0 0 0,-1 1 0,1-1 0,0 0 0,0 0 0,-1 1 0,1-1 0,0 0 0,0 0 0,0 1 0,0-1 0,-1 0 0,1 1 0,0-1 0,0 0 0,0 1 0,0 0 0,-8 35 0,8-31 0,1 1 0,-1 0 0,1 0 0,0-1 0,0 1 0,0 0 0,1-1 0,0 0 0,0 1 0,0-1 0,1 0 0,0 0 0,0 0 0,0 0 0,6 6 0,-2-4 0,1 0 0,0-1 0,0 0 0,0-1 0,1 0 0,0 0 0,0-1 0,11 5 0,16 4 0,-21-8 0,-1 0 0,0 1 0,0 1 0,16 10 0,-26-14 0,0 0 0,0 1 0,0-1 0,0 1 0,-1 0 0,0 0 0,0 0 0,0 0 0,0 1 0,0-1 0,-1 1 0,0-1 0,0 1 0,0 0 0,-1 0 0,2 9 0,-1-3 0,0 0 0,-1-1 0,-1 1 0,0 0 0,0 0 0,-1 0 0,0 0 0,-1 0 0,-4 15 0,4-20 0,-1-1 0,1 1 0,-1-1 0,0 0 0,0 0 0,0 0 0,-1 0 0,0 0 0,0-1 0,0 0 0,-1 0 0,1 0 0,-1 0 0,0-1 0,0 1 0,0-1 0,0-1 0,-11 5 0,-128 33-1365,124-32-5461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3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16 186 24575,'-4'0'0,"-2"-4"0,1-5 0,5-2 0,11-3 0,8-3 0,9-3 0,8-2 0,2 2 0,-1 1 0,-7-1 0,-4 3 0,-7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3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3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4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24575,'161'-11'0,"-62"2"0,496-19 0,-525 25 0,-59 3 0,40-4 0,-49 4 0,0 0 0,0-1 0,0 1 0,0 0 0,0-1 0,0 0 0,0 1 0,-1-1 0,1 0 0,0 0 0,0 0 0,-1 0 0,1 0 0,0-1 0,-1 1 0,1 0 0,-1-1 0,0 1 0,3-4 0,-4 4 0,0 0 0,1 0 0,-1 0 0,0 0 0,1-1 0,-1 1 0,0 0 0,0 0 0,0 0 0,0-1 0,0 1 0,-1 0 0,1 0 0,0 0 0,0-1 0,-1 1 0,1 0 0,-1 0 0,1 0 0,-1 0 0,0 0 0,0-1 0,-22-22 0,20 23 0,1 0 0,1-1 0,-1 1 0,0-1 0,0 1 0,0-1 0,1 0 0,-1 0 0,1 0 0,0 0 0,-1 0 0,1 0 0,0 0 0,0 0 0,0 0 0,-1-5 0,2 7 0,1-1 0,-1 0 0,0 1 0,0-1 0,1 1 0,-1-1 0,0 0 0,1 1 0,-1-1 0,1 1 0,-1-1 0,0 1 0,1 0 0,-1-1 0,1 1 0,-1-1 0,1 1 0,0 0 0,-1-1 0,1 1 0,-1 0 0,1 0 0,-1 0 0,1-1 0,0 1 0,-1 0 0,1 0 0,0 0 0,-1 0 0,1 0 0,0 0 0,-1 0 0,2 0 0,26 3 0,-27-3 0,296 67 0,-190-40 0,-81-21 0,-1 0 0,0 0 0,-1 2 0,29 12 0,-52-19 0,0-1 0,0 0 0,0 0 0,0 1 0,0-1 0,-1 0 0,1 1 0,0-1 0,0 1 0,0 0 0,0-1 0,-1 1 0,1-1 0,0 1 0,0 0 0,-1 0 0,1-1 0,-1 1 0,1 0 0,-1 0 0,1 0 0,-1 0 0,1 0 0,-1 0 0,0 0 0,1 0 0,-1 0 0,0 0 0,0 0 0,0 0 0,0 0 0,0 0 0,0 0 0,0 0 0,0 0 0,0 0 0,0-1 0,-1 1 0,1 0 0,0 0 0,-1 0 0,1 0 0,-1 0 0,1 0 0,-1 0 0,1 0 0,-1-1 0,1 1 0,-1 0 0,0 0 0,0-1 0,1 1 0,-1 0 0,0-1 0,0 1 0,0-1 0,-1 1 0,-7 6 0,-1 0 0,-1-1 0,-18 8 0,24-12 0,-33 14 0,-42 10 0,43-14 0,-55 24 0,21-8 0,67-28-1365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2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172 176 24575,'-1'-3'0,"0"1"0,1-1 0,-1 1 0,0-1 0,0 1 0,-1-1 0,1 1 0,0 0 0,-1-1 0,0 1 0,1 0 0,-1 0 0,0 0 0,-3-2 0,1 0 0,-1-1 0,-1 1 0,1 1 0,-11-7 0,7 5 0,0 1 0,0 0 0,-1 1 0,1 0 0,-1 0 0,1 1 0,-1 0 0,-18-1 0,27 3 0,1 0 0,0 0 0,0 0 0,-1 0 0,1 0 0,0 0 0,-1 0 0,1 0 0,0 0 0,-1 0 0,1 0 0,0 0 0,-1 0 0,1 1 0,0-1 0,-1 0 0,1 0 0,0 0 0,0 0 0,-1 0 0,1 1 0,0-1 0,0 0 0,-1 0 0,1 1 0,0-1 0,0 0 0,-1 0 0,1 1 0,0-1 0,0 0 0,0 0 0,0 1 0,0-1 0,-1 0 0,1 1 0,0-1 0,0 0 0,0 1 0,0-1 0,0 0 0,0 1 0,0-1 0,0 0 0,0 1 0,0-1 0,0 0 0,0 1 0,15 17 0,25 14 0,-8-15 0,1-1 0,1-1 0,59 16 0,-88-29 0,0 0 0,1 0 0,-1 1 0,0 0 0,0 0 0,-1 0 0,1 1 0,-1-1 0,1 1 0,-1 0 0,0 0 0,-1 1 0,1-1 0,-1 1 0,0 0 0,0 0 0,0 0 0,3 11 0,-4-12 0,0 1 0,-1-1 0,1 1 0,-1 0 0,0 0 0,-1-1 0,1 1 0,-1 0 0,0 0 0,0 0 0,-1 0 0,1-1 0,-1 1 0,0 0 0,-1 0 0,1-1 0,-1 1 0,0-1 0,0 1 0,0-1 0,0 0 0,-5 6 0,2-5 0,0 1 0,-1-1 0,1 0 0,-1-1 0,0 1 0,-1-1 0,1 0 0,-1-1 0,1 1 0,-1-1 0,0-1 0,-1 1 0,1-1 0,0-1 0,-1 1 0,1-1 0,0-1 0,-1 1 0,0-1 0,1 0 0,-1-1 0,-12-2 0,18 2 0,-1 1 0,1-1 0,-1 0 0,1 0 0,-1 0 0,1 0 0,0 0 0,0-1 0,-1 1 0,1-1 0,0 1 0,0-1 0,1 0 0,-1 0 0,0 0 0,0 0 0,1 0 0,-2-3 0,0 0 0,1 0 0,0 0 0,1 0 0,-1 0 0,1 0 0,0 0 0,0 0 0,0-9 0,1-2 0,1 0 0,1 1 0,0-1 0,1 1 0,5-18 0,-5 24 0,0 1 0,0-1 0,1 1 0,0 0 0,0 0 0,1 1 0,0-1 0,0 1 0,1 0 0,0 0 0,0 1 0,0 0 0,1 0 0,0 0 0,0 1 0,1 0 0,0 0 0,-1 1 0,1 0 0,1 0 0,-1 1 0,1 0 0,-1 1 0,1 0 0,0 0 0,15-1 0,-19 3 0,0-1 0,0 0 0,0 0 0,0 0 0,0 0 0,-1-1 0,1 0 0,7-4 0,-11 6 0,-1-1 0,1 1 0,0-1 0,0 1 0,-1-1 0,1 0 0,-1 1 0,1-1 0,0 0 0,-1 0 0,1 1 0,-1-1 0,0 0 0,1 0 0,-1 0 0,0 0 0,1 1 0,-1-1 0,0 0 0,0 0 0,0-1 0,0 0 0,0 1 0,-1-1 0,1 0 0,-1 1 0,1-1 0,-1 1 0,0-1 0,0 1 0,0-1 0,0 1 0,0 0 0,0-1 0,0 1 0,0 0 0,-3-2 0,-6-5-105,-1 0 0,0 1 0,0 0 0,-1 1 0,0 1 0,0 0 0,0 0 0,-1 1 0,0 1 0,1 0 0,-1 1 0,-16-1 0,7 1-6721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4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24575,'0'4'0,"0"10"0,0 7 0,0 12 0,0 9 0,0 10 0,0 4 0,0 6 0,0-4 0,0-3 0,0-7 0,0-8 0,0-5 0,0-6 0,0-11 0,0-14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4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24575,'0'-19'0,"1"0"0,0 0 0,2 0 0,0 0 0,10-34 0,-8 42 0,-1 1 0,1-1 0,1 0 0,0 1 0,1 0 0,0 1 0,0 0 0,1 0 0,0 0 0,16-12 0,-3 5 0,0 1 0,1 1 0,1 1 0,0 1 0,37-14 0,-40 19 0,1 1 0,-1 0 0,1 1 0,1 2 0,-1 0 0,0 1 0,26 1 0,-41 2 0,0 0 0,0 0 0,-1 1 0,1-1 0,0 2 0,-1-1 0,1 0 0,-1 1 0,0 0 0,0 0 0,0 1 0,0-1 0,-1 1 0,1 0 0,-1 0 0,0 1 0,0-1 0,-1 1 0,1 0 0,-1 0 0,4 8 0,0 0 0,-2-1 0,1 1 0,-2 0 0,0 1 0,0-1 0,-1 1 0,-1-1 0,1 19 0,-3-28 0,0 1 0,0 0 0,-1-1 0,0 1 0,1-1 0,-1 1 0,-1-1 0,1 1 0,-1-1 0,0 0 0,0 0 0,0 0 0,0 0 0,-1 0 0,1 0 0,-1-1 0,0 1 0,0-1 0,-1 0 0,1 1 0,-1-2 0,1 1 0,-6 3 0,-8 3 0,-1 0 0,1-1 0,-2-1 0,-23 6 0,5-1 0,1-2 53,-51 9-1,55-14-542,0 3 0,-40 13 0,57-15-6336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5:5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379 894 24575,'0'-4'0,"-1"1"0,1 0 0,-1 0 0,0 0 0,0 0 0,0 0 0,-1 0 0,1 0 0,-1 0 0,0 0 0,1 0 0,-1 1 0,0-1 0,-4-2 0,-35-32 0,22 22 0,0 1 0,-1 1 0,0 1 0,-1 1 0,0 1 0,-1 1 0,0 0 0,-30-6 0,49 14 0,0 0 0,1 1 0,-1-1 0,0 1 0,0-1 0,0 1 0,0 0 0,1 0 0,-1 1 0,0-1 0,0 0 0,0 1 0,0 0 0,1 0 0,-1 0 0,0 0 0,1 0 0,-1 0 0,1 1 0,-1-1 0,1 1 0,0-1 0,0 1 0,-1 0 0,1 0 0,0 0 0,1 0 0,-1 1 0,0-1 0,1 0 0,-1 1 0,1-1 0,0 1 0,-1 0 0,1-1 0,1 1 0,-1 0 0,-1 3 0,-3 29 0,2-1 0,0 1 0,3 0 0,5 54 0,-5-80 0,1 1 0,1-1 0,0 0 0,0 0 0,1 0 0,0 0 0,0 0 0,6 10 0,-7-16 0,0 1 0,0-1 0,1 0 0,0 0 0,-1 0 0,1 0 0,0-1 0,0 1 0,0-1 0,1 1 0,-1-1 0,1 0 0,-1 0 0,1-1 0,0 1 0,-1-1 0,1 0 0,0 0 0,0 0 0,0 0 0,6 0 0,1-1 0,0 0 0,1 0 0,-1-1 0,0-1 0,1 0 0,-1 0 0,0-1 0,0-1 0,-1 0 0,1 0 0,-1-1 0,0 0 0,0-1 0,0 0 0,-1 0 0,0-1 0,0-1 0,-1 1 0,0-1 0,0-1 0,-1 1 0,0-1 0,-1-1 0,1 1 0,-2-1 0,7-15 0,0-7 0,-2-1 0,9-45 0,-21 157 0,2 132 0,0-208 0,0-1 0,1 1 0,-1 0 0,0-1 0,1 1 0,-1-1 0,1 1 0,0-1 0,0 1 0,0-1 0,0 1 0,0-1 0,1 0 0,-1 1 0,1-1 0,-1 0 0,1 0 0,0 0 0,0 0 0,0-1 0,0 1 0,0 0 0,0-1 0,1 1 0,-1-1 0,0 0 0,4 2 0,1-2 0,1 1 0,-1-1 0,1 0 0,-1-1 0,1 0 0,-1 0 0,1-1 0,11-2 0,-9 1 0,0-1 0,0 0 0,0-1 0,0 0 0,-1 0 0,0-1 0,0 0 0,0-1 0,-1 0 0,1 0 0,-2-1 0,1 0 0,-1-1 0,0 1 0,0-1 0,-1-1 0,0 1 0,7-14 0,1-4 0,-1-1 0,-1 0 0,-2 0 0,-1-1 0,8-38 0,-11 34 0,-1-1 0,-2 1 0,-2-1 0,-3-51 0,7 119 0,2 1 0,1-2 0,2 1 0,1-1 0,1-1 0,2 0 0,28 46 0,-39-73 0,1-1 0,0 1 0,0-1 0,0-1 0,1 1 0,-1 0 0,1-1 0,0 0 0,1 0 0,-1-1 0,1 0 0,-1 0 0,1 0 0,0 0 0,0-1 0,1 0 0,-1 0 0,11 1 0,-7-2 0,0 0 0,1-1 0,-1-1 0,0 1 0,1-2 0,-1 1 0,0-2 0,0 1 0,0-1 0,-1-1 0,13-5 0,-13 4 0,1 0 0,-1 0 0,-1-1 0,1 0 0,-1 0 0,0-1 0,0 0 0,-1 0 0,0-1 0,-1 0 0,1 0 0,6-13 0,-7 9 0,-1 0 0,0 0 0,0 0 0,-2 0 0,1-1 0,-2 0 0,0 0 0,0 1 0,0-20 0,-3 292 0,-3 140 0,4-386 0,-6 61 0,6-71 0,-1 0 0,0 0 0,0 1 0,0-1 0,0 0 0,-1 0 0,0 0 0,1 0 0,-1-1 0,-1 1 0,1 0 0,-1-1 0,-4 6 0,6-9 0,1 1 0,-1-1 0,0 1 0,0-1 0,0 0 0,0 1 0,0-1 0,0 0 0,1 0 0,-1 1 0,0-1 0,0 0 0,0 0 0,0 0 0,0 0 0,0 0 0,0 0 0,0 0 0,0-1 0,0 1 0,0 0 0,0-1 0,0 1 0,0 0 0,1-1 0,-1 1 0,0-1 0,0 1 0,0-1 0,1 1 0,-1-1 0,0 0 0,1 1 0,-1-1 0,0 0 0,1 0 0,-1 0 0,0-1 0,-21-37 0,19 33 0,-13-29 0,2 0 0,2 0 0,1-1 0,2-1 0,2 1 0,1-1 0,1-1 0,2-57 0,4 81 0,1 1 0,0 0 0,1-1 0,1 1 0,0 0 0,0 0 0,2 1 0,-1-1 0,2 1 0,-1 1 0,2-1 0,0 1 0,0 0 0,1 1 0,15-15 0,14-10 0,2 2 0,74-48 0,-87 63 0,357-210 0,-329 197 0,-30 17 0,13-6 0,-2-2 0,45-34 0,-76 52 0,-1 0 0,-1-1 0,1 1 0,-1-1 0,1 0 0,-1 0 0,-1 0 0,1-1 0,-1 1 0,0-1 0,0 1 0,0-1 0,1-9 0,0-9 0,1-48 0,-4 51 0,0 21 0,1-17 0,0 0 0,-2 1 0,0-1 0,-1 0 0,-5-19 0,6 33 0,0 0 0,0-1 0,0 1 0,0 0 0,-1 0 0,1 0 0,-1 0 0,0 0 0,0 0 0,0 0 0,-1 1 0,1-1 0,-1 1 0,1-1 0,-1 1 0,0 0 0,0 0 0,0 0 0,0 1 0,0-1 0,0 1 0,0-1 0,-1 1 0,1 0 0,0 0 0,-1 1 0,1-1 0,-1 1 0,1 0 0,-1-1 0,-5 2 0,3 0 0,0 0 0,1 1 0,-1-1 0,0 1 0,1 0 0,-1 1 0,1 0 0,0 0 0,0 0 0,0 0 0,0 1 0,0-1 0,1 1 0,0 0 0,0 1 0,0-1 0,0 1 0,1 0 0,-5 7 0,-6 11 0,0 2 0,-16 42 0,28-62 0,-31 81 0,4 2 0,4 0 0,4 2 0,-11 106 0,16-29 0,8 232 0,8-384 0,-1-4 0,1-1 0,1 0 0,0 1 0,3 15 0,-4-24 0,1-1 0,-1 1 0,0-1 0,1 0 0,-1 1 0,1-1 0,0 0 0,-1 0 0,1 1 0,0-1 0,0 0 0,0 0 0,0 0 0,0 0 0,0 0 0,0 0 0,0 0 0,0 0 0,0-1 0,1 1 0,-1 0 0,0-1 0,0 1 0,1-1 0,-1 1 0,0-1 0,1 1 0,-1-1 0,1 0 0,-1 0 0,0 0 0,1 0 0,-1 0 0,1 0 0,-1 0 0,0 0 0,1-1 0,-1 1 0,1 0 0,1-2 0,1 1 0,1-1 0,-1-1 0,1 1 0,-1-1 0,0 0 0,0 0 0,0 0 0,-1 0 0,1-1 0,5-6 0,29-44 0,-33 45 0,10-16 0,-1-2 0,-2 1 0,0-2 0,-2 0 0,-1 0 0,-1 0 0,5-42 0,-5 9 0,-4-1 0,-3-93 0,-1 261 0,-1-43 0,9 84 0,-6-129 0,1 0 0,1 0 0,0-1 0,1 1 0,1-1 0,1 0 0,1-1 0,0 1 0,14 19 0,-19-32 0,0-1 0,1 0 0,-1 0 0,1 0 0,-1 0 0,1 0 0,0-1 0,0 0 0,1 0 0,-1 0 0,0 0 0,0-1 0,1 0 0,-1 1 0,1-2 0,0 1 0,7 0 0,9 0 0,-1-2 0,33-3 0,-46 3 0,-2 1 0,0-1 0,1 0 0,-1 0 0,0 0 0,0-1 0,0 1 0,0-1 0,0-1 0,0 1 0,8-6 0,-11 6 0,1 0 0,-1-1 0,0 0 0,0 1 0,0-1 0,0 0 0,0 0 0,0 0 0,-1 0 0,0 0 0,1-1 0,-1 1 0,-1 0 0,1-1 0,0 1 0,-1 0 0,1-7 0,2-21 0,-2-1 0,-1 1 0,-2-1 0,-8-54 0,8 81 0,1 0 0,-1-1 0,0 1 0,0 0 0,0 0 0,-1 0 0,1 0 0,-1 0 0,0 1 0,-1-1 0,1 1 0,-1 0 0,0 0 0,0 0 0,0 1 0,-1-1 0,1 1 0,-1 0 0,-9-5 0,2 4 0,0 1 0,1 0 0,-1 1 0,0 0 0,-1 1 0,1 0 0,-24 2 0,26-1 0,-1 0 0,1 1 0,0 1 0,0 0 0,-1 0 0,-16 7 0,20-5 0,0-1 0,1 1 0,-1 0 0,1 1 0,0 0 0,1 0 0,-1 0 0,1 0 0,0 1 0,-5 7 0,-2 3 0,1 1 0,-10 19 0,18-32 0,1 1 0,0-1 0,0 1 0,0 0 0,1 0 0,-1 0 0,1 0 0,0 0 0,1 0 0,-1 0 0,1 0 0,0 0 0,2 9 0,-2-12 0,1-1 0,0 1 0,0 0 0,0-1 0,0 1 0,0 0 0,0-1 0,0 0 0,0 1 0,1-1 0,-1 0 0,0 1 0,1-1 0,-1 0 0,1 0 0,0 0 0,-1-1 0,1 1 0,0 0 0,-1 0 0,1-1 0,0 1 0,3-1 0,46 5 0,-42-4 0,19-2 0,-1 0 0,1-2 0,0-1 0,-1-2 0,0 0 0,0-2 0,-1-1 0,1-1 0,-2-1 0,27-15 0,17-15 0,-3-3 0,77-65 0,-103 74 0,-31 25 0,1 1 0,0 0 0,0 1 0,1 0 0,0 0 0,1 1 0,-1 1 0,1 0 0,19-6 0,-27 11 0,-1 1 0,1-1 0,0 1 0,0 0 0,0 0 0,0 1 0,-1-1 0,1 1 0,0 0 0,0 0 0,-1 0 0,1 0 0,0 1 0,-1-1 0,1 1 0,-1 0 0,0 0 0,0 0 0,0 1 0,0-1 0,0 1 0,0 0 0,3 4 0,5 7 0,0 0 0,-1 1 0,14 28 0,-16-27 0,9 13 0,-1 2 0,-1 0 0,-2 1 0,-2 0 0,11 46 0,-22-71 0,-5-15 0,-12-27 0,2 5 0,-4 0 0,-35-44 0,45 62 0,-1 1 0,-1 0 0,0 1 0,0 0 0,-1 0 0,-19-10 0,26 16 0,-1 2 0,0-1 0,0 1 0,0-1 0,0 2 0,-1-1 0,1 1 0,0 0 0,-1 0 0,1 1 0,-1-1 0,1 2 0,-1-1 0,1 1 0,0 0 0,-1 0 0,1 0 0,0 1 0,0 0 0,0 0 0,0 1 0,0 0 0,0 0 0,1 0 0,-1 1 0,1 0 0,0 0 0,0 0 0,0 0 0,1 1 0,0 0 0,0 0 0,0 0 0,0 0 0,-4 9 0,-3 9 0,1 1 0,0 1 0,2-1 0,-5 28 0,9-36 0,2 1 0,0 0 0,0 0 0,2 0 0,0-1 0,1 1 0,4 22 0,-4-34 0,1 0 0,-1-1 0,1 0 0,0 1 0,0-1 0,0 0 0,1 0 0,-1 0 0,1 0 0,0 0 0,0-1 0,1 1 0,-1-1 0,1 0 0,-1 0 0,1 0 0,0 0 0,0-1 0,0 0 0,0 1 0,1-1 0,-1-1 0,1 1 0,-1-1 0,1 0 0,6 1 0,13 1 0,0 0 0,0-2 0,1-1 0,24-3 0,-24 1 0,9 1 0,1-2 0,-2-2 0,1-1 0,48-15 0,-68 16 0,-1 0 0,0-1 0,0 0 0,-1-1 0,1 0 0,-2-1 0,1-1 0,-1 1 0,0-2 0,-1 0 0,0 0 0,-1-1 0,14-20 0,-14 15 0,0-1 0,-2 0 0,1 0 0,-2-1 0,-1 0 0,0 0 0,-1 0 0,-1-1 0,-1 1 0,0-1 0,-2 1 0,-2-32 0,9 113 0,23 97 0,-29-157 0,0 1 0,0-1 0,0 0 0,0 0 0,0 0 0,1 0 0,-1 0 0,1 0 0,0 0 0,0 0 0,0 0 0,1-1 0,-1 1 0,0-1 0,1 0 0,0 1 0,-1-1 0,1-1 0,0 1 0,0 0 0,0-1 0,1 1 0,3 0 0,4 1 0,0-2 0,1 1 0,-1-2 0,0 1 0,20-3 0,-22 1 0,5 0 0,0 0 0,0-2 0,0 0 0,-1 0 0,1-2 0,-1 1 0,0-2 0,0 1 0,-1-2 0,0 0 0,17-12 0,5-9 0,-1 0 0,39-46 0,-49 48 0,1 2 0,1 0 0,1 1 0,51-33 0,-74 54 0,1 0 0,-1 0 0,1 0 0,-1 0 0,1 1 0,0 0 0,-1 0 0,1 0 0,0 0 0,0 0 0,0 1 0,0 0 0,0 0 0,0 0 0,0 0 0,0 0 0,7 2 0,-7 0 0,0 0 0,0 1 0,0-1 0,-1 1 0,1 0 0,-1-1 0,1 2 0,-1-1 0,0 0 0,0 1 0,0-1 0,-1 1 0,1 0 0,3 7 0,6 11 0,-2-1 0,0 2 0,9 30 0,-52-100 0,20 31 0,1 1 0,-2 0 0,0 1 0,-1 0 0,0 1 0,-24-15 0,35 25 0,0 1 0,0-1 0,0 1 0,0 0 0,0 1 0,0-1 0,-1 1 0,1 0 0,0 0 0,-1 0 0,1 0 0,-1 1 0,1 0 0,-1 0 0,1 0 0,-1 1 0,1-1 0,-1 1 0,1 0 0,-1 0 0,1 1 0,0-1 0,0 1 0,0 0 0,0 0 0,0 0 0,0 1 0,0 0 0,1-1 0,-1 1 0,1 0 0,0 1 0,0-1 0,-5 7 0,-3 3 0,1 2 0,0 0 0,1 0 0,1 1 0,0-1 0,1 2 0,1-1 0,1 1 0,0 0 0,1 0 0,1 1 0,0-1 0,2 1 0,0 0 0,2 34 0,0-49 0,-1-1 0,1 0 0,-1 1 0,1-1 0,0 0 0,-1 0 0,1 0 0,0 0 0,1 0 0,-1 0 0,0 0 0,1 0 0,-1 0 0,1 0 0,-1-1 0,1 1 0,0-1 0,3 3 0,-1-2 0,0 0 0,0 0 0,0 0 0,1-1 0,-1 1 0,0-1 0,1 0 0,-1-1 0,7 1 0,-1 0 0,0-1 0,0-1 0,0 0 0,0 0 0,-1-1 0,1-1 0,0 1 0,13-7 0,-12 3 0,1-1 0,-1 0 0,0-1 0,-1 0 0,0-1 0,0 0 0,-1-1 0,0 0 0,0-1 0,-1 1 0,-1-1 0,0-1 0,0 0 0,-1 0 0,5-15 0,4-16 0,-1 0 0,-3-1 0,7-51 0,-7-3 0,-4-1 0,-12-193 0,-16 81 0,21 211 0,0 0 0,0 0 0,-1 0 0,1 0 0,0 0 0,0 0 0,0 0 0,0 0 0,0 0 0,0 0 0,0 0 0,0 0 0,0 0 0,0 0 0,0 0 0,0 0 0,0 0 0,0 0 0,0 0 0,0 0 0,-1 0 0,0 15 0,1 27 0,50 663 0,14-310 0,-63-389 0,0 0 0,1 1 0,0-1 0,0 0 0,0 0 0,1 0 0,0 0 0,6 7 0,-7-11 0,0 1 0,0-1 0,0 0 0,1-1 0,-1 1 0,1 0 0,-1-1 0,1 1 0,0-1 0,-1 0 0,1 0 0,0 0 0,0 0 0,0 0 0,0-1 0,0 1 0,0-1 0,0 0 0,0 0 0,3 0 0,13-2-136,0-1-1,0 0 1,0-1-1,-1-1 1,0-1-1,0-1 1,0 0-1,-1-1 0,26-16 1,-16 7-6690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24575,'4'-4'0,"6"-2"0,5-4 0,4 0 0,4 2 0,1 1 0,-3-1 0,-1 0 0,1 2 0,-4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24575,'3'80'0,"2"1"0,22 100 0,-20-134-71,-6-30-114,2 0 0,0-1 0,1 1 0,0-1 1,1 0-1,8 17 0,-4-19-6641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24575,'0'-4'0,"4"-1"0,19-9 0,13-2 0,5 3 0,-5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5 0,0 4 0,0 8 0,0 3 0,0 1 0,0-1 0,0 7 0,0 6 0,4-1 0,2-3 0,-1 1 0,3 1 0,1-2 0,-2-3 0,-2-4 0,-1-7-8191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24575,'4'0'0,"6"0"0,5-4 0,4-2 0,4-3 0,1-1 0,2 2 0,-1 2 0,-3-3 0,-2 2 0,0 0 0,-4 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24575,'-2'71'0,"4"80"0,1-132 0,1-1 0,1 0 0,0-1 0,1 1 0,14 26 0,8 25 0,-27-66-136,0 0-1,0 0 1,1 0-1,-1-1 1,1 1-1,0 0 1,0 0-1,0-1 0,2 3 1,8 5-6690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322 264 24575,'-3'-3'0,"0"-1"0,0 0 0,1-1 0,-1 1 0,1 0 0,0-1 0,1 1 0,-1-1 0,1 1 0,0-1 0,0 0 0,0 1 0,1-10 0,-1 1 0,1 0 0,0 0 0,5-23 0,-2 22 0,0-1 0,10-20 0,-12 30 0,1 1 0,0 0 0,0-1 0,1 1 0,-1 0 0,1 0 0,0 0 0,0 1 0,0-1 0,1 1 0,5-5 0,-8 8 0,-1-1 0,1 1 0,0 0 0,0-1 0,0 1 0,0 0 0,0 0 0,0 0 0,0 0 0,0 0 0,0 0 0,0 0 0,0 0 0,0 0 0,-1 0 0,1 0 0,0 1 0,0-1 0,0 0 0,0 1 0,0-1 0,0 1 0,-1-1 0,1 1 0,0-1 0,0 1 0,-1-1 0,1 1 0,0 0 0,-1-1 0,1 1 0,0 0 0,-1 0 0,1 0 0,-1-1 0,0 1 0,1 0 0,-1 0 0,1 2 0,14 39 0,-14-40 0,7 41 0,-2 1 0,-2 0 0,-2 0 0,-5 74 0,2-99 0,-2 1 0,1-1 0,-2 0 0,-1 0 0,0 0 0,-2-1 0,0 0 0,0 0 0,-2 0 0,-20 30 0,10-22 0,-2 0 0,-1-2 0,-1 0 0,-1-2 0,-44 33 0,43-36 0,2-1 0,-2-1 0,-43 25 0,48-38 0,20-4 0,0 0 0,0 0 0,-1-1 0,1 1 0,0 0 0,0 0 0,-1 0 0,1-1 0,0 1 0,0 0 0,0 0 0,-1-1 0,1 1 0,0 0 0,0 0 0,0-1 0,0 1 0,0 0 0,-1-1 0,1 1 0,0 0 0,0 0 0,0-1 0,0 1 0,0 0 0,0-1 0,0 1 0,0 0 0,0-1 0,0 1 0,0 0 0,1-1 0,0-3 0,0 0 0,1 0 0,0 0 0,-1 1 0,1-1 0,1 0 0,1-2 0,10-13 0,0 1 0,1 0 0,0 1 0,2 1 0,0 0 0,0 1 0,38-23 0,-52 36 0,0 1 0,0-1 0,0 1 0,0 0 0,0 1 0,0-1 0,0 0 0,0 1 0,0-1 0,0 1 0,0 0 0,0 0 0,0 0 0,0 1 0,0-1 0,1 1 0,-1 0 0,-1 0 0,1 0 0,0 0 0,5 2 0,1 3 0,-1 1 0,1-1 0,-1 1 0,-1 1 0,9 9 0,-16-17 0,54 55 0,39 46 0,-81-87-1365,-1-4-5461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9 0,0 4 0,0 6 0,0 5 0,0 1 0,0-3 0,0-3 0,0-3 0,0-3 0,0-2 0,0-1 0,0-1 0,5-4 0,1-6-8191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195 227 24575,'0'-7'0,"-1"0"0,0-1 0,0 1 0,-1 0 0,0 0 0,0 0 0,0 0 0,-1 1 0,0-1 0,0 1 0,-1-1 0,-6-8 0,-5-3 0,0 0 0,-27-24 0,34 35 0,4 3 0,0 1 0,0 0 0,-1 0 0,0 0 0,1 0 0,-1 1 0,0 0 0,-7-2 0,11 3 0,0 1 0,0 0 0,0-1 0,0 1 0,0 0 0,0 0 0,0 0 0,0 0 0,0 0 0,0 0 0,0 0 0,0 0 0,0 0 0,0 0 0,0 1 0,0-1 0,0 0 0,0 1 0,0-1 0,0 1 0,0-1 0,1 1 0,-1-1 0,0 1 0,0 0 0,1-1 0,-1 1 0,0 0 0,0-1 0,1 1 0,-1 0 0,1 0 0,-1 0 0,1 0 0,-1 0 0,1 0 0,0-1 0,-1 1 0,1 0 0,0 0 0,0 0 0,0 0 0,0 0 0,0 0 0,0 0 0,0 0 0,0 0 0,0 0 0,0 0 0,0 0 0,1 2 0,0 1 0,-1 0 0,1 1 0,0-1 0,1 0 0,-1 0 0,1 0 0,0 0 0,0 0 0,0 0 0,0 0 0,0-1 0,1 1 0,0-1 0,0 0 0,0 1 0,0-1 0,6 4 0,-2-2 0,1 0 0,-1-1 0,1 1 0,0-2 0,0 1 0,0-1 0,16 4 0,51 18 0,-27-7 0,-43-16 0,-1 0 0,1 1 0,-1 0 0,0-1 0,0 1 0,0 1 0,0-1 0,0 1 0,-1-1 0,0 1 0,0 0 0,0 0 0,0 0 0,0 1 0,-1-1 0,0 1 0,0-1 0,0 1 0,0 0 0,1 8 0,-1-4 0,0 1 0,0-1 0,-1 0 0,0 1 0,-1-1 0,0 1 0,0-1 0,-1 1 0,-1-1 0,-2 12 0,1-15 0,0 0 0,0 0 0,-1 0 0,0-1 0,0 1 0,0-1 0,-1 0 0,1-1 0,-1 1 0,0-1 0,-10 7 0,4-4 0,-1 1 0,0-1 0,0-1 0,-21 8 0,31-14 0,1 1 0,-1-1 0,1 1 0,-1-1 0,1 1 0,-1-1 0,0 0 0,1 1 0,-1-1 0,0 0 0,1 0 0,-1-1 0,0 1 0,1 0 0,-1 0 0,0-1 0,1 1 0,-1-1 0,1 1 0,-2-2 0,2 1 0,0 0 0,0 0 0,0 0 0,1 0 0,-1 0 0,1 0 0,-1 0 0,0 0 0,1 0 0,0-1 0,-1 1 0,1 0 0,0 0 0,-1 0 0,1-1 0,0 1 0,0 0 0,0 0 0,0-1 0,1 0 0,0-6 0,0 0 0,1 1 0,0 0 0,1-1 0,0 1 0,0 0 0,5-8 0,45-63 0,-38 58 0,-1 0 0,-1 0 0,0-2 0,14-34 0,-23 45 0,0 0 0,-1 0 0,0-1 0,-1 1 0,0-1 0,0-18 0,-2 26 0,0 0 0,-1-1 0,1 1 0,-1 0 0,0 0 0,-1 0 0,1 0 0,-1 0 0,1 0 0,-1 0 0,0 0 0,-1 1 0,1-1 0,-1 1 0,1-1 0,-1 1 0,0 0 0,0 0 0,-1 0 0,1 1 0,-5-4 0,3 3-195,1 1 0,-1 0 0,0 0 0,1 0 0,-1 1 0,-10-3 0,-5 1-6631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4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24575,'9'-4'0,"14"-6"0,26-5 0,20-5 0,11-2 0,5-3 0,-8 4 0,-9 5 0,-15 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431 357 24575,'0'0'0,"-1"-1"0,1 0 0,0 0 0,-1 0 0,1 0 0,0 0 0,-1 1 0,1-1 0,-1 0 0,1 0 0,-1 1 0,0-1 0,1 0 0,-1 1 0,0-1 0,1 1 0,-1-1 0,0 1 0,0-1 0,0 1 0,1 0 0,-1-1 0,0 1 0,-1-1 0,-27-7 0,21 6 0,-68-13 0,61 13 0,0 0 0,0-1 0,0 0 0,1-1 0,-1-1 0,1-1 0,0 0 0,-16-9 0,26 12 0,0-1 0,1 1 0,-1-1 0,1 0 0,0 0 0,0 0 0,0 0 0,0-1 0,1 1 0,0-1 0,0 0 0,0 1 0,0-1 0,1 0 0,0 0 0,0 0 0,0 0 0,1 0 0,-1-1 0,1 1 0,1 0 0,-1 0 0,1 0 0,-1 0 0,3-6 0,-1 0 0,1 1 0,0 0 0,1 0 0,0 0 0,1 0 0,-1 0 0,2 1 0,0 0 0,0 0 0,0 0 0,9-7 0,-13 14 0,0 0 0,0 0 0,0 0 0,0 0 0,1 1 0,-1-1 0,1 1 0,-1-1 0,1 1 0,-1 0 0,1 0 0,0 1 0,0-1 0,-1 0 0,1 1 0,5-1 0,-6 1 0,1 1 0,-1-1 0,0 1 0,0 0 0,0-1 0,0 1 0,0 0 0,0 0 0,0 0 0,0 0 0,0 1 0,0-1 0,0 0 0,-1 1 0,1-1 0,-1 1 0,1 0 0,-1 0 0,1-1 0,-1 1 0,0 0 0,1 2 0,5 10 0,-1 0 0,-1 0 0,0 0 0,-1 1 0,-1-1 0,4 30 0,-2 95 0,-5-107 0,1 30 0,-14 100 0,10-138 0,-2-1 0,-1 0 0,-1 0 0,0-1 0,-2 1 0,-1-2 0,-16 29 0,13-30 0,-1 0 0,0-1 0,-2-1 0,0-1 0,-1 0 0,0-1 0,-1-1 0,-1 0 0,-34 19 0,52-33 0,0 0 0,0-1 0,0 1 0,0 0 0,0-1 0,0 1 0,0-1 0,0 1 0,0-1 0,-1 0 0,1 1 0,0-1 0,0 0 0,0 0 0,-1 0 0,1 0 0,0 0 0,0 0 0,0 0 0,0 0 0,-2-1 0,3 1 0,0-1 0,-1 0 0,1 0 0,0 0 0,0 1 0,0-1 0,0 0 0,0 0 0,0 0 0,0 1 0,0-1 0,0 0 0,0 0 0,0 0 0,1 1 0,-1-1 0,0 0 0,0 0 0,1 1 0,-1-1 0,2-1 0,28-45 0,-17 32 0,0 1 0,1 0 0,1 1 0,27-20 0,-33 27 0,-1 1 0,1 0 0,0 0 0,0 1 0,0 0 0,1 0 0,-1 1 0,1 0 0,0 1 0,19-2 0,-23 4-1,-1 0 0,1 1 1,0 0-1,0 0 0,-1 0 0,1 1 0,-1-1 0,1 1 0,-1 1 0,0-1 1,0 1-1,0 0 0,0 0 0,7 6 0,1 3 24,-1 0-1,0 1 1,14 21 0,-17-21-384,2 0 0,-1 0 1,23 18-1,-17-19-6465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24575,'-1'2'0,"0"1"0,0-1 0,0 1 0,0-1 0,0 1 0,0-1 0,-1 0 0,1 1 0,-1-1 0,0 0 0,-2 2 0,-14 24 0,18-28 0,0 1 0,0 0 0,-1 0 0,1 0 0,0 0 0,0-1 0,0 1 0,0 0 0,0 0 0,0 0 0,0 0 0,0 0 0,0-1 0,1 1 0,-1 0 0,0 0 0,1 0 0,-1-1 0,0 1 0,1 0 0,-1 0 0,1-1 0,-1 1 0,1 0 0,-1-1 0,1 1 0,-1 0 0,1-1 0,0 1 0,-1-1 0,3 1 0,2 2 0,0 0 0,1-1 0,-1 1 0,1-1 0,0-1 0,0 1 0,0-1 0,0 0 0,8 0 0,63-1 0,-48 0 0,46-3 0,-36 1 0,0 2 0,67 7 0,-102-6 0,1-1 0,0 1 0,0 0 0,-1 1 0,1-1 0,-1 1 0,1 0 0,-1 0 0,0 1 0,0-1 0,0 1 0,0 0 0,0 0 0,-1 0 0,1 1 0,5 6 0,-6-4 0,0-1 0,0 1 0,-1 0 0,0 0 0,0 1 0,0-1 0,-1 0 0,1 1 0,-2-1 0,1 1 0,-1 12 0,0 0 0,-1 0 0,-1 1 0,0-1 0,-2 0 0,-8 29 0,7-35 0,0-1 0,-1 0 0,0 0 0,-1 0 0,0-1 0,-1 0 0,0 0 0,-19 18 0,3-8 0,-2-1 0,0-1 0,-1-1 0,-1-2 0,-44 20 0,65-33 0,-22 13-96,23-12 11,1-1 1,-2 1-1,1-1 1,0 0-1,-1 0 0,1 0 1,-1-1-1,0 0 1,0-1-1,1 0 0,-1 0 1,0 0-1,0-1 1,-8 0-1,0-3-6741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24575,'1'-2'0,"-1"1"0,1 0 0,0-1 0,0 1 0,0 0 0,1 0 0,-1 0 0,0 0 0,0 0 0,1 0 0,-1 0 0,0 0 0,1 1 0,-1-1 0,1 0 0,-1 1 0,4-1 0,-1-1 0,77-34 0,104-64 0,-59 29-1365,-106 61-5461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25 24575,'0'-2'0,"0"1"0,-1 0 0,1 0 0,-1 0 0,0 0 0,1 0 0,-1 0 0,0 0 0,1 0 0,-1 0 0,0 1 0,0-1 0,0 0 0,0 0 0,0 1 0,0-1 0,0 0 0,0 1 0,0-1 0,0 1 0,0 0 0,0-1 0,-1 1 0,1 0 0,0 0 0,0-1 0,-2 1 0,-38-4 0,37 4 0,-285 0 0,286 0 0,0 0 0,1 0 0,-1 0 0,0 1 0,1-1 0,-1 1 0,1 0 0,-1 0 0,0 0 0,1 0 0,0 0 0,-1 1 0,1-1 0,0 1 0,0-1 0,0 1 0,0 0 0,0 0 0,0 0 0,0 0 0,0 0 0,1 0 0,-1 1 0,1-1 0,0 0 0,0 1 0,-2 3 0,1 2 0,1 0 0,0 0 0,0 1 0,0-1 0,1 0 0,0 1 0,3 14 0,-3-20 0,1 0 0,-1 0 0,1 0 0,0 0 0,0 1 0,0-1 0,0-1 0,0 1 0,1 0 0,-1 0 0,1 0 0,0-1 0,-1 1 0,2-1 0,-1 1 0,0-1 0,0 0 0,1 0 0,-1 0 0,1 0 0,-1 0 0,1 0 0,0-1 0,5 3 0,3-1 0,0 0 0,0-1 0,1-1 0,-1 1 0,18-2 0,14 3 0,-37-2 0,0 1 0,0 0 0,0 0 0,-1 0 0,1 1 0,0 0 0,-1 0 0,0 0 0,0 1 0,0-1 0,0 1 0,0 1 0,-1-1 0,7 8 0,-2 1 0,1-1 0,-1 1 0,-1 1 0,10 21 0,-15-27 0,49 119 0,-45-107 0,-1 0 0,-1 1 0,-1-1 0,2 33 0,-6-49 0,0 1 0,0-1 0,0 0 0,-1 0 0,0 0 0,0 0 0,0 0 0,0 0 0,-1 0 0,1 0 0,-1 0 0,0-1 0,0 1 0,-5 6 0,2-5 0,0 1 0,0-1 0,-1-1 0,1 1 0,-1-1 0,0 0 0,-13 6 0,-3-1 0,-1 0 0,0-2 0,0-1 0,-26 4 0,-7-1 0,21-4 0,-63 18 0,97-23-36,-10 5 191,11-5-176,0 0-1,-1 0 1,1 0-1,0 0 1,0 0-1,0 1 1,0-1-1,0 0 1,0 0-1,0 0 1,0 0-1,0 0 1,-1 0-1,1 1 1,0-1-1,0 0 1,0 0-1,0 0 1,0 0-1,0 0 1,0 0-1,0 1 1,0-1-1,0 0 1,0 0-1,0 0 1,0 0-1,0 0 1,0 1-1,0-1 1,0 0-1,0 0 0,0 0 1,0 0-1,1 0 1,-1 0-1,0 1 1,0-1-1,0 0 1,0 0-1,0 0 1,0 0-1,0 0 1,0 0-1,0 0 1,1 0-1,-1 0 1,0 1-1,0-1 1,0 0-1,0 0 1,0 0-1,0 0 1,1 0-1,-1 0 1,0 0-1,0 0 1,0 0-1,0 0 1,0 0-1,1 0 1,-1 0-1,0 0 1,0 0-1,0 0 0,0 0 1,0 0-1,1 0 1,12 3-6805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3853 1068 24575,'-1'-4'0,"-1"-1"0,1 1 0,-1 0 0,1 0 0,-1 0 0,0 0 0,-1 0 0,-3-6 0,-6-10 0,-5-17 0,-2 0 0,-1 1 0,-35-46 0,24 42 0,-2 2 0,-1 1 0,-3 2 0,0 1 0,-48-32 0,-22-4 0,-3 4 0,-3 6 0,-181-71 0,150 80 0,-2 6 0,-2 6 0,-1 7 0,-2 6 0,-153-5 0,-66 19 0,268 15 0,-162 25 0,214-17 0,1 2 0,0 1 0,1 3 0,1 2 0,1 2 0,0 2 0,2 2 0,1 2 0,-75 61 0,63-42 0,6-8 0,2 3 0,-76 85 0,96-92 0,1 1 0,1 1 0,3 2 0,0 0 0,3 1 0,1 1 0,2 1 0,2 0 0,2 1 0,1 1 0,3 0 0,1 0 0,-2 77 0,9-7 0,6 1 0,27 158 0,-18-196 0,4-2 0,3 0 0,2-1 0,53 104 0,-54-131 0,18 40 0,4-2 0,102 141 0,-83-147 0,3-3 0,106 91 0,-121-124 0,1-1 0,3-3 0,0-2 0,95 43 0,-111-63 0,1-1 0,0-3 0,0-1 0,1-3 0,79 7 0,220-12 0,-213-6 0,329-23 0,-366 14 0,0-4 0,175-55 0,-96 6 0,-4-7 0,-2-8 0,156-102 0,-251 139 0,62-52 0,-110 78 0,-2-1 0,0 0 0,-1-1 0,-1-2 0,0 1 0,-2-2 0,14-26 0,-10 10 0,-3-1 0,-1-1 0,-2 0 0,15-83 0,2-170 0,-25 208 0,-12-153 0,4 210 0,-1 1 0,-2-1 0,-1 1 0,-1 0 0,-1 1 0,-1 0 0,-1 0 0,-2 1 0,-24-37 0,-13-5 0,-4 3 0,-115-107 0,134 141 0,-1 3 0,-2 1 0,-1 1 0,-1 2 0,-1 2 0,0 2 0,-55-17 0,69 29-136,0 1-1,0 1 1,-1 1-1,0 2 1,1 1-1,-1 1 1,0 1-1,0 1 0,-39 9 1,21 1-6690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24575,'0'-5'0,"4"0"0,6 0 0,9 0 0,10-2 0,5 0 0,8-4 0,14-3 0,6 0 0,-3-1 0,-8 1 0,-8-1 0,-11 6 0,-12 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55 229 24575,'1'7'0,"0"-1"0,1 0 0,0 1 0,1-1 0,-1 0 0,1 0 0,0-1 0,1 1 0,-1-1 0,1 1 0,0-1 0,8 7 0,6 11 0,-12-14 0,0 0 0,0 0 0,1-1 0,1 0 0,-1 0 0,1 0 0,1-1 0,-1-1 0,1 1 0,0-1 0,1-1 0,-1 0 0,13 5 0,223 68 0,-240-77 0,-1 0 0,1 0 0,0 0 0,0 0 0,-1-1 0,1 0 0,0 0 0,0 0 0,0-1 0,-1 1 0,1-1 0,0 0 0,-1-1 0,1 1 0,-1-1 0,1 0 0,-1 0 0,5-3 0,-5 1 0,1 0 0,-1 0 0,1 0 0,-1-1 0,-1 1 0,1-1 0,-1 0 0,1-1 0,-2 1 0,1 0 0,0-1 0,-1 0 0,0 1 0,1-7 0,3-12 0,-1 1 0,-1-1 0,0 0 0,-2 0 0,-1-25 0,-2 39 0,1 0 0,-1 0 0,-1 0 0,0 0 0,0 0 0,-1 0 0,0 1 0,0-1 0,-1 1 0,-1 0 0,1 0 0,-2 1 0,1-1 0,-12-12 0,6 9 0,-1 1 0,0 0 0,-1 1 0,0 0 0,0 1 0,-1 1 0,-20-10 0,27 15 0,-1 1 0,1-1 0,-1 1 0,1 1 0,-1 0 0,0 0 0,0 0 0,0 1 0,1 0 0,-1 0 0,0 1 0,0 0 0,0 1 0,1 0 0,-1 0 0,1 0 0,-11 6 0,-55 24 0,26-12 0,1 1 0,-70 46 0,112-64-97,1-1-1,0 1 1,0-1-1,0 1 1,1 0-1,-1 0 1,1 1-1,-1-1 1,1 0-1,0 1 1,1-1-1,-1 1 0,-2 6 1,0 8-6729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7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24575,'4'0'0,"10"0"0,6 0 0,17 0 0,24-4 0,29-5 0,39-2 0,13-3 0,25-3 0,13 1 0,-11 0 0,-23 2 0,-39 3 0,-42 4 0,-33 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3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41 24575,'0'-1'0,"0"0"0,-1 0 0,1 0 0,-1 0 0,1 0 0,-1 0 0,0 0 0,1 0 0,-1 0 0,0 0 0,0 0 0,0 1 0,0-1 0,0 0 0,0 0 0,0 1 0,0-1 0,0 0 0,0 1 0,-1-1 0,-26-11 0,25 11 0,-2-1 0,1 0 0,-1 1 0,0-1 0,0 1 0,0 0 0,0 1 0,1-1 0,-1 1 0,0 0 0,0 0 0,0 1 0,0-1 0,-8 3 0,10-2 0,0 1 0,0-1 0,1 1 0,-1-1 0,0 1 0,1 0 0,-1 0 0,1 0 0,0 0 0,-1 1 0,1-1 0,0 1 0,1-1 0,-1 1 0,0 0 0,1 0 0,-1-1 0,1 1 0,0 0 0,0 0 0,0 0 0,0 5 0,-3 18 0,1 1 0,1 0 0,2 0 0,3 39 0,0 3 0,-2-56 0,-2 4 0,2-1 0,0 1 0,0-1 0,2 1 0,5 21 0,-6-34 0,-1 0 0,1 0 0,0 0 0,1 0 0,-1 0 0,0 0 0,1 0 0,0-1 0,0 0 0,0 1 0,0-1 0,1 0 0,-1 0 0,1-1 0,0 1 0,0-1 0,0 0 0,0 0 0,0 0 0,0 0 0,0-1 0,1 0 0,-1 0 0,8 1 0,1 1 0,1-1 0,-1-1 0,1-1 0,0 1 0,-1-2 0,1 0 0,-1-1 0,19-4 0,-29 5 0,-1-1 0,0 1 0,0-1 0,0 1 0,0-1 0,0 0 0,0 0 0,0 0 0,0 0 0,-1 0 0,1 0 0,-1-1 0,1 1 0,-1 0 0,0-1 0,0 1 0,0-1 0,0 1 0,-1-1 0,1 1 0,-1-1 0,1-3 0,0-8 0,0-1 0,-1 1 0,-2-15 0,1 11 0,1 14 0,0 0 0,0 1 0,-1-1 0,1 0 0,-1 1 0,0-1 0,0 1 0,0-1 0,0 1 0,-1 0 0,1-1 0,-1 1 0,0 0 0,-3-4 0,1 3 0,0 1 0,-1 0 0,1 0 0,-1 0 0,1 0 0,-1 1 0,0 0 0,0 0 0,-6-2 0,-8-1 0,1 1 0,-1 0 0,0 1 0,0 1 0,0 1 0,0 1 0,-29 3 0,44-3-59,1 1 0,-1 0-1,0 0 1,1 0-1,-1 1 1,1-1 0,0 1-1,-1 0 1,1 0 0,0 0-1,0 0 1,0 0 0,1 1-1,-1 0 1,0-1-1,1 1 1,0 0 0,-1 0-1,1 0 1,0 1 0,1-1-1,-4 7 1,0 6-6767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314 230 24575,'-14'0'0,"5"1"0,1-1 0,-1 0 0,0-1 0,0 0 0,0-1 0,-14-3 0,20 4 0,1-1 0,0 1 0,-1 0 0,1-1 0,0 1 0,0-1 0,0 0 0,0 0 0,0 0 0,1 0 0,-1 0 0,1 0 0,-1 0 0,1 0 0,0-1 0,-1 1 0,1 0 0,1-1 0,-1 1 0,0-1 0,0 0 0,1 1 0,0-1 0,-1 1 0,1-1 0,0 0 0,1-4 0,0 1 0,0-1 0,0 1 0,0 0 0,1-1 0,0 1 0,1 0 0,-1 0 0,1 1 0,0-1 0,1 0 0,-1 1 0,1 0 0,0 0 0,0 0 0,1 0 0,-1 1 0,8-6 0,-5 4 0,0 1 0,0-1 0,1 1 0,0 1 0,0 0 0,1 0 0,-1 0 0,1 1 0,-1 0 0,1 1 0,17-3 0,-22 5 0,0 0 0,0 1 0,0-1 0,0 1 0,0 0 0,-1 0 0,1 0 0,0 1 0,0-1 0,-1 1 0,1 0 0,-1 0 0,0 0 0,1 1 0,-1-1 0,0 1 0,0 0 0,-1 0 0,1 0 0,-1 0 0,1 0 0,-1 0 0,0 1 0,0-1 0,0 1 0,2 6 0,3 7 0,-1 0 0,-1 1 0,0 0 0,3 25 0,0 34 0,-3 0 0,-9 127 0,2-187 0,0-1 0,-1 0 0,0 0 0,-2 0 0,0 0 0,0-1 0,-2 1 0,0-2 0,0 1 0,-2-1 0,-13 20 0,4-12 0,0-1 0,-1-1 0,-1-1 0,-1 0 0,-44 29 0,42-32 0,9-5 0,-1-1 0,0-1 0,0 0 0,-21 8 0,32-16 0,1 0 0,0 0 0,0 0 0,-1 0 0,1 0 0,-1-1 0,1 1 0,-1-1 0,1 0 0,-1 0 0,1-1 0,-1 1 0,1-1 0,0 1 0,-1-1 0,1 0 0,0 0 0,-1-1 0,1 1 0,0-1 0,0 1 0,0-1 0,0 0 0,0 0 0,1 0 0,-1-1 0,-3-2 0,2 0 0,0 0 0,1 0 0,-1 0 0,1-1 0,0 1 0,0-1 0,0 0 0,1 0 0,0 0 0,0 0 0,1 0 0,0 0 0,0 0 0,0-1 0,1 1 0,-1 0 0,2-1 0,-1 1 0,2-8 0,-1 9 0,0 0 0,1 0 0,0 1 0,0-1 0,0 1 0,0-1 0,1 1 0,0-1 0,-1 1 0,2 0 0,-1 0 0,0 1 0,1-1 0,0 1 0,0 0 0,0 0 0,0 0 0,0 0 0,1 1 0,-1-1 0,1 1 0,-1 0 0,1 1 0,7-3 0,1 2 0,0 0 0,1 0 0,-1 1 0,0 1 0,1 0 0,-1 1 0,1 1 0,-1 0 0,0 0 0,0 1 0,0 1 0,0 0 0,21 11 0,5 6 0,0 1 0,63 49 0,-98-68-85,0 0 0,0 0-1,1-1 1,-1 1 0,1-1-1,0 0 1,0 0 0,0-1-1,0 1 1,0-1 0,0 0-1,0 0 1,0-1 0,0 0-1,7 0 1,8-3-6741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24575,'-6'43'0,"4"-35"0,1-1 0,0 1 0,0-1 0,0 1 0,1-1 0,1 10 0,-1-16 0,1 1 0,-1 0 0,1 0 0,0 0 0,-1 0 0,1 0 0,0-1 0,0 1 0,0 0 0,1-1 0,-1 1 0,0-1 0,0 1 0,1-1 0,-1 0 0,1 0 0,-1 1 0,1-1 0,0 0 0,-1 0 0,1-1 0,0 1 0,0 0 0,0 0 0,0-1 0,0 1 0,-1-1 0,4 1 0,4 0 0,1 0 0,-1 0 0,1-1 0,-1 0 0,1-1 0,-1 0 0,15-4 0,67-24 0,-73 22 0,1 0 0,0 1 0,0 1 0,1 1 0,23-2 0,-39 6 0,0 1 0,0-1 0,0 1 0,0 0 0,0 0 0,0 0 0,0 1 0,-1-1 0,1 1 0,0 0 0,-1 0 0,1 0 0,-1 1 0,0-1 0,0 1 0,0 0 0,0 0 0,0 0 0,-1 0 0,1 0 0,-1 1 0,0-1 0,0 1 0,2 5 0,3 5 0,-1 0 0,-1 1 0,-1-1 0,0 1 0,3 17 0,-5-20 0,-1 0 0,0 0 0,0 0 0,-1 0 0,0 0 0,-1-1 0,-1 1 0,0 0 0,-4 14 0,3-19 0,0 0 0,0-1 0,0 1 0,-1 0 0,0-1 0,-1 0 0,1 0 0,-1 0 0,0-1 0,-1 1 0,1-1 0,-1-1 0,0 1 0,0-1 0,-11 6 0,-10 3-195,0 0 0,-1-2 0,-1-2 0,0 0 0,0-2 0,-55 7 0,64-13-6631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24575,'0'-4'0,"5"-2"0,4-4 0,6 0 0,13-2 0,10-4 0,11-3 0,22-7 0,8-3 0,-2-1 0,-9 1 0,-16 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24575,'-62'-1'0,"-69"3"0,129-2 0,-1 0 0,1 0 0,0 0 0,-1 1 0,1-1 0,0 1 0,0-1 0,-1 1 0,1 0 0,0 0 0,0 0 0,0 0 0,0 0 0,0 0 0,0 1 0,0-1 0,0 1 0,1-1 0,-1 1 0,1 0 0,-1 0 0,1 0 0,0-1 0,-1 1 0,1 0 0,0 1 0,0-1 0,0 0 0,1 0 0,-1 0 0,0 1 0,1-1 0,-1 5 0,1 5 0,0 0 0,1 0 0,1 0 0,0 0 0,4 17 0,1 1 0,-6-21 0,1 0 0,0-1 0,0 1 0,1-1 0,0 0 0,5 10 0,-6-15 0,0 0 0,-1-1 0,2 1 0,-1-1 0,0 0 0,1 1 0,-1-1 0,1 0 0,-1 0 0,1-1 0,0 1 0,0-1 0,0 1 0,0-1 0,0 0 0,0 0 0,0 0 0,0 0 0,0-1 0,5 1 0,22 1 0,0-2 0,39-4 0,36 0 0,-93 4 0,-1 1 0,1 1 0,-1 0 0,0 0 0,0 1 0,20 8 0,-23-7 0,-1 1 0,0-1 0,0 1 0,-1 0 0,1 1 0,-1 0 0,0 0 0,0 0 0,-1 0 0,0 1 0,0 0 0,-1 0 0,0 1 0,0-1 0,0 1 0,-1 0 0,0 0 0,2 10 0,-1 2 0,0 1 0,-1-1 0,-1 1 0,0 0 0,-2 0 0,-3 26 0,3-44 1,0 0 0,-1 0-1,1 1 1,-1-1 0,0 0 0,0 0-1,0 0 1,0 0 0,0 0 0,-1-1-1,1 1 1,-1 0 0,0-1 0,0 1-1,0-1 1,0 1 0,0-1 0,-1 0-1,1 0 1,-1 0 0,1 0 0,-1 0-1,0-1 1,0 1 0,0-1-1,1 0 1,-5 1 0,-6 1-12,-1 0-1,0-1 1,0-1 0,1 0-1,-17-2 1,-37 4-1307,49 2-5508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24575,'9'-5'0,"2"-4"0,16-6 0,25-9 0,28-4 0,43-10 0,26-7 0,7 0 0,-8 4 0,-27 8 0,-29 10 0,-30 9-8191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24575,'4'0'0,"6"0"0,9 0 0,6 0 0,11-5 0,13-5 0,1-1 0,22-3 0,7-3 0,3 2 0,16-6 0,-4 1 0,-13 4 0,-13 5 0,-13 4 0,-13 3 0,-12 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737 299 24575,'-18'1'0,"0"1"0,-32 7 0,30-4 0,-37 2 0,-116 6 0,69-4 0,-119-5 0,219-4 0,1-1 0,-1 1 0,1 0 0,-1-1 0,1 0 0,-1 0 0,1 0 0,-1 0 0,1 0 0,0-1 0,0 1 0,0-1 0,0 0 0,0 0 0,0 0 0,0 0 0,0-1 0,-2-2 0,4 2 0,-1 1 0,1-1 0,0 1 0,0-1 0,0 1 0,0-1 0,1 0 0,-1 1 0,1-1 0,0 0 0,-1 0 0,1 1 0,0-1 0,1 0 0,-1 0 0,0 1 0,1-1 0,0 0 0,-1 1 0,1-1 0,0 0 0,0 1 0,3-4 0,2-5 0,0 1 0,1 1 0,0-1 0,1 1 0,0 1 0,0-1 0,1 1 0,0 1 0,1-1 0,19-10 0,9-3 0,62-25 0,-62 31 0,0 1 0,0 1 0,2 3 0,-1 1 0,1 2 0,74-4 0,-108 11 0,0 0 0,0 1 0,0-1 0,0 1 0,0 0 0,0 1 0,0 0 0,0 0 0,0 0 0,-1 0 0,1 1 0,-1 0 0,9 6 0,-8-3 0,0 0 0,0 0 0,-1 0 0,1 1 0,-1 0 0,-1 0 0,0 0 0,0 0 0,6 14 0,4 17 0,-2 1 0,-1-1 0,-2 2 0,5 58 0,-9-41 0,-2 1 0,-9 91 0,3-123 0,-1 0 0,-2-1 0,0 1 0,-1-1 0,-2-1 0,-1 1 0,0-1 0,-2-1 0,-1 0 0,-19 26 0,20-33 0,-1 0 0,0-1 0,-1-1 0,0 0 0,-2-1 0,1-1 0,-1 0 0,-1-1 0,0-1 0,-1-1 0,0 0 0,0-1 0,-1-1 0,-21 5 0,19-6 0,-6 1 0,1-1 0,-1-1 0,0-1 0,-43 0 0,66-4 0,1-1 0,-1 1 0,1-1 0,0 0 0,0 0 0,-1 0 0,1-1 0,0 1 0,0-1 0,0 1 0,1-1 0,-1 0 0,0 0 0,0-1 0,1 1 0,0 0 0,-1-1 0,1 0 0,0 1 0,0-1 0,0 0 0,1 0 0,-1 0 0,1 0 0,0 0 0,-1-1 0,1 1 0,1 0 0,-1 0 0,0-1 0,1-4 0,-1 2 0,1 1 0,-1-1 0,1 0 0,1 0 0,-1 0 0,1 0 0,0 1 0,0-1 0,1 0 0,0 1 0,0-1 0,0 1 0,1-1 0,-1 1 0,1 0 0,1 0 0,-1 1 0,5-6 0,0 3 0,1 0 0,0 1 0,1 0 0,-1 1 0,1 0 0,0 0 0,1 1 0,-1 0 0,1 1 0,0 0 0,0 0 0,0 2 0,11-2 0,5 1 0,-1 1 0,1 1 0,0 2 0,35 6 0,-48-6 0,-1 1 0,0 0 0,1 1 0,-1 1 0,-1 0 0,14 7 0,-18-7 0,0 1 0,0-1 0,-1 1 0,0 1 0,0-1 0,0 1 0,-1 1 0,0-1 0,7 12 0,-3-4-1365,0-3-5461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24575,'-2'3'0,"0"-1"0,0 0 0,0 1 0,1-1 0,-1 1 0,1 0 0,-1-1 0,1 1 0,0 0 0,0 0 0,0 0 0,0 0 0,1 0 0,-1 0 0,1 0 0,0 0 0,-1 0 0,2 0 0,-1 0 0,0 0 0,1 0 0,-1 0 0,1 0 0,1 5 0,0-4 0,0 1 0,0-1 0,0 0 0,0 0 0,1 0 0,0 0 0,0-1 0,0 1 0,0-1 0,0 0 0,1 0 0,-1 0 0,1 0 0,0 0 0,6 3 0,12 3 0,0-1 0,1-1 0,-1 0 0,31 3 0,96 7 0,-96-13 0,-44-3 0,0 0 0,0 0 0,-1 1 0,17 5 0,-23-6 0,0 0 0,1 0 0,-1 0 0,0 1 0,0-1 0,0 0 0,0 1 0,0 0 0,0-1 0,-1 1 0,1 0 0,0 0 0,-1 0 0,0 0 0,1 0 0,-1 1 0,0-1 0,0 0 0,0 1 0,0-1 0,0 4 0,1 11 0,-1 1 0,0-1 0,-1 1 0,-1-1 0,-1 1 0,-1-1 0,0 0 0,-1 0 0,-1 0 0,0 0 0,-1-1 0,-16 29 0,15-34 0,0-1 0,-1 1 0,-1-2 0,1 1 0,-1-1 0,-1-1 0,-11 9 0,1-3 0,0-1 0,-40 19 0,50-28 20,0 0 0,0-1 0,-1 0 0,1 0 0,-15 1 0,20-3-126,0-1 0,1 0 0,-1 0 0,0 0 0,0-1 0,0 1-1,0-1 1,0 0 0,0-1 0,1 1 0,-1-1 0,0 0 0,-5-3 0,-6-7-6720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7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24575,'4'0'0,"6"-4"0,9-1 0,19-5 0,10-4 0,7-4 0,5-3 0,2-2 0,-10 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0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24575,'-9'0'0,"0"0"0,0 1 0,0 0 0,0 0 0,0 1 0,0 0 0,-12 4 0,16-3 0,0-1 0,1 1 0,-1 0 0,1 0 0,0 1 0,0-1 0,0 1 0,0 0 0,1 0 0,-1 0 0,1 0 0,0 1 0,1 0 0,-4 5 0,0 3 0,1 0 0,1 0 0,-1 0 0,2 1 0,0-1 0,1 1 0,-1 16 0,3 102 0,1-81 0,-1-43 0,0 1 0,1 0 0,0-1 0,0 1 0,1-1 0,0 1 0,1-1 0,0 0 0,4 9 0,-5-13 0,0-1 0,1 1 0,-1-1 0,1 0 0,0 0 0,0 0 0,0-1 0,0 1 0,0-1 0,1 1 0,-1-1 0,1 0 0,0 0 0,-1-1 0,1 1 0,0-1 0,0 0 0,0 0 0,0 0 0,0-1 0,5 1 0,2 0 0,-1 0 0,1-1 0,0 0 0,0-1 0,0 0 0,12-3 0,-21 3 0,-1 1 0,1 0 0,0-1 0,-1 1 0,1-1 0,0 0 0,-1 1 0,1-1 0,-1 0 0,1 0 0,-1 0 0,1 0 0,-1 0 0,0-1 0,0 1 0,1 0 0,-1-1 0,0 1 0,0 0 0,0-1 0,0 1 0,-1-1 0,1 0 0,0 1 0,-1-1 0,1 0 0,-1 1 0,1-1 0,-1 0 0,0 0 0,0 1 0,0-1 0,0 0 0,0 0 0,0 1 0,0-1 0,-1 0 0,1 0 0,-1 1 0,1-1 0,-1 0 0,1 1 0,-1-1 0,0 1 0,-2-3 0,0-1 7,0 0 0,0 0 0,-1 1 0,0-1 0,0 1 1,0 0-1,0 1 0,-1-1 0,1 1 0,-1-1 0,0 1 0,0 1 0,0-1 0,-1 1 0,1 0 0,-8-2 0,-7-2-378,0 2-1,0 0 1,-27-2 0,27 5-6455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4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24575,'2'0'0,"-1"0"0,1 1 0,-1-1 0,0 1 0,1 0 0,-1-1 0,0 1 0,0 0 0,1 0 0,-1 0 0,0 0 0,0 0 0,0 0 0,0 0 0,0 0 0,0 0 0,0 0 0,-1 0 0,1 1 0,0-1 0,-1 0 0,2 3 0,10 32 0,-6-3 0,-1-1 0,-1 1 0,-3 55 0,0-42 0,5 45 0,-5-81 0,1 4 0,0-1 0,1 1 0,0 0 0,8 19 0,-10-29 0,1 0 0,0-1 0,1 1 0,-1 0 0,0-1 0,1 0 0,0 0 0,0 0 0,0 0 0,0 0 0,0 0 0,1-1 0,-1 0 0,1 0 0,0 0 0,-1 0 0,1 0 0,0-1 0,6 2 0,18 2 0,-1-1 0,1-2 0,0 0 0,44-5 0,-16 1 0,24-3 0,-1-4 0,0-4 0,85-25 0,114-18 0,-196 45 0,-1-4 0,91-30 0,-144 37 0,-18 6 0,0-1 0,-1 0 0,1-1 0,0 0 0,14-9 0,-22 11 0,1 0 0,0 0 0,-1-1 0,1 1 0,-1-1 0,0 0 0,0 1 0,0-1 0,0 0 0,0 0 0,-1 0 0,0-1 0,1 1 0,-1 0 0,0 0 0,0-1 0,-1 1 0,1-1 0,-1 1 0,0-1 0,0-3 0,-1-13 0,0 0 0,-2 0 0,-1 0 0,0 0 0,-15-38 0,7 17 0,-6-28-1365,11 53-5461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1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24575,'4'0'0,"6"0"0,9 0 0,23 0 0,17 4 0,10 2 0,15 4 0,-7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1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24575,'4'0'0,"5"0"0,6 4 0,5 2 0,10 3 0,10 5 0,2 0 0,-7-2-8191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1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24575,'4'0'0,"6"0"0,5 0 0,4 4 0,12 6 0,8 0 0,7 4 0,16 4 0,27-2 0,10 0 0,19 3 0,35 1 0,-9-2-8191</inkml:trace>
  <inkml:trace contextRef="#ctx0" brushRef="#br0" timeOffset="1">1825 272 24575,'5'4'0,"4"2"0,6-1 0,0 4 0,11 3 0,12 1 0,13 2 0,-2-2-8191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1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24575,'4'0'0,"6"0"0,5 4 0,8 1 0,9 9 0,16 5 0,0 1-8191</inkml:trace>
  <inkml:trace contextRef="#ctx0" brushRef="#br0" timeOffset="1">864 222 24575,'4'0'0,"2"4"0,3 2 0,5-1 0,8 4 0,9-1 0,20 8 0,2 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48:1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24575,'4'0'0,"6"0"0,5 4 0,13 2 0,14 3 0,21 5 0,20 4 0,27 4 0,18 1 0,-7-2 0,-9-2 0,-22-3-8191</inkml:trace>
  <inkml:trace contextRef="#ctx0" brushRef="#br0" timeOffset="1">1012 172 24575,'4'0'0,"6"0"0,9 0 0,6 0 0,3 0 0,13 0 0,4 0 0,12 5 0,3 0 0,-3 0 0,-12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0:3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24575,'-4'5'0,"-2"4"0,1 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1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 24575,'6'16'0,"0"1"0,-2 0 0,0 0 0,0 0 0,0 27 0,2-2 0,3 41 0,-2 151 0,-7-231 0,0 1 0,0-1 0,0 0 0,-1 0 0,1 0 0,-1 0 0,0 0 0,0 0 0,0 0 0,0 0 0,-1 0 0,1 0 0,-1 0 0,1-1 0,-1 1 0,0-1 0,0 1 0,0-1 0,-3 3 0,1-3 0,0 1 0,0-1 0,0 0 0,0 0 0,0 0 0,-1-1 0,1 0 0,-1 1 0,1-2 0,-1 1 0,-8 0 0,-4-1 0,0-1 0,1-1 0,-1 0 0,0-1 0,1-1 0,-20-7 0,-95-47 0,30 12 0,102 51 0,0-1 0,0 1 0,1-1 0,0 0 0,0 0 0,4 7 0,168 216 0,-108-146 0,-60-74 0,1 2 0,0 0 0,1 0 0,-1-1 0,12 8 0,-18-15 0,1 0 0,-1 0 0,0 0 0,0 0 0,0 0 0,0 0 0,1-1 0,-1 1 0,0-1 0,1 1 0,-1-1 0,1 1 0,-1-1 0,1 0 0,-1 1 0,0-1 0,1 0 0,-1 0 0,1 0 0,-1 0 0,1-1 0,-1 1 0,1 0 0,-1-1 0,0 1 0,1-1 0,-1 1 0,0-1 0,1 1 0,-1-1 0,0 0 0,0 0 0,1 0 0,-1 0 0,0 0 0,0 0 0,0 0 0,0 0 0,0 0 0,1-2 0,21-37 0,-1-1 0,-2-1 0,18-51 0,29-63 0,30-3-155,-68 115-1055,-11 16-5616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1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24575,'-3'0'0,"0"1"0,-1-1 0,1 0 0,-1 1 0,1 0 0,0 0 0,-1 0 0,1 0 0,0 1 0,0-1 0,0 1 0,0 0 0,0 0 0,-5 4 0,4-1 0,-1 0 0,0 0 0,1 0 0,0 1 0,0 0 0,1 0 0,-4 6 0,0 4 0,1 0 0,1 1 0,0-1 0,1 1 0,-1 20 0,4-36 0,-5 77 0,6-70 0,0 0 0,0 0 0,1 1 0,0-1 0,0 0 0,1 0 0,3 9 0,-4-14 0,1-1 0,-1 0 0,1 0 0,0 0 0,-1 0 0,1 0 0,0 0 0,0 0 0,0-1 0,0 1 0,1-1 0,-1 1 0,0-1 0,1 0 0,-1 0 0,1 0 0,-1 0 0,1 0 0,-1-1 0,1 1 0,-1-1 0,4 0 0,8 2 0,1-2 0,27-2 0,-23 1 0,-12 1 0,0 0 0,0 0 0,-1-1 0,1 0 0,0 0 0,0 0 0,-1-1 0,1 0 0,-1 0 0,1-1 0,-1 0 0,0 0 0,10-7 0,-10 5 0,1-1 0,-1 0 0,0-1 0,0 1 0,0-1 0,-1 0 0,0-1 0,-1 1 0,0-1 0,0 0 0,0 0 0,-1 0 0,0-1 0,2-11 0,-4 15 0,0-1 0,0 0 0,-1 1 0,1-1 0,-1 0 0,0 1 0,-1-1 0,1 0 0,-1 1 0,0-1 0,-1 0 0,1 1 0,-1 0 0,0-1 0,-1 1 0,1 0 0,-1 0 0,0 0 0,0 0 0,0 1 0,-1-1 0,0 1 0,-5-5 0,1 5 0,1 0 0,-1 0 0,0 1 0,0 0 0,0 0 0,0 1 0,0 0 0,-1 1 0,1 0 0,-1 0 0,-8 0 0,-20-3 0,-78-8-1365,93 11-5461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1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170 251 24575,'-2'36'0,"-9"51"0,0 17 0,9-70 0,0-17 0,1 1 0,0-1 0,2 0 0,0 0 0,7 33 0,-7-46 0,1 1 0,0-1 0,0 0 0,1 0 0,-1 0 0,1-1 0,0 1 0,0-1 0,0 1 0,0-1 0,1 0 0,0 0 0,-1 0 0,1-1 0,0 1 0,0-1 0,0 0 0,0 0 0,1 0 0,-1-1 0,0 1 0,1-1 0,5 1 0,12 1 0,0-1 0,-1-1 0,38-2 0,-35 0 0,-13 1 0,-1-1 0,0 0 0,0 0 0,0-1 0,0 0 0,-1-1 0,1 0 0,0-1 0,-1 0 0,0-1 0,0 0 0,0 0 0,-1 0 0,0-1 0,0-1 0,0 1 0,-1-1 0,0-1 0,0 1 0,-1-1 0,0 0 0,0-1 0,-1 1 0,0-1 0,0 0 0,-1-1 0,0 1 0,2-11 0,-2 3 0,-1 0 0,-1 0 0,0 0 0,-2 0 0,1 0 0,-4-23 0,-1 10 0,-1 0 0,-15-50 0,11 59 0,-1 1 0,0-1 0,-2 1 0,0 1 0,-1 0 0,-1 1 0,-1 0 0,-1 2 0,0-1 0,-32-23 0,42 35 0,0 1 0,-1-1 0,0 2 0,0-1 0,0 1 0,0 0 0,-1 0 0,1 1 0,-1 0 0,1 1 0,-1-1 0,0 1 0,0 1 0,0 0 0,-10 0 0,7 2 0,0 0 0,0 1 0,0 0 0,0 0 0,0 1 0,1 1 0,0 0 0,0 0 0,0 1 0,-9 7 0,-2 1-195,1 2 0,1 0 0,1 1 0,0 1 0,1 0 0,-15 21 0,15-11-6631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24575,'-3'2'0,"1"-1"0,-1 0 0,1 1 0,-1 0 0,1-1 0,0 1 0,0 0 0,0 0 0,0 1 0,0-1 0,0 0 0,0 1 0,1-1 0,-1 1 0,1-1 0,-1 5 0,-5 4 0,-1 1 0,1 0 0,1 0 0,0 1 0,0 0 0,1 0 0,1 0 0,-5 25 0,5-8 0,1 0 0,2 48 0,2-50 0,2 53 0,-2-74 0,0 0 0,0 0 0,1 1 0,0-1 0,0 0 0,1-1 0,0 1 0,5 9 0,-5-14 0,-1 1 0,1 0 0,0-1 0,-1 0 0,1 1 0,1-1 0,-1 0 0,0-1 0,0 1 0,1-1 0,-1 1 0,1-1 0,-1 0 0,1 0 0,-1 0 0,1-1 0,0 1 0,5-1 0,10 0 0,-1 0 0,24-4 0,-37 4 0,6-2 0,0 0 0,1 0 0,-1-1 0,0-1 0,-1 0 0,1 0 0,-1-1 0,0 0 0,0-1 0,0 0 0,-1-1 0,0 0 0,0 0 0,-1-1 0,0 0 0,0-1 0,-1 0 0,11-15 0,-10 11 0,-1 0 0,0-1 0,-1 0 0,-1-1 0,0 1 0,0-1 0,-2 0 0,0 0 0,0 0 0,-2 0 0,0-1 0,0 1 0,-3-23 0,0 32 0,1 1 0,-1 0 0,0 0 0,0 0 0,0 0 0,-1 0 0,0 0 0,0 1 0,0-1 0,0 1 0,-1 0 0,0 0 0,0 0 0,0 0 0,0 1 0,0 0 0,-1-1 0,0 2 0,1-1 0,-7-2 0,-12-6 0,-1 1 0,-46-14 0,63 22-195,0 1 0,0-1 0,0 1 0,0 0 0,0 1 0,-8 0 0,-8 3-6631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4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 24575,'38'-1'0,"-26"-1"0,0 2 0,0 0 0,0 0 0,0 1 0,0 0 0,19 5 0,-28-4 0,-1-1 0,1 1 0,-1 0 0,1 0 0,-1 0 0,1 1 0,-1-1 0,0 0 0,0 1 0,0-1 0,-1 1 0,1 0 0,-1 0 0,1-1 0,-1 1 0,0 0 0,0 0 0,0 0 0,0 1 0,-1-1 0,1 0 0,-1 0 0,0 0 0,0 6 0,0-1 0,0 1 0,0 0 0,-1-1 0,-1 1 0,1-1 0,-1 1 0,0-1 0,-5 9 0,6-14 0,0-1 0,0 0 0,-1 0 0,1 0 0,-1 0 0,1 0 0,-1 0 0,0 0 0,0-1 0,0 1 0,0 0 0,0-1 0,0 0 0,0 1 0,0-1 0,-1 0 0,-2 1 0,-2 0 0,-1-1 0,1 1 0,-1-1 0,-8 0 0,-6 1 0,21-2 0,1-1 0,0 1 0,-1 0 0,1 0 0,-1 0 0,1 0 0,0 0 0,-1 0 0,1 0 0,0 0 0,-1 0 0,1 0 0,0 1 0,-1-1 0,1 0 0,0 0 0,-1 0 0,1 0 0,0 0 0,-1 1 0,1-1 0,0 0 0,-1 0 0,1 0 0,0 1 0,0-1 0,-1 0 0,1 1 0,0-1 0,0 0 0,0 0 0,-1 1 0,12 5 0,21 1 0,23-6 0,-44-2 0,1 0 0,-1 1 0,1 1 0,-1 0 0,0 1 0,15 3 0,-24-3 0,1-1 0,0 1 0,-1 0 0,0 0 0,1 0 0,-1 0 0,0 1 0,0-1 0,0 1 0,0-1 0,0 1 0,-1-1 0,1 1 0,-1 0 0,0 0 0,0 0 0,0 0 0,0 0 0,0 0 0,-1 0 0,1 0 0,-1 0 0,0 0 0,0 0 0,0 4 0,0 2 0,-1 0 0,1-1 0,-1 1 0,-1 0 0,1 0 0,-2-1 0,-5 16 0,5-18 0,-1 0 0,0-1 0,0 0 0,-1 1 0,1-2 0,-1 1 0,0 0 0,0-1 0,-1 0 0,1 0 0,-1-1 0,0 1 0,0-1 0,0 0 0,-1-1 0,1 0 0,-1 0 0,1 0 0,-12 1 0,-13 1 0,-1 0 0,-59-3 0,74-1 0,10-1-105,0 1 0,0-1 0,0 0 0,0 0 0,0-1 0,0 0 0,1 0 0,-1 0 0,1-1 0,-1 0 0,1-1 0,-7-4 0,0-1-6721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26 24575,'-3'-2'0,"-1"-1"0,1 1 0,-1 0 0,0-1 0,0 2 0,0-1 0,0 0 0,0 1 0,-1 0 0,1 0 0,0 0 0,-6 0 0,-53-1 0,57 3 0,-1 0 0,1 1 0,-1 0 0,1 0 0,0 0 0,0 1 0,0 0 0,0 0 0,0 0 0,1 1 0,0 0 0,-1 0 0,1 0 0,1 1 0,-1-1 0,1 1 0,-6 8 0,-4 6 0,1 1 0,1 0 0,-15 34 0,20-36 0,1 1 0,0 1 0,1-1 0,1 1 0,1 0 0,1 0 0,1 0 0,0 0 0,2 0 0,4 29 0,-5-45 0,1-1 0,-1 0 0,1 0 0,0 0 0,0 1 0,0-1 0,1 0 0,-1 0 0,1-1 0,0 1 0,0 0 0,-1 0 0,2-1 0,-1 1 0,0-1 0,1 0 0,2 3 0,0-2 0,0 0 0,0 0 0,0-1 0,0 0 0,1 0 0,-1 0 0,1 0 0,-1-1 0,9 1 0,1-1 0,0 0 0,0-1 0,0-1 0,0-1 0,0 0 0,29-8 0,-26 4 0,1-2 0,-1 0 0,0-1 0,0 0 0,-1-2 0,0 0 0,-1-1 0,-1-1 0,0 0 0,0-1 0,-1-1 0,-1 0 0,20-30 0,-28 33 0,1-1 0,-2 1 0,0-1 0,0 0 0,-2 0 0,1 0 0,-2-1 0,1 1 0,-2 0 0,0-1 0,-1 1 0,0-1 0,0 1 0,-2 0 0,0 0 0,-6-17 0,7 26-68,1 0 0,-1 1-1,0-1 1,-1 1 0,1-1 0,-1 1-1,1 0 1,-1 0 0,0 0 0,0 1-1,0-1 1,-1 1 0,1 0 0,0-1-1,-1 2 1,0-1 0,1 0-1,-1 1 1,-4-2 0,-12-2-6758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2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24575,'1'0'0,"1"1"0,0-1 0,-1 1 0,1-1 0,0 1 0,-1 0 0,1 0 0,-1-1 0,1 1 0,-1 0 0,0 0 0,1 1 0,-1-1 0,0 0 0,0 0 0,0 1 0,0-1 0,0 0 0,0 1 0,2 2 0,16 38 0,-16-33 0,17 47 0,-3 1 0,17 105 0,-13-56 0,50 249-1365,-66-325-5461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24575,'0'9'0,"0"10"0,0 7 0,0 11 0,0 4 0,0 7 0,0 9 0,0-2 0,0-2 0,0 7 0,0-2 0,0-8 0,0-7 0,0-15 0,0-17 0,4-11 0,5-8 0,2-4-8191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24575,'1'0'0,"0"0"0,0 1 0,0-1 0,0 1 0,0-1 0,0 1 0,0-1 0,0 1 0,0 0 0,-1-1 0,1 1 0,0 0 0,0 0 0,-1-1 0,1 1 0,-1 0 0,1 0 0,-1 0 0,1 0 0,-1 0 0,1 0 0,-1 0 0,0 0 0,1 0 0,-1 1 0,8 35 0,-5-23 0,7 35 0,5 22 0,-13-64 0,0-1 0,1 0 0,-1 0 0,1 0 0,0 0 0,1 0 0,0 0 0,4 5 0,-4-8 0,-1 0 0,1 0 0,0-1 0,0 1 0,0-1 0,0 0 0,0 0 0,1 0 0,-1-1 0,1 0 0,-1 0 0,1 0 0,-1 0 0,1 0 0,0-1 0,-1 0 0,1 0 0,8-1 0,-2-1 0,-1 1 0,1-1 0,0-1 0,-1 0 0,1-1 0,17-8 0,-17 5 0,0 0 0,0-1 0,-1 0 0,0 0 0,-1-1 0,1 0 0,-2-1 0,0 0 0,0-1 0,0 0 0,-2 0 0,1 0 0,-1-1 0,5-16 0,-5 14 0,-2-1 0,0 0 0,0-1 0,-1 1 0,-1 0 0,-1-1 0,0 0 0,-1 1 0,-1-1 0,0 1 0,-6-27 0,4 34 0,0 0 0,0 1 0,-1-1 0,0 0 0,-1 1 0,1 0 0,-1 0 0,-1 0 0,1 1 0,-1 0 0,-1 0 0,-6-5 0,5 4 0,-1 0 0,0 1 0,0 0 0,0 1 0,-1 0 0,0 1 0,0-1 0,0 2 0,-12-3 0,12 4 0,0 2 0,1-1 0,-1 1 0,0 1 0,0-1 0,0 2 0,0-1 0,1 2 0,-1-1 0,1 1 0,-1 1 0,-9 4 0,13-5 0,1-1 0,-1 2 0,1-1 0,0 0 0,0 1 0,0 0 0,0 0 0,1 0 0,0 1 0,0 0 0,0 0 0,0 0 0,1 0 0,-1 0 0,1 1 0,1-1 0,-1 1 0,1 0 0,0 0 0,-2 9 0,-1 129-1365,1-112-5461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24575,'0'9'0,"0"10"0,0 16 0,0 5 0,0 4 0,0 0 0,0 0 0,0 1 0,0-3 0,0-4 0,0-9-8191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2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24575,'4'0'0,"2"5"0,4 4 0,4 11 0,0 5 0,2 11 0,-2 8 0,0 13 0,-1 1 0,1 4 0,-2-6 0,-3-7 0,-3-8 0,-3-10-8191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3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24575,'15'319'0,"-5"73"0,-10-340 0,0-43 0,0 0 0,0 0 0,1-1 0,0 1 0,1-1 0,-1 1 0,6 12 0,-5-17 0,0-1 0,0 1 0,0-1 0,0 0 0,1 0 0,-1 0 0,1 0 0,0 0 0,0-1 0,0 1 0,0-1 0,1 1 0,-1-1 0,0 0 0,1-1 0,0 1 0,-1-1 0,1 1 0,4 0 0,52 11 0,0-3 0,113 6 0,-114-12 0,2190 62-550,-531-104 550,-1371 37 233,76-4 84,-418 6-317,0-2 0,-1 1 0,1-1 0,0 1 0,0-1 0,0-1 0,-1 1 0,1-1 0,-1 1 0,9-5 0,-12 4 0,1 1 0,-1-1 0,1 1 0,-1-1 0,1 0 0,-1 0 0,0 0 0,0 1 0,0-1 0,0 0 0,0 0 0,0 0 0,0-1 0,-1 1 0,1 0 0,-1 0 0,0 0 0,1 0 0,-1-1 0,0 1 0,0 0 0,-1 0 0,1 0 0,0 0 0,-1-4 0,-9-32 0,0 0 0,-25-56 0,7 21 0,-155-554 0,103 329-1365,70 257-5461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24575,'0'4'0,"0"6"0,0 9 0,-4 10 0,-2 4 0,1 9 0,-3 6 0,-1 3 0,-2 2 0,0-1 0,2 0 0,-1-1 0,1 0 0,1-5 0,3-6 0,-2-10 0,-4-10 0,-1-8-8191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3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24575,'4'0'0,"6"0"0,5-4 0,9-2 0,4 1 0,10-3 0,7-1 0,21-2 0,12 0 0,-4 2 0,-5 3 0,-6 2 0,-14 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3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24575,'4'0'0,"10"0"0,11 0 0,13 0 0,14 0 0,10 0 0,7 0 0,-4 0 0,-5 0 0,-12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5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219 154 24575,'0'-5'0,"0"-7"0,0 0 0,0 1 0,-1-1 0,-1 1 0,-5-20 0,6 27 0,0 1 0,-1 0 0,0 0 0,1 0 0,-1 0 0,0 0 0,-1 0 0,1 1 0,0-1 0,-1 1 0,1 0 0,-1-1 0,0 1 0,0 0 0,0 0 0,0 1 0,0-1 0,0 1 0,0-1 0,-1 1 0,1 0 0,0 0 0,-7 0 0,-4-2 0,0 1 0,0 1 0,-22 1 0,33 0 0,0-1 0,0 2 0,1-1 0,-1 0 0,0 0 0,0 1 0,0 0 0,1 0 0,-1-1 0,0 1 0,1 1 0,-1-1 0,1 0 0,-1 1 0,1-1 0,0 1 0,-1 0 0,1 0 0,0 0 0,0 0 0,0 0 0,1 0 0,-1 0 0,-2 4 0,4-4 0,0 1 0,-1-1 0,1 0 0,0 0 0,1 1 0,-1-1 0,0 0 0,0 1 0,1-1 0,0 0 0,-1 0 0,1 0 0,0 1 0,0-1 0,0 0 0,0 0 0,1 0 0,-1 0 0,0-1 0,1 1 0,-1 0 0,1-1 0,0 1 0,-1-1 0,1 1 0,3 1 0,4 4 0,1 0 0,0-1 0,20 10 0,27 6 0,83 22 0,-78-27 0,73 32 0,-97-37 0,-32-11 0,1 1 0,0 0 0,0 1 0,12 6 0,-17-8 0,0 0 0,0 1 0,0 0 0,-1-1 0,1 1 0,0 0 0,-1 0 0,1 0 0,-1 0 0,0 0 0,1 0 0,-1 0 0,0 0 0,0 0 0,-1 1 0,1-1 0,0 0 0,0 5 0,0 0 0,0 0 0,0 1 0,-1-1 0,0 0 0,0 1 0,-1-1 0,0 0 0,0 1 0,-1-1 0,-2 7 0,2-10 0,1-1 0,-1 0 0,0 1 0,0-1 0,0 0 0,0 0 0,0-1 0,-1 1 0,0 0 0,1-1 0,-1 0 0,0 1 0,0-1 0,0 0 0,0-1 0,-1 1 0,1 0 0,0-1 0,-1 0 0,1 0 0,-8 2 0,10-3 0,-1 1 0,1-1 0,-1 0 0,1 0 0,-1 0 0,0 1 0,1-1 0,-1 0 0,1-1 0,-1 1 0,1 0 0,-1 0 0,1-1 0,-1 1 0,1-1 0,-1 1 0,1-1 0,-1 0 0,1 0 0,0 1 0,-1-1 0,1 0 0,0 0 0,-2-2 0,2 1 0,-1-1 0,1 1 0,0 0 0,0-1 0,0 1 0,0-1 0,1 1 0,-1-1 0,1 0 0,-1 1 0,1-1 0,0 0 0,0-3 0,1-6 0,1 0 0,0 0 0,0 0 0,1 0 0,6-14 0,17-33 0,-18 44 0,-1 0 0,-1 0 0,0 0 0,-1-1 0,0 0 0,-1 0 0,-1 0 0,1-30 0,-4 43 0,0 0 0,-1 0 0,1-1 0,-1 1 0,0 0 0,0 0 0,0 0 0,-1 0 0,1 0 0,-1 0 0,0 1 0,1-1 0,-1 0 0,-1 1 0,-2-4 0,0 1 0,0 1 0,0 0 0,-1 1 0,1-1 0,-1 1 0,0 0 0,-9-3 0,4 2 0,0 1 0,1 1 0,-1-1 0,0 2 0,-1-1 0,1 1 0,0 1 0,-22 2 0,24 1-34,0-1 0,0 2-1,1-1 1,-1 1 0,0 0-1,1 1 1,0 0 0,0 0-1,1 1 1,0 0 0,0 1-1,-7 7 1,-3 2-885,-1-1-5907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3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24575,'1'0'0,"0"1"0,0-1 0,0 1 0,0-1 0,0 0 0,0 1 0,0 0 0,0-1 0,0 1 0,0 0 0,-1-1 0,1 1 0,0 0 0,0 0 0,-1 0 0,1-1 0,-1 1 0,1 0 0,0 0 0,-1 0 0,1 1 0,11 27 0,-10-21 0,23 59 0,-3 0 0,-3 1 0,-3 1 0,-3 0 0,-3 1 0,2 137 0,-13-136-1365,1-50-5461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4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96 24575,'-1'-1'0,"1"-1"0,-1 0 0,0 1 0,1-1 0,-1 1 0,0-1 0,0 1 0,0-1 0,0 1 0,0-1 0,0 1 0,-1 0 0,1 0 0,0 0 0,-1 0 0,1-1 0,-1 2 0,1-1 0,-1 0 0,1 0 0,-1 0 0,-2 0 0,-38-13 0,36 13 0,-1 0 0,0 0 0,1 1 0,-1 0 0,0 0 0,1 0 0,-1 1 0,0 0 0,1 0 0,-1 1 0,1-1 0,0 1 0,-11 6 0,7-3 0,1 0 0,0 1 0,1 1 0,0-1 0,0 1 0,0 1 0,-13 15 0,5 0 0,0 1 0,2 1 0,0 0 0,2 1 0,-15 43 0,25-64 0,1 1 0,-1 0 0,1-1 0,0 1 0,1 0 0,-1 0 0,1 0 0,1 6 0,-1-11 0,0 0 0,0 0 0,0 1 0,1-1 0,-1 0 0,0 0 0,1 0 0,-1 1 0,1-1 0,-1 0 0,1 0 0,0 0 0,0 0 0,-1 0 0,1 0 0,0 0 0,0 0 0,0-1 0,0 1 0,0 0 0,0 0 0,0-1 0,0 1 0,0-1 0,1 1 0,-1-1 0,0 1 0,0-1 0,0 0 0,1 1 0,-1-1 0,0 0 0,0 0 0,1 0 0,-1 0 0,0 0 0,0 0 0,1 0 0,-1-1 0,0 1 0,0 0 0,1-1 0,1 0 0,6-3 0,1 1 0,0-2 0,-1 1 0,0-2 0,0 1 0,0-1 0,-1 0 0,10-10 0,60-62 0,-77 76 0,46-52 0,56-85 0,-103 138 0,4-5 0,1-1 0,-1 1 0,1 0 0,11-9 0,-16 14 0,1 0 0,0 0 0,0 1 0,0-1 0,-1 0 0,1 1 0,0-1 0,0 1 0,0 0 0,0-1 0,0 1 0,0 0 0,0-1 0,0 1 0,0 0 0,0 0 0,0 0 0,0 0 0,0 0 0,0 0 0,0 0 0,0 0 0,0 0 0,0 0 0,0 1 0,0-1 0,0 0 0,0 1 0,0-1 0,0 1 0,0-1 0,0 1 0,0 0 0,0-1 0,-1 1 0,1 0 0,0-1 0,0 1 0,-1 0 0,1 0 0,-1 0 0,1 0 0,0-1 0,-1 1 0,0 0 0,1 2 0,9 18 0,-1 1 0,0 0 0,5 27 0,7 19 0,-11-39 0,-6-16 0,0-2 0,0 1 0,1 0 0,8 12 0,-11-21 0,1 0 0,-1 0 0,0 0 0,1-1 0,0 1 0,-1 0 0,1-1 0,0 0 0,0 0 0,0 0 0,1 0 0,-1 0 0,0-1 0,1 0 0,-1 1 0,1-1 0,-1 0 0,7 0 0,11 1 0,0 0 0,0-2 0,0-1 0,0 0 0,0-2 0,-1 0 0,1-1 0,-1-2 0,0 0 0,29-12 0,-21 5 0,-2-1 0,0-2 0,0 0 0,-2-2 0,0 0 0,36-37 0,-52 46 0,0 0 0,-1 0 0,1-1 0,-2 0 0,8-16 0,-12 23 0,0 0 0,0-1 0,-1 1 0,0-1 0,0 0 0,0 1 0,0-1 0,0 0 0,-1 1 0,1-1 0,-1 0 0,0 0 0,0 0 0,-1 0 0,1 1 0,-1-1 0,0 0 0,0 1 0,0-1 0,-3-6 0,2 8 0,1 0 0,-1 0 0,1 0 0,-1 1 0,0-1 0,0 0 0,0 1 0,0-1 0,0 1 0,0 0 0,0 0 0,0 0 0,0 0 0,-1 0 0,1 0 0,0 1 0,-1-1 0,1 1 0,0-1 0,-1 1 0,1 0 0,-1 0 0,1 0 0,0 0 0,-1 1 0,1-1 0,-1 1 0,1-1 0,0 1 0,0 0 0,-1 0 0,-2 1 0,-2 1 0,0 1 0,0 0 0,1 0 0,-1 0 0,1 1 0,0-1 0,0 2 0,0-1 0,-5 7 0,-30 46 0,38-54 0,1 0 0,-1 0 0,1 0 0,0 1 0,1-1 0,-1 0 0,1 1 0,0-1 0,0 1 0,0-1 0,1 1 0,-1 9 0,1-14 0,0 1 0,0 0 0,0 0 0,1 0 0,-1-1 0,0 1 0,0 0 0,1-1 0,-1 1 0,0 0 0,1 0 0,-1-1 0,0 1 0,1-1 0,-1 1 0,1 0 0,-1-1 0,1 1 0,0-1 0,-1 1 0,1-1 0,-1 1 0,1-1 0,0 0 0,-1 1 0,1-1 0,0 0 0,0 1 0,1-1 0,0 0 0,0 0 0,0 0 0,-1-1 0,1 1 0,0 0 0,0-1 0,0 0 0,0 1 0,0-1 0,-1 0 0,4-2 0,5-3 0,0-2 0,17-15 0,-25 21 0,31-30 0,-19 17 0,0 1 0,25-18 0,-37 31 0,-1 0 0,0 0 0,1 0 0,-1 0 0,0 0 0,1 0 0,-1 1 0,1-1 0,-1 1 0,1-1 0,-1 1 0,1-1 0,0 1 0,-1 0 0,1 0 0,0 0 0,-1 0 0,1 0 0,-1 0 0,1 0 0,0 1 0,-1-1 0,1 0 0,-1 1 0,1 0 0,-1-1 0,1 1 0,-1 0 0,1 0 0,-1-1 0,0 1 0,1 0 0,-1 0 0,0 1 0,0-1 0,0 0 0,0 0 0,0 1 0,0-1 0,0 0 0,1 4 0,3 4 0,-1 1 0,0 1 0,0-1 0,3 21 0,-6-29 0,18 99 0,11 198 0,-26 106 0,-4-285 0,0 47 0,-3 199 0,3-357 0,0-2 0,0-1 0,0 0 0,-1 1 0,0-1 0,0 1 0,0-1 0,-1 0 0,0 0 0,-4 11 0,5-16 0,1-1 0,0 1 0,-1-1 0,1 1 0,-1-1 0,1 1 0,-1-1 0,1 1 0,-1-1 0,1 1 0,-1-1 0,1 0 0,-1 1 0,0-1 0,1 0 0,-1 0 0,0 1 0,1-1 0,-1 0 0,0 0 0,1 0 0,-1 0 0,0 0 0,1 0 0,-1 0 0,0 0 0,1 0 0,-1 0 0,0 0 0,1 0 0,-2-1 0,-20-12 0,20 11 0,-51-41 0,2-2 0,-54-62 0,93 93 0,0 0 0,1 0 0,0-1 0,2 0 0,0-1 0,0 0 0,2-1 0,0 0 0,0 0 0,-4-24 0,9 31 0,0 0 0,1-1 0,0 1 0,1 0 0,0-1 0,1 1 0,0 0 0,0 0 0,1-1 0,0 1 0,1 0 0,0 1 0,1-1 0,0 1 0,1-1 0,0 1 0,0 0 0,1 1 0,9-13 0,4 2 0,0 1 0,0 0 0,2 1 0,0 1 0,1 2 0,1 0 0,40-19 0,11 2 0,92-25 0,-15 16-1365,-93 28-5461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802 244 24575,'0'-1'0,"1"0"0,-1-1 0,1 1 0,0 0 0,0 0 0,0-1 0,-1 1 0,1 0 0,0 0 0,0 0 0,0 0 0,1 0 0,-1 0 0,0 0 0,0 1 0,0-1 0,1 0 0,-1 1 0,0-1 0,1 1 0,1-1 0,3-2 0,104-46 0,147-44 0,-101 39 0,-143 49 0,-3 1 0,0 1 0,0-1 0,0 2 0,18-3 0,-26 4 0,0 1 0,1 0 0,-1 0 0,0 0 0,0 1 0,0-1 0,1 0 0,-1 1 0,0-1 0,0 1 0,0 0 0,0 0 0,0 0 0,0 0 0,0 0 0,0 0 0,0 0 0,-1 1 0,1-1 0,0 1 0,-1-1 0,1 1 0,-1 0 0,1-1 0,-1 1 0,0 0 0,2 4 0,5 16 0,-1 2 0,-1-1 0,-1 1 0,-2 0 0,0 0 0,0 30 0,1 5 0,92 1135-927,-17 14-1314,40 637 215,-36-1-811,-58-842 3908,-21-333 5889,-3-665-6960,-1-1 0,0 1 0,0 0 0,0 0 0,-1 0 0,1 0 0,-1 0 0,0 0 0,0-1 0,-1 1 0,1 0 0,-1-1 0,0 1 0,1-1 0,-1 0 0,-1 1 0,1-1 0,-1 0 0,1 0 0,-1 0 0,0-1 0,0 1 0,0-1 0,0 1 0,0-1 0,-1 0 0,1-1 0,-1 1 0,1 0 0,-1-1 0,0 0 0,1 0 0,-1 0 0,-6 1 0,-42 6 0,-2-2 0,1-2 0,-75-4 0,58-1 0,-487-35 0,4-42 0,416 61 0,-57-11 0,159 17-1365,14 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4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24575,'0'8'0,"0"7"0,0 10 0,0 17 0,0 9 0,0 18 0,0 9 0,0 5 0,0 12 0,0 3 0,0-11 0,0-3 0,0-12 0,0-14 0,0-13 0,0-9 0,0-20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4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24575,'4'0'0,"2"-4"0,3-6 0,5-5 0,0-4 0,2-7 0,6-4 0,4-1 0,2-3 0,0 4 0,-1 2 0,-4 3 0,-2 5 0,-5 6-8191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4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24575,'0'-5'0,"4"-4"0,6-6 0,9-5 0,10-2 0,5-3 0,0 4 0,-6 5-8191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4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1671 24575,'1'-12'0,"0"1"0,1-1 0,1 1 0,0 0 0,1-1 0,6-13 0,8-23 0,25-109 0,-6-2 0,-8-2 0,-6-1 0,2-297 0,-25 445 0,1 6 0,-1 1 0,-1-1 0,1 0 0,-1 1 0,0-1 0,-1 0 0,-4-11 0,6 19 0,0-1 0,0 1 0,0 0 0,0-1 0,0 1 0,-1 0 0,1 0 0,0-1 0,0 1 0,0 0 0,-1 0 0,1 0 0,0-1 0,0 1 0,-1 0 0,1 0 0,0 0 0,0 0 0,-1-1 0,1 1 0,0 0 0,-1 0 0,1 0 0,0 0 0,-1 0 0,1 0 0,0 0 0,0 0 0,-1 0 0,1 0 0,0 0 0,-1 0 0,1 0 0,0 0 0,-1 0 0,1 0 0,0 0 0,0 1 0,-1-1 0,1 0 0,0 0 0,-1 0 0,1 0 0,0 1 0,0-1 0,0 0 0,-1 0 0,1 0 0,0 1 0,0-1 0,-1 1 0,-10 15 0,10-15 0,-13 25 0,1 0 0,0 1 0,2 1 0,2 0 0,0 0 0,-8 53 0,17-78 0,-1-1 0,1 1 0,0 0 0,0-1 0,0 1 0,0 0 0,1 0 0,-1-1 0,1 1 0,0 0 0,-1-1 0,1 1 0,0-1 0,1 1 0,-1-1 0,0 1 0,1-1 0,-1 0 0,1 0 0,0 0 0,0 0 0,0 0 0,0 0 0,0 0 0,0-1 0,0 1 0,0-1 0,1 1 0,-1-1 0,1 0 0,4 2 0,6 1 0,1-1 0,-1-1 0,1 0 0,-1-1 0,17 0 0,-15-1 0,270-1 0,-57-1 0,-225 2 0,10 0 0,-1 0 0,1 1 0,0 1 0,14 3 0,-24-4 0,0 0 0,0 0 0,0 0 0,0 1 0,0-1 0,0 1 0,-1 0 0,1-1 0,-1 1 0,1 0 0,-1 1 0,1-1 0,-1 0 0,0 1 0,0-1 0,0 1 0,0 0 0,-1 0 0,1-1 0,-1 1 0,1 4 0,7 25 0,-3 2 0,0-1 0,-3 1 0,1 35 0,-2-33 0,-2-17 0,0-9 0,1 1 0,-1-1 0,2 0 0,-1 0 0,6 18 0,-6-26 0,0 0 0,0 0 0,0-1 0,0 1 0,0 0 0,0-1 0,0 1 0,1-1 0,-1 1 0,0-1 0,1 1 0,-1-1 0,1 0 0,0 0 0,-1 0 0,1 0 0,0 0 0,0 0 0,0 0 0,-1-1 0,1 1 0,0-1 0,0 1 0,0-1 0,0 0 0,0 0 0,0 0 0,0 0 0,0 0 0,0 0 0,0 0 0,0-1 0,0 1 0,0-1 0,0 1 0,2-2 0,4-1 0,1-1 0,0 0 0,-1 0 0,0-1 0,0 0 0,0 0 0,-1-1 0,0 0 0,0-1 0,8-9 0,8-12 0,26-39 0,-26 33 0,44-61 0,-61 88 0,0 0 0,1 0 0,-1 1 0,1-1 0,1 2 0,-1-1 0,1 1 0,0 0 0,14-6 0,-20 10 0,0 1 0,0-1 0,0 0 0,0 1 0,0 0 0,0-1 0,0 1 0,0 0 0,0 0 0,0 0 0,0 0 0,0 0 0,0 1 0,0-1 0,0 1 0,0-1 0,-1 1 0,1 0 0,0 0 0,0-1 0,0 1 0,-1 0 0,1 1 0,0-1 0,2 2 0,0 3 0,1-1 0,-1 1 0,0 0 0,0 0 0,4 12 0,5 5 0,-18-25 0,1 1 0,0-1 0,0 1 0,-1 0 0,1 0 0,-1 1 0,1-1 0,-1 1 0,1 0 0,-1 0 0,1 1 0,-1-1 0,1 1 0,-1 0 0,-6 3 0,4 0 0,0 2 0,0-1 0,0 1 0,1 0 0,0 0 0,1 1 0,-1-1 0,1 1 0,-5 10 0,-4 8 0,-15 37 0,-4 25 0,30-78 0,0 0 0,1 1 0,0-1 0,1 1 0,0-1 0,1 1 0,0 13 0,0-23 0,0 1 0,0 0 0,0-1 0,0 1 0,0 0 0,0-1 0,0 1 0,0 0 0,1-1 0,-1 1 0,0-1 0,0 1 0,1 0 0,-1-1 0,0 1 0,1-1 0,-1 1 0,0-1 0,1 1 0,-1-1 0,1 1 0,-1-1 0,1 1 0,-1-1 0,2 1 0,10-9 0,7-23 0,80-166 0,-84 175 0,-14 22 0,-1-1 0,0 1 0,1 0 0,-1-1 0,0 1 0,1 0 0,-1 0 0,0-1 0,1 1 0,-1 0 0,1 0 0,-1 0 0,1 0 0,-1 0 0,0-1 0,1 1 0,-1 0 0,1 0 0,-1 0 0,1 0 0,-1 0 0,1 0 0,-1 0 0,0 1 0,1-1 0,-1 0 0,1 0 0,2 3 0,-1-1 0,1 1 0,-1 0 0,0 0 0,-1 0 0,1 0 0,0 0 0,-1 0 0,1 0 0,0 6 0,14 33 0,-5-11 0,30 58 0,-38-82 0,1 0 0,1 0 0,-1-1 0,1 0 0,0 0 0,0 0 0,1-1 0,0 1 0,0-1 0,0-1 0,0 1 0,1-1 0,12 6 0,-15-9 0,0 1 0,0-2 0,0 1 0,0 0 0,0-1 0,0 0 0,1 0 0,-1 0 0,0 0 0,0-1 0,0 1 0,0-1 0,0 0 0,0 0 0,0-1 0,0 1 0,-1-1 0,1 0 0,0 0 0,-1 0 0,0 0 0,1-1 0,-1 1 0,0-1 0,0 0 0,0 0 0,-1 0 0,3-4 0,9-11 0,-2 0 0,0-1 0,18-41 0,-20 40 0,11-20 0,-2-1 0,-2-1 0,-2-1 0,17-72 0,-32 112 0,1-1 0,-1 1 0,0-1 0,0 1 0,0 0 0,0-1 0,-1 1 0,0-1 0,1 1 0,-1 0 0,-2-4 0,3 6 0,0 0 0,-1 1 0,1-1 0,0 0 0,-1 1 0,1-1 0,-1 1 0,1-1 0,-1 1 0,1-1 0,-1 1 0,0-1 0,1 1 0,-1 0 0,0-1 0,1 1 0,-1 0 0,0-1 0,1 1 0,-1 0 0,-1 0 0,1 0 0,0 0 0,-1 0 0,1 0 0,-1 0 0,1 1 0,0-1 0,-1 1 0,1-1 0,-1 1 0,1-1 0,0 1 0,0 0 0,-1-1 0,-1 3 0,-11 8 0,1 2 0,0-1 0,1 1 0,0 1 0,1 0 0,1 1 0,-16 27 0,15-19 0,0 0 0,2 0 0,0 0 0,-10 49 0,15-30 0,4-42 0,0 1 0,0 0 0,0 0 0,0-1 0,0 1 0,0 0 0,0 0 0,0-1 0,1 1 0,-1 0 0,0 0 0,0-1 0,1 1 0,-1 0 0,0-1 0,1 1 0,-1 0 0,1-1 0,-1 1 0,1-1 0,-1 1 0,1 0 0,-1-1 0,1 1 0,-1-1 0,1 0 0,0 1 0,-1-1 0,1 1 0,0-1 0,-1 0 0,1 0 0,0 1 0,0-1 0,-1 0 0,1 0 0,0 0 0,0 0 0,-1 0 0,1 0 0,0 0 0,0 0 0,-1 0 0,1 0 0,0 0 0,0-1 0,-1 1 0,1 0 0,1-1 0,7-4 0,0 0 0,0 0 0,0-1 0,-1 0 0,1 0 0,-2-1 0,15-16 0,45-60 0,-40 42 0,-22 30 0,1 1 0,1 1 0,0-1 0,0 1 0,0 0 0,1 1 0,15-13 0,-22 20 0,-1 1 0,0 0 0,1 0 0,-1 0 0,0-1 0,1 1 0,-1 0 0,0 0 0,1 0 0,-1 0 0,1 0 0,-1 0 0,0 0 0,1 0 0,-1-1 0,0 1 0,1 0 0,-1 1 0,1-1 0,-1 0 0,0 0 0,1 0 0,-1 0 0,1 0 0,-1 0 0,0 0 0,1 1 0,-1-1 0,0 0 0,1 0 0,-1 0 0,0 1 0,0-1 0,1 0 0,-1 0 0,0 1 0,0-1 0,1 0 0,-1 1 0,0-1 0,1 1 0,4 18 0,-4-15 0,21 104 0,63 275 0,192 829-706,-271-1178 706,17 83 0,8 144 0,-31-254 0,0-1 0,0 1 0,0-1 0,0 0 0,-1 1 0,0-1 0,-1 1 0,-3 10 0,5-16 0,-1 0 0,1 0 0,-1 0 0,0 0 0,1-1 0,-1 1 0,0 0 0,1 0 0,-1-1 0,0 1 0,0 0 0,1-1 0,-1 1 0,0-1 0,0 1 0,0-1 0,0 1 0,0-1 0,0 0 0,0 0 0,-2 1 0,1-1 0,0 0 0,-1-1 0,1 1 0,0-1 0,-1 1 0,1-1 0,0 0 0,0 0 0,0 0 0,0 0 0,0 0 0,0 0 0,-3-3 0,-33-27 141,2-1 1,1-3-1,2 0 0,-32-46 0,43 55-141,2 0 0,2-2 0,0 0 0,2-2 0,1 1 0,1-2 0,2 0 0,1-1 0,1 0 0,2 0 0,-8-64 0,13 33 0,3 0 0,3 0 0,2 0 0,4 1 0,28-110 0,121-296 0,-96 303 0,54-164 0,52-139 0,-149 426 0,-19 42 0,1-1 0,-1 1 0,0 0 0,0-1 0,0 1 0,0 0 0,0 0 0,1-1 0,-1 1 0,0 0 0,0 0 0,0-1 0,1 1 0,-1 0 0,0 0 0,0-1 0,1 1 0,-1 0 0,0 0 0,1 0 0,-1 0 0,0 0 0,0-1 0,1 1 0,-1 0 0,0 0 0,1 0 0,-1 0 0,0 0 0,1 0 0,-1 0 0,0 0 0,1 0 0,-1 0 0,0 0 0,1 0 0,-1 0 0,0 1 0,1-1 0,-1 0 0,0 0 0,1 0 0,-1 0 0,0 0 0,0 1 0,1-1 0,-1 0 0,0 0 0,0 1 0,1-1 0,-1 0 0,0 0 0,0 1 0,4 7 0,0-1 0,-1 1 0,0 0 0,-1 1 0,0-1 0,0 0 0,0 9 0,2 7 0,1 0 0,27 133 0,79 237 0,-95-360 0,-16-33 0,0-1 0,0 0 0,0 0 0,0 1 0,0-1 0,1 0 0,-1 1 0,0-1 0,0 0 0,0 0 0,0 0 0,1 1 0,-1-1 0,0 0 0,0 0 0,1 0 0,-1 1 0,0-1 0,0 0 0,1 0 0,-1 0 0,0 0 0,0 0 0,1 0 0,-1 1 0,0-1 0,1 0 0,-1 0 0,0 0 0,1 0 0,-1 0 0,0 0 0,0 0 0,1 0 0,-1 0 0,0-1 0,1 1 0,-1 0 0,9-13 0,5-27 0,-13 34 0,15-50 0,34-107 0,-48 157 0,0 1 0,0-1 0,1 1 0,0 0 0,0 0 0,1 0 0,5-7 0,-8 11 0,0 0 0,0 0 0,0 0 0,0 0 0,1 0 0,-1 0 0,0 1 0,0-1 0,1 0 0,-1 1 0,1-1 0,-1 1 0,1-1 0,-1 1 0,1 0 0,-1-1 0,1 1 0,-1 0 0,1 0 0,-1 0 0,1 0 0,-1 0 0,1 1 0,-1-1 0,1 0 0,-1 1 0,1-1 0,-1 1 0,0-1 0,1 1 0,-1 0 0,0 0 0,2 0 0,4 5 0,0 1 0,0-1 0,0 1 0,-1 0 0,0 0 0,-1 1 0,0 0 0,0 0 0,0 0 0,3 10 0,-3-6 0,2-1 0,0 1 0,15 19 0,-22-31 0,0 0 0,1 1 0,-1-1 0,1 1 0,-1-1 0,0 0 0,1 1 0,-1-1 0,1 0 0,-1 0 0,1 1 0,-1-1 0,1 0 0,-1 0 0,1 0 0,-1 0 0,1 1 0,-1-1 0,1 0 0,-1 0 0,1 0 0,0 0 0,-1 0 0,1 0 0,-1 0 0,1-1 0,-1 1 0,1 0 0,-1 0 0,1 0 0,-1 0 0,1-1 0,-1 1 0,1 0 0,-1-1 0,1 1 0,-1 0 0,0-1 0,1 1 0,-1 0 0,0-1 0,1 1 0,-1-1 0,0 1 0,1 0 0,-1-2 0,16-28 0,-12 20 0,64-127 0,-65 131 0,-1 0 0,1 0 0,0 0 0,0 1 0,1-1 0,4-4 0,-7 9 0,0 0 0,0 0 0,0 0 0,0 1 0,0-1 0,0 0 0,0 1 0,0-1 0,0 1 0,0-1 0,0 1 0,0-1 0,1 1 0,-1 0 0,0 0 0,0 0 0,0-1 0,1 1 0,-1 0 0,0 0 0,0 1 0,1-1 0,-1 0 0,0 0 0,0 1 0,0-1 0,1 0 0,-1 1 0,0-1 0,0 1 0,0 0 0,0-1 0,0 1 0,0 0 0,0 0 0,0-1 0,1 2 0,10 10 0,1 1 0,-2 0 0,0 1 0,0 0 0,9 18 0,-12-18 0,1 0 0,1 0 0,1-1 0,0 0 0,22 19 0,-31-30 0,-1-1 0,1 0 0,-1 0 0,1 0 0,0-1 0,0 1 0,-1 0 0,1-1 0,0 1 0,0-1 0,0 1 0,0-1 0,0 0 0,0 0 0,0 0 0,-1 0 0,1 0 0,0 0 0,0-1 0,0 1 0,0-1 0,0 1 0,-1-1 0,1 0 0,0 0 0,0 1 0,-1-1 0,1 0 0,-1 0 0,1-1 0,-1 1 0,1 0 0,-1-1 0,0 1 0,2-2 0,6-7 0,-1-1 0,-1 1 0,0-1 0,7-13 0,-7 11 0,5-7 0,25-48 0,-35 63 0,1 0 0,-1 0 0,-1-1 0,1 1 0,-1-1 0,0 1 0,0-1 0,0 0 0,-1 1 0,0-11 0,0 16 0,0-1 0,0 0 0,-1 0 0,1 0 0,0 0 0,0 0 0,0 0 0,-1 0 0,1 0 0,0 1 0,-1-1 0,1 0 0,-1 0 0,1 0 0,-1 1 0,1-1 0,-1 0 0,1 0 0,-1 1 0,0-1 0,0 1 0,1-1 0,-1 1 0,0-1 0,0 1 0,1-1 0,-1 1 0,0-1 0,0 1 0,0 0 0,0 0 0,0-1 0,0 1 0,0 0 0,1 0 0,-1 0 0,0 0 0,0 0 0,0 0 0,0 0 0,0 1 0,0-1 0,0 0 0,0 0 0,0 1 0,1-1 0,-1 0 0,-1 2 0,-2-1 0,1 1 0,0 0 0,0 0 0,0 0 0,1 0 0,-1 0 0,0 1 0,1-1 0,0 1 0,-1 0 0,-3 6 0,1 3 0,0 1 0,1 0 0,0 0 0,-3 19 0,6-25 0,0 1 0,0 0 0,0 0 0,1 0 0,0 0 0,1 0 0,0 0 0,4 15 0,-4-20 0,1-1 0,-1 1 0,1 0 0,0-1 0,0 1 0,0-1 0,1 0 0,-1 1 0,0-1 0,1 0 0,0-1 0,-1 1 0,1 0 0,0-1 0,0 1 0,0-1 0,0 0 0,0 0 0,0 0 0,0 0 0,0-1 0,0 1 0,0-1 0,1 0 0,-1 0 0,0 0 0,0 0 0,4-1 0,2 0 0,-1 0 0,1 0 0,-1-1 0,1 0 0,-1-1 0,0 0 0,0 0 0,0 0 0,11-8 0,-9 3 0,-1 0 0,1-1 0,-2-1 0,1 1 0,-2-1 0,1-1 0,-1 1 0,-1-1 0,0-1 0,0 1 0,7-23 0,-11 27 0,1 1 0,0 0 0,1 0 0,7-11 0,-11 16 0,1 0 0,-1 1 0,1-1 0,0 0 0,-1 0 0,1 1 0,0-1 0,-1 0 0,1 1 0,0-1 0,0 1 0,0-1 0,-1 1 0,1-1 0,0 1 0,0 0 0,0-1 0,0 1 0,0 0 0,0 0 0,0 0 0,0 0 0,0-1 0,0 1 0,0 1 0,0-1 0,0 0 0,0 0 0,0 0 0,-1 0 0,1 1 0,0-1 0,0 0 0,0 1 0,0-1 0,0 1 0,0-1 0,-1 1 0,1-1 0,0 1 0,0 0 0,-1-1 0,2 2 0,5 6 0,-1 1 0,-1-1 0,1 1 0,-1 0 0,5 14 0,-6-15 0,-1 0 0,1 0 0,1 0 0,0 0 0,0-1 0,0 0 0,10 10 0,-14-16 0,0 0 0,0-1 0,0 1 0,0 0 0,0-1 0,0 1 0,0 0 0,0-1 0,0 1 0,1-1 0,-1 0 0,0 1 0,0-1 0,1 0 0,-1 0 0,0 0 0,0 0 0,1 0 0,-1 0 0,0 0 0,0 0 0,1 0 0,-1-1 0,0 1 0,0 0 0,1-1 0,-1 1 0,0-1 0,0 1 0,0-1 0,0 0 0,0 0 0,0 1 0,0-1 0,0 0 0,0 0 0,1-1 0,3-4 0,0-1 0,0 1 0,-1-1 0,7-12 0,-8 14 0,11-25 0,11-22 0,-23 50 0,-1-1 0,1 0 0,0 1 0,0 0 0,0-1 0,0 1 0,0 0 0,1 0 0,-1 0 0,0 0 0,1 0 0,0 1 0,4-3 0,-4 4 0,-1-1 0,0 1 0,0 0 0,0 0 0,0 0 0,0 1 0,0-1 0,0 0 0,0 1 0,0-1 0,0 1 0,0 0 0,0-1 0,0 1 0,0 0 0,-1 0 0,1 1 0,0-1 0,-1 0 0,1 0 0,0 1 0,1 2 0,32 39 0,-31-36 0,14 19 0,-11-15 0,-1-1 0,1 0 0,1 0 0,-1-1 0,2 0 0,-1 0 0,16 11 0,-23-19 0,1-1 0,0 1 0,0 0 0,0-1 0,0 1 0,0-1 0,0 0 0,0 1 0,0-1 0,0 0 0,0 0 0,0 0 0,0-1 0,0 1 0,0 0 0,0-1 0,0 0 0,0 1 0,0-1 0,0 0 0,-1 0 0,1 0 0,0 0 0,-1 0 0,1 0 0,0 0 0,-1-1 0,1 1 0,-1-1 0,0 1 0,0-1 0,1 1 0,-1-1 0,1-2 0,6-8 0,0-1 0,-1 1 0,9-22 0,-11 23 0,28-65 0,-2-1 0,23-94 0,-41 119 0,-3-1 0,-2-1 0,-2 0 0,-2-74 0,-6 90 0,1 24 0,0 19 0,0 93 0,20 161 0,-11-204 0,2-1 0,3 1 0,3-2 0,33 79 0,-44-120 12,1 0 0,1-1 0,0 0 0,1 0 0,0-1 0,0 0 0,1 0 0,1-1 0,17 15 0,-23-21-57,-1-1 0,1 1 0,0-1 0,0 0 0,0 0 0,0 0 0,0-1 0,0 0 0,0 1 0,0-1 0,1-1 0,-1 1 0,0 0 0,1-1 0,-1 0 0,1 0 0,-1-1 0,0 1 0,1-1 0,-1 0 0,0 0 0,1 0 0,-1-1 0,0 1 0,0-1 0,0 0 0,0 0 0,-1 0 0,1-1 0,-1 0 0,1 1 0,3-5 0,7-7-6781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5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24575,'0'-4'0,"0"-6"0,0-5 0,8-4 0,12-4 0,5-5 0,13-7 0,7-2 0,4-3 0,-1 6 0,-9 8-8191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5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225 741 24575,'1'-27'0,"-1"9"0,1 0 0,-2 0 0,0 1 0,-2-1 0,-4-19 0,6 33 0,0 0 0,-1 0 0,1 1 0,-1-1 0,0 0 0,0 1 0,0-1 0,-1 1 0,1-1 0,-1 1 0,0 0 0,0 0 0,0 1 0,0-1 0,0 0 0,-1 1 0,1 0 0,-1 0 0,0 0 0,1 0 0,-1 1 0,0-1 0,0 1 0,0 0 0,0 0 0,0 0 0,-6 0 0,5 1 0,1 0 0,-1-1 0,1 1 0,-1 1 0,0-1 0,1 1 0,-1-1 0,1 1 0,-1 1 0,1-1 0,0 1 0,-1-1 0,1 1 0,0 1 0,0-1 0,0 0 0,1 1 0,-1 0 0,0 0 0,-4 5 0,4-3 0,0 0 0,1 1 0,0-1 0,0 1 0,0 0 0,0 0 0,1 0 0,0 1 0,0-1 0,1 0 0,0 1 0,0-1 0,0 1 0,1 6 0,0 1 0,1-1 0,0 1 0,1 0 0,0-1 0,1 1 0,1-1 0,0 0 0,1 0 0,7 14 0,-9-21 0,0 0 0,1 0 0,-1 0 0,1 0 0,1-1 0,-1 0 0,1 1 0,0-2 0,0 1 0,1-1 0,-1 1 0,1-1 0,0-1 0,0 1 0,0-1 0,1 0 0,-1-1 0,1 1 0,12 2 0,-16-5 0,0 0 0,0 0 0,0-1 0,0 1 0,0 0 0,0-1 0,0 0 0,0 0 0,0 0 0,-1 0 0,1 0 0,0 0 0,-1-1 0,1 1 0,-1-1 0,1 0 0,-1 0 0,0 0 0,0 0 0,0 0 0,0 0 0,0 0 0,0-1 0,-1 1 0,3-4 0,4-8 0,0-1 0,-1 0 0,6-20 0,-8 23 0,11-35 0,-8 23 0,0 2 0,22-43 0,-30 64 0,1 0 0,0 0 0,-1 0 0,1 0 0,0 0 0,0 0 0,0 0 0,0 0 0,0 0 0,0 0 0,0 0 0,0 1 0,0-1 0,2 0 0,-3 0 0,1 1 0,-1 0 0,1 0 0,-1 0 0,1 0 0,-1 0 0,1 1 0,-1-1 0,1 0 0,-1 0 0,1 0 0,-1 0 0,0 0 0,1 1 0,-1-1 0,1 0 0,-1 0 0,1 1 0,-1-1 0,0 0 0,1 1 0,-1-1 0,0 0 0,1 1 0,-1 0 0,3 3 0,0 1 0,-1-1 0,0 1 0,0 0 0,2 8 0,0-2 0,1 2 0,0-1 0,1 1 0,0-1 0,1 0 0,0 0 0,1 0 0,13 14 0,-16-21 0,0-1 0,0 0 0,0 0 0,0 0 0,1-1 0,-1 0 0,1 0 0,0 0 0,0-1 0,0 1 0,0-1 0,1-1 0,-1 0 0,0 1 0,1-2 0,-1 1 0,1-1 0,7 0 0,-8-1 0,0 0 0,0 0 0,0 0 0,-1-1 0,1 0 0,0 0 0,-1 0 0,0-1 0,1 0 0,-1 0 0,0 0 0,-1 0 0,1-1 0,0 0 0,-1 0 0,0 0 0,0-1 0,0 1 0,-1-1 0,1 0 0,3-9 0,5-9 0,-1 0 0,-2-1 0,11-42 0,-18 59 0,14-51 0,-2-1 0,-4 0 0,-1-1 0,-4 0 0,-3-94 0,0 200 0,-1-12 0,9 67 0,-2-63 0,3-1 0,18 46 0,-21-63 0,1 0 0,2 0 0,0-1 0,1-1 0,20 26 0,-30-42 0,0 0 0,-1 1 0,1-1 0,0 0 0,1-1 0,-1 1 0,0 0 0,1 0 0,-1-1 0,1 1 0,-1-1 0,1 0 0,-1 0 0,1 0 0,0 0 0,0-1 0,-1 1 0,1-1 0,0 1 0,0-1 0,0 0 0,0 0 0,0 0 0,4-1 0,-2-1 0,-1 0 0,1 0 0,-1 0 0,0-1 0,0 1 0,0-1 0,0 0 0,-1 0 0,1-1 0,-1 1 0,0-1 0,0 1 0,0-1 0,3-5 0,6-11 0,-1-1 0,-2-1 0,15-42 0,-17 41 0,2 1 0,0 0 0,19-32 0,-27 52 0,-1 0 0,1 1 0,1-1 0,-1 1 0,0 0 0,0-1 0,0 1 0,1 0 0,-1 0 0,1 0 0,-1 0 0,3-2 0,-3 3 0,0 0 0,-1 0 0,1 0 0,-1 0 0,1 0 0,0 0 0,-1 0 0,1 0 0,0 0 0,-1 0 0,1 0 0,-1 0 0,1 0 0,0 1 0,-1-1 0,1 0 0,-1 0 0,1 1 0,-1-1 0,1 0 0,-1 1 0,1-1 0,-1 1 0,1 0 0,3 3 0,-1 0 0,0 1 0,0 0 0,-1 0 0,1 0 0,2 8 0,1 2 0,1 0 0,16 38 0,52 85 0,-72-135 0,-1 1 0,0-1 0,1 0 0,0 1 0,0-1 0,0-1 0,0 1 0,0 0 0,1-1 0,-1 1 0,1-1 0,-1 0 0,1-1 0,5 3 0,-7-4 0,0 1 0,1-1 0,-1 0 0,0 0 0,0 0 0,1 0 0,-1-1 0,0 1 0,0-1 0,0 1 0,1-1 0,-1 0 0,0 1 0,0-1 0,0 0 0,0-1 0,0 1 0,-1 0 0,1 0 0,0-1 0,-1 1 0,1-1 0,0 0 0,-1 1 0,0-1 0,1 0 0,1-4 0,4-6 0,-1-1 0,0 0 0,-1-1 0,-1 1 0,0-1 0,0 0 0,1-18 0,-3 18 0,1 0 0,0 0 0,1 0 0,0 0 0,1 1 0,12-23 0,-16 35 0,-1 0 0,0 1 0,1-1 0,-1 0 0,1 1 0,-1-1 0,1 1 0,-1-1 0,1 1 0,-1-1 0,1 1 0,0 0 0,-1-1 0,1 1 0,0 0 0,-1-1 0,1 1 0,0 0 0,-1 0 0,1 0 0,0-1 0,0 1 0,-1 0 0,1 0 0,0 0 0,0 0 0,-1 0 0,1 1 0,0-1 0,0 0 0,-1 0 0,1 0 0,0 1 0,-1-1 0,1 0 0,0 0 0,-1 1 0,1-1 0,-1 1 0,1-1 0,0 1 0,-1-1 0,1 1 0,0 0 0,24 29 0,-20-23 0,63 96 0,-66-101 0,-1 0 0,1 0 0,0 0 0,-1 0 0,1 0 0,0 0 0,0 0 0,1 0 0,-1-1 0,0 1 0,1-1 0,-1 0 0,0 0 0,1 0 0,-1 0 0,1 0 0,0 0 0,-1 0 0,1-1 0,0 0 0,-1 1 0,1-1 0,0 0 0,0 0 0,-1-1 0,1 1 0,3-1 0,-2-1 0,-1 1 0,0-1 0,0 0 0,0 0 0,0 0 0,0 0 0,-1 0 0,1-1 0,-1 1 0,1-1 0,-1 0 0,0 1 0,0-1 0,0 0 0,-1 0 0,1-1 0,0 1 0,-1 0 0,0 0 0,1-6 0,3-22 0,-1 1 0,-1-1 0,-2 1 0,-1-1 0,-7-44 0,7 68 0,-2 1 0,1-1 0,-1 1 0,0-1 0,0 1 0,0 0 0,-1 0 0,0 0 0,0 0 0,-1 1 0,0-1 0,0 1 0,0 0 0,0 0 0,-1 0 0,0 1 0,0-1 0,0 1 0,0 0 0,-1 1 0,0-1 0,0 1 0,0 0 0,0 1 0,-11-4 0,-6-1 0,-1 2 0,0 0 0,-1 1 0,1 2 0,-41 0 0,57 2 0,0 1 0,0 0 0,1 0 0,-1 1 0,1 0 0,-1 0 0,1 1 0,0 0 0,0 0 0,0 1 0,0 0 0,0 0 0,1 0 0,0 1 0,0 0 0,0 0 0,0 1 0,1 0 0,-8 11 0,6-7 0,0 0 0,1 1 0,0 0 0,1 0 0,1 1 0,-1-1 0,2 1 0,-1 0 0,2 0 0,0 0 0,-1 22 0,3-31 0,0-1 0,0 1 0,0 0 0,0-1 0,1 1 0,-1 0 0,1-1 0,0 1 0,0-1 0,0 1 0,0-1 0,0 1 0,1-1 0,-1 1 0,1-1 0,-1 0 0,1 0 0,0 0 0,0 0 0,0 0 0,0-1 0,0 1 0,0 0 0,1-1 0,-1 1 0,0-1 0,1 0 0,-1 0 0,1 0 0,-1 0 0,1-1 0,0 1 0,3 0 0,5 1 0,1-1 0,-1-1 0,0 0 0,1 0 0,-1-1 0,22-4 0,-11-1 0,0 0 0,-1-2 0,1 0 0,38-22 0,-23 7 0,57-43 0,-52 31 0,-2-2 0,57-68 0,-94 100 0,1 1 0,0 0 0,1 0 0,-1 0 0,1 0 0,-1 0 0,1 1 0,0 0 0,0 0 0,1 0 0,10-3 0,-13 5 0,0 1 0,0 0 0,0-1 0,0 1 0,0 0 0,1 0 0,-1 1 0,0-1 0,0 1 0,0-1 0,0 1 0,0 0 0,0 0 0,0 1 0,0-1 0,-1 0 0,1 1 0,0 0 0,-1 0 0,1-1 0,-1 2 0,0-1 0,4 4 0,2 3 0,-1 0 0,0 1 0,-1 0 0,0 0 0,0 0 0,5 14 0,20 70 0,-3-9 0,-22-141 0,-5 31 0,0-7 0,6-40 0,-6 65 0,1 0 0,-1 0 0,1 0 0,0 0 0,1 0 0,-1 1 0,1-1 0,1 1 0,-1 0 0,1 0 0,9-10 0,-13 15 0,1 0 0,0 0 0,0 1 0,-1-1 0,1 0 0,0 1 0,0-1 0,0 1 0,0-1 0,0 1 0,0-1 0,0 1 0,0-1 0,0 1 0,0 0 0,0 0 0,0 0 0,0-1 0,0 1 0,0 0 0,0 0 0,0 0 0,0 1 0,0-1 0,0 0 0,0 0 0,0 0 0,0 1 0,0-1 0,0 1 0,0-1 0,0 1 0,1 0 0,3 3 0,-1 0 0,1 0 0,-1 1 0,-1 0 0,6 6 0,3 6 0,186 203 0,10 12 0,-175-186-1365,-14-15-5461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5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14:5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25 24575,'-62'-1'0,"-71"2"0,129 0 0,1-1 0,-1 1 0,0-1 0,1 1 0,-1 0 0,1 1 0,-1-1 0,1 0 0,0 1 0,0 0 0,0 0 0,0 0 0,0 0 0,0 0 0,0 1 0,1-1 0,-1 1 0,1 0 0,-1 0 0,1 0 0,0 0 0,0 0 0,1 0 0,-1 0 0,1 1 0,-1-1 0,0 4 0,0 1 0,1-1 0,-1 1 0,1 0 0,1 0 0,-1-1 0,1 1 0,1 0 0,0 0 0,0-1 0,0 1 0,1 0 0,2 7 0,-1-9 0,0 0 0,1 0 0,-1-1 0,1 1 0,0-1 0,0 0 0,1 0 0,0-1 0,-1 1 0,2-1 0,-1 0 0,0 0 0,1-1 0,0 1 0,10 3 0,5 3 0,1-2 0,0-1 0,27 6 0,-29-9 0,-8-2 0,0 1 0,-1 0 0,0 0 0,0 1 0,17 8 0,-25-10 0,0 1 0,1-1 0,-1 1 0,0 0 0,-1-1 0,1 1 0,0 0 0,-1 1 0,0-1 0,1 0 0,-1 1 0,-1-1 0,1 1 0,0 0 0,-1-1 0,0 1 0,0 0 0,0 0 0,0 0 0,0 6 0,-1-4 0,0 0 0,0-1 0,0 1 0,-1 0 0,0-1 0,0 1 0,0-1 0,-1 0 0,0 1 0,0-1 0,0 0 0,-1 0 0,0 0 0,0 0 0,-4 5 0,5-8 0,0 1 0,0-1 0,0 1 0,-1-1 0,1 0 0,-1 0 0,1 0 0,-1-1 0,0 1 0,0 0 0,1-1 0,-1 0 0,0 0 0,-1 0 0,1 0 0,0 0 0,0 0 0,0-1 0,0 0 0,-1 1 0,1-1 0,0 0 0,0-1 0,-1 1 0,1-1 0,0 1 0,-5-3 0,6 2 0,-1 0 0,0-1 0,1 1 0,-1-1 0,1 0 0,0 0 0,0 0 0,-1 0 0,1 0 0,1 0 0,-1-1 0,0 1 0,0-1 0,1 1 0,0-1 0,-1 1 0,1-1 0,0 0 0,0 0 0,1 0 0,-1 0 0,0 0 0,1-4 0,-2-10 0,1 0 0,3-34 0,-1 30 0,-1 13 0,-1 0 0,2 0 0,-1 0 0,1 0 0,1 0 0,-1 0 0,1 0 0,1 1 0,-1-1 0,1 1 0,1 0 0,-1-1 0,1 1 0,1 1 0,-1-1 0,1 1 0,0 0 0,7-7 0,-3 4 0,-1 1 0,0-2 0,0 1 0,-1-1 0,7-12 0,-12 17 0,1 0 0,-1 0 0,0 0 0,0-1 0,0 1 0,-1-1 0,0 1 0,0-1 0,0 0 0,-1 1 0,0-1 0,0 0 0,-1-5 0,0 8 0,1 0 0,-1 1 0,0-1 0,0 1 0,-1-1 0,1 1 0,-1 0 0,1-1 0,-1 1 0,1 0 0,-1 0 0,0 0 0,0 0 0,0 0 0,-1 1 0,1-1 0,0 1 0,0-1 0,-1 1 0,1 0 0,-1 0 0,1 0 0,-4-1 0,-8-2 0,0 0 0,-1 1 0,-15-1 0,15 2 0,-57-7-1365,42 7-5461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1:5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24575,'0'-4'0,"0"-6"0,4-5 0,1-4 0,1-3 0,2 2 0,5 0 0,0-1 0,2 0 0,2 3 0,-1 0 0,1 3 0,-3 5-8191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2:3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1 24575,'-1'12'0,"0"0"0,-1 0 0,0 0 0,-1 0 0,-6 15 0,-3 13 0,-290 1403 0,284-1320 0,-37 209 0,52-319 0,0 0 0,0-1 0,-1 1 0,-11 21 0,15-33 0,-1 1 0,0 0 0,0-1 0,0 1 0,0 0 0,0-1 0,0 1 0,0-1 0,0 0 0,0 1 0,-1-1 0,1 0 0,-1 0 0,1 0 0,-1 0 0,1 0 0,-1 0 0,0 0 0,1-1 0,-1 1 0,0 0 0,0-1 0,0 0 0,1 1 0,-1-1 0,0 0 0,0 0 0,0 0 0,0 0 0,1 0 0,-1 0 0,0-1 0,0 1 0,0 0 0,1-1 0,-1 0 0,0 1 0,1-1 0,-1 0 0,0 0 0,1 0 0,-4-2 0,-3-4 0,-1-1 0,1 0 0,1 0 0,-1-1 0,1 1 0,1-2 0,-10-17 0,9 16 0,7 10 0,0 1 0,-1-1 0,1 1 0,0-1 0,-1 1 0,1-1 0,0 1 0,-1-1 0,1 1 0,-1-1 0,1 1 0,0-1 0,-1 1 0,1 0 0,-1-1 0,1 1 0,-1 0 0,0-1 0,1 1 0,-1 0 0,1 0 0,-2-1 0,-3 11 0,4 27 0,1-31 0,0 10 0,-1-1 0,1 1 0,1-1 0,1 0 0,5 26 0,-6-37 0,0 0 0,0 0 0,1-1 0,0 1 0,0 0 0,0-1 0,0 1 0,0-1 0,1 0 0,-1 1 0,1-1 0,0-1 0,0 1 0,0 0 0,0-1 0,1 1 0,-1-1 0,1 0 0,0 0 0,-1 0 0,1-1 0,7 3 0,14 0 0,1 0 0,0-1 0,-1-2 0,1-1 0,29-3 0,3 1 0,157-14-1365,-185 12-5461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2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282 115 24575,'0'2'0,"-1"0"0,1-1 0,-1 1 0,1 0 0,-1 0 0,1-1 0,-1 1 0,0-1 0,0 1 0,0-1 0,0 1 0,0-1 0,0 1 0,0-1 0,0 0 0,0 0 0,-1 1 0,1-1 0,-1 0 0,1 0 0,-1 0 0,1 0 0,-1-1 0,1 1 0,-3 0 0,-48 14 0,36-11 0,7-1 0,-1-1 0,1 0 0,-1-1 0,-17 1 0,26-2 0,0 0 0,0 0 0,-1 0 0,1 0 0,0 0 0,-1 0 0,1 0 0,0-1 0,0 1 0,0 0 0,-1-1 0,1 1 0,0-1 0,0 1 0,0-1 0,0 0 0,0 1 0,0-1 0,0 0 0,0 0 0,0 0 0,0 0 0,0 0 0,0 0 0,1 0 0,-1 0 0,0 0 0,1 0 0,-1 0 0,1 0 0,-1-1 0,1 1 0,-1 0 0,1 0 0,0 0 0,0-1 0,0 1 0,0 0 0,0-1 0,0 1 0,0 0 0,0 0 0,0-1 0,0 1 0,1 0 0,-1 0 0,1-1 0,0 0 0,1-3 0,0 0 0,0 0 0,1 0 0,0 0 0,0 0 0,0 1 0,1 0 0,-1-1 0,1 1 0,0 1 0,0-1 0,0 0 0,1 1 0,-1 0 0,1 0 0,6-2 0,12-7 0,1 2 0,30-9 0,-25 9 0,-22 7 0,-1 1 0,1 0 0,0 0 0,0 0 0,15 0 0,-19 2 0,0 0 0,0 0 0,0 1 0,0 0 0,0 0 0,0-1 0,0 2 0,0-1 0,0 0 0,-1 1 0,1-1 0,0 1 0,-1 0 0,1 0 0,-1 0 0,3 2 0,11 13 0,-1 0 0,0 1 0,-2 1 0,0 0 0,-1 1 0,0 0 0,-2 1 0,-1 0 0,-1 0 0,0 1 0,5 27 0,-5-10 0,-2 0 0,-1 0 0,-2 1 0,-2-1 0,-7 69 0,3-83 0,-1 0 0,-1-1 0,-1 1 0,-2-1 0,0-1 0,-2 1 0,0-1 0,-17 26 0,17-33 0,-1 0 0,-1 0 0,-1-1 0,0-1 0,0 0 0,-2-1 0,0 0 0,0-1 0,-1-1 0,0 0 0,-24 10 0,8-6 0,0-1 0,-1-2 0,-1-1 0,-67 12 0,100-22 0,-1-1 0,0 0 0,0 1 0,1-1 0,-1 0 0,0 0 0,0 0 0,1-1 0,-1 1 0,0 0 0,0-1 0,1 1 0,-1-1 0,0 1 0,1-1 0,-1 0 0,1 0 0,-1 0 0,1 0 0,-1 0 0,1 0 0,0 0 0,-1 0 0,1 0 0,0-1 0,0 1 0,0 0 0,0-1 0,0 1 0,0-1 0,0 0 0,0 1 0,1-1 0,-1 1 0,1-1 0,-1 0 0,1 0 0,0 1 0,0-1 0,-1 0 0,1 0 0,0 1 0,1-4 0,-1-1 0,1 0 0,0 0 0,0 1 0,1-1 0,-1 1 0,1-1 0,0 1 0,1 0 0,-1-1 0,1 1 0,0 0 0,5-6 0,1 2 0,0 1 0,0 1 0,1-1 0,-1 1 0,2 1 0,11-6 0,-16 9 0,0 0 0,0 0 0,1 1 0,-1 0 0,1 0 0,-1 0 0,1 1 0,0 0 0,-1 0 0,1 1 0,0 0 0,9 1 0,-12 0 0,-1 0 0,1 1 0,0 0 0,0 0 0,-1 0 0,1 0 0,-1 0 0,0 1 0,0-1 0,1 1 0,-2 0 0,1 0 0,0 0 0,-1 0 0,1 0 0,1 5 0,6 8 0,-1 1 0,8 21 0,-12-27 0,9 26 59,13 57-1,-18-56-799,24 58 0,-25-79-6085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2:3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0 24575,'-4'1'0,"0"0"0,-1 0 0,1 0 0,-1 0 0,1 0 0,0 1 0,0 0 0,0 0 0,0 0 0,0 0 0,0 1 0,0 0 0,-5 5 0,-43 47 0,47-48 0,-18 22 0,1 2 0,-31 58 0,-24 72 0,76-158 0,-22 45 0,-23 56 0,40-89 0,1 0 0,0 1 0,2-1 0,-4 29 0,10-16-1365,6-9-5461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2:3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53 24575,'0'-2'0,"-1"1"0,0-1 0,1 1 0,-1-1 0,0 1 0,0-1 0,0 1 0,0 0 0,-1-1 0,1 1 0,0 0 0,-1 0 0,1 0 0,0 0 0,-1 0 0,1 0 0,-1 0 0,1 1 0,-3-2 0,-32-12 0,19 10 0,0 0 0,-1 2 0,1 0 0,-1 0 0,1 2 0,-1 0 0,0 1 0,1 1 0,-23 6 0,28-5 0,-1 0 0,2 1 0,-1 1 0,0 0 0,1 0 0,0 2 0,1-1 0,-1 1 0,1 1 0,0-1 0,1 2 0,0-1 0,-14 19 0,12-12 0,2 2 0,0-1 0,0 1 0,2 0 0,0 0 0,1 1 0,1 0 0,0 1 0,2-1 0,0 0 0,1 1 0,1 0 0,0 0 0,2-1 0,0 1 0,1 0 0,5 20 0,-5-31 0,-1-1 0,2 0 0,-1 1 0,1-1 0,0 0 0,0 0 0,1-1 0,0 1 0,0-1 0,0 1 0,1-1 0,0-1 0,0 1 0,1-1 0,0 0 0,0 0 0,0 0 0,0-1 0,1 0 0,-1 0 0,1-1 0,0 0 0,0 0 0,0 0 0,1-1 0,-1 0 0,1-1 0,-1 0 0,15 1 0,74 1 0,-86-3 0,1-1 0,-1 0 0,1-1 0,-1 0 0,0-1 0,0 0 0,11-4 0,-18 5 0,-1 0 0,1 0 0,0 0 0,-1 0 0,0-1 0,1 1 0,-1-1 0,0 0 0,0 1 0,-1-1 0,1 0 0,0 0 0,-1 0 0,0 0 0,0 0 0,0 0 0,0 0 0,0-1 0,-1 1 0,1 0 0,-1-7 0,0 7 0,1 0 0,-1 0 0,0 0 0,-1 0 0,1 0 0,0 1 0,-1-1 0,0 0 0,0 0 0,0 0 0,0 1 0,0-1 0,0 0 0,-1 1 0,1-1 0,-1 1 0,1-1 0,-1 1 0,0 0 0,0 0 0,0 0 0,-1 0 0,1 0 0,-5-2 0,-6 0 0,0 1 0,-1 0 0,0 1 0,1 1 0,-1 0 0,0 0 0,1 2 0,-25 3 0,-11-1 0,-198-2-1365,226-1-5461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2:3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24575,'3'29'0,"0"0"0,2-1 0,1 1 0,12 36 0,0-2 0,-10-27 0,-4-16 0,1-1 0,0 1 0,1-1 0,2 0 0,14 29 0,-21-46 0,0-1 0,0 1 0,1 0 0,-1 0 0,1-1 0,-1 1 0,1-1 0,-1 1 0,1-1 0,0 1 0,0-1 0,-1 0 0,1 0 0,0 0 0,0 0 0,0 0 0,0-1 0,0 1 0,0-1 0,1 1 0,2-1 0,-2 0 0,1 0 0,-1-1 0,0 1 0,1-1 0,-1 0 0,0 0 0,0-1 0,1 1 0,-1-1 0,0 1 0,0-1 0,3-3 0,9-7 0,-1-1 0,-1 0 0,0-1 0,11-16 0,-17 21 0,144-202 0,41-47 0,-150 216-1365,-10 18-5461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3T08:52:3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228 686 24575,'57'62'0,"-53"-57"0,1-1 0,0 0 0,0 0 0,0-1 0,9 5 0,-16-10 0,1 0 0,0 0 0,-1 1 0,1-1 0,-1 0 0,1 1 0,-1 0 0,0-1 0,0 1 0,0 0 0,1-1 0,-1 1 0,0 0 0,0 1 0,-1-1 0,-2-1 0,-39-8 0,43 10 0,-8-1 0,1 0 0,-1 0 0,1 0 0,-1 1 0,1 1 0,-1-1 0,1 1 0,0 1 0,-1 0 0,1 0 0,0 0 0,0 1 0,0 0 0,0 1 0,1 0 0,-1 0 0,1 1 0,0-1 0,0 2 0,1-1 0,-1 1 0,1 0 0,0 0 0,1 0 0,0 1 0,0 0 0,0 0 0,1 1 0,0-1 0,0 1 0,1 0 0,-5 16 0,3-4 0,1 0 0,1 0 0,1 0 0,0 1 0,3 38 0,0-57 0,-1 1 0,0 0 0,1 0 0,-1-1 0,1 1 0,0 0 0,0-1 0,0 1 0,0-1 0,0 1 0,1-1 0,-1 1 0,1-1 0,-1 0 0,1 0 0,0 0 0,0 0 0,0 0 0,0 0 0,3 1 0,0 0 0,-1-1 0,1 0 0,-1-1 0,1 1 0,-1-1 0,1 0 0,0 0 0,0 0 0,0-1 0,8 0 0,2 0 0,-1-2 0,0 0 0,0 0 0,0-2 0,0 0 0,-1 0 0,15-8 0,-6 1 0,0-1 0,-1-1 0,0-1 0,-1-1 0,-1-1 0,0-1 0,-2 0 0,0-1 0,18-26 0,-21 31 0,-13 13 0,-1 0 0,0 0 0,1 0 0,-1-1 0,0 1 0,0 0 0,1 0 0,-1 0 0,0 0 0,1 0 0,-1 0 0,0 0 0,1 0 0,-1 0 0,0 0 0,1 1 0,-1-1 0,0 0 0,0 0 0,1 0 0,-1 0 0,0 0 0,1 0 0,-1 1 0,0-1 0,0 0 0,1 0 0,-1 0 0,0 1 0,0-1 0,2 3 0,0 1 0,-1-1 0,0 0 0,1 1 0,-1-1 0,-1 1 0,2 3 0,-1-1 0,0-1 0,0-1 0,0 0 0,0 0 0,0 1 0,1-1 0,0 0 0,0 0 0,0-1 0,0 1 0,1 0 0,-1-1 0,4 4 0,-3-5 0,0 0 0,0 0 0,0 0 0,0-1 0,0 1 0,0-1 0,0 0 0,0 0 0,0 0 0,0 0 0,1-1 0,-1 1 0,0-1 0,1 0 0,-1 0 0,6-1 0,4 0 0,0-1 0,0-1 0,0 0 0,-1-1 0,1 0 0,-1-1 0,0 0 0,0-1 0,-1 0 0,15-11 0,10-9 0,52-51 0,-78 67 0,25-24 0,-3-2 0,0-1 0,-3-1 0,33-56 0,79-175 0,-81 129 0,-54 124 0,-1-1 0,-1 0 0,-1 0 0,0 0 0,-1 0 0,0-29 0,-2 44 0,0 1 0,0-1 0,0 1 0,0-1 0,0 1 0,0-1 0,0 1 0,-1-1 0,1 1 0,-1-1 0,1 1 0,-1 0 0,1-1 0,-1 1 0,0 0 0,0-1 0,0 1 0,1 0 0,-1 0 0,0 0 0,-1 0 0,1 0 0,0 0 0,0 0 0,0 0 0,-3-1 0,2 2 0,1 0 0,-1 0 0,0 0 0,0 0 0,1 0 0,-1 1 0,0-1 0,1 1 0,-1-1 0,1 1 0,-1 0 0,1 0 0,-1 0 0,1 0 0,-1 0 0,1 0 0,0 0 0,-1 0 0,1 0 0,0 0 0,0 1 0,0-1 0,-1 3 0,-13 17 0,0 0 0,2 2 0,1 0 0,1 0 0,1 1 0,-12 42 0,-26 156 0,35-140 0,-5 93 0,17-148 0,2 0 0,0 0 0,2 0 0,0 0 0,2-1 0,1 0 0,15 41 0,-6-33 0,1-1 0,25 40 0,-32-59 0,1 1 0,1-2 0,0 0 0,1 0 0,0-1 0,1 0 0,17 12 0,-27-22 0,1 0 0,-1 0 0,0-1 0,1 1 0,-1-1 0,1 1 0,-1-1 0,1-1 0,-1 1 0,1 0 0,0-1 0,-1 0 0,1 1 0,0-2 0,-1 1 0,6-1 0,-4 0 0,1-1 0,0 0 0,-1 0 0,0-1 0,1 1 0,-1-1 0,0 0 0,0 0 0,6-6 0,4-5 0,-1-1 0,-1 0 0,0-1 0,20-31 0,13-32 0,57-129 0,-102 207 0,-1-1 0,1 1 0,-1 0 0,1-1 0,-1 1 0,1 0 0,0 0 0,-1 0 0,1 0 0,0 0 0,0 0 0,0 0 0,0 0 0,2-2 0,-3 4 0,1-1 0,-1 0 0,0 0 0,1 1 0,-1-1 0,0 0 0,1 0 0,-1 1 0,0-1 0,1 1 0,-1-1 0,0 0 0,0 1 0,0-1 0,1 0 0,-1 1 0,0-1 0,0 1 0,0-1 0,0 1 0,0-1 0,0 1 0,1-1 0,-1 0 0,0 1 0,-1-1 0,1 2 0,1 49 0,-2-43 0,1-5 0,0 15 0,0 0 0,0 1 0,2-1 0,0 0 0,7 23 0,-8-37 0,0-1 0,0 0 0,0 0 0,1 0 0,0 0 0,-1 0 0,1 0 0,0-1 0,0 1 0,1 0 0,-1-1 0,0 0 0,1 1 0,0-1 0,3 2 0,-3-3 0,1 1 0,-1-1 0,0 0 0,1-1 0,-1 1 0,1-1 0,0 1 0,-1-1 0,1 0 0,-1 0 0,1-1 0,-1 1 0,1-1 0,-1 0 0,1 1 0,-1-2 0,6-2 0,1 0 0,-2 0 0,1-1 0,0-1 0,-1 1 0,0-1 0,-1-1 0,12-11 0,45-57 0,-61 70 0,60-87 0,-45 64 0,1 0 0,39-44 0,-58 71 0,0 1 0,0-1 0,0 1 0,1-1 0,-1 1 0,0-1 0,1 1 0,-1 0 0,0-1 0,1 1 0,-1-1 0,1 1 0,-1 0 0,1 0 0,-1-1 0,0 1 0,1 0 0,-1 0 0,1-1 0,-1 1 0,1 0 0,0 0 0,-1 0 0,1 0 0,-1 0 0,1 0 0,-1 0 0,1 0 0,-1 0 0,1 0 0,-1 0 0,1 0 0,-1 0 0,1 0 0,0 0 0,-1 0 0,1 1 0,-1-1 0,0 0 0,1 0 0,-1 1 0,1-1 0,-1 0 0,1 1 0,-1-1 0,0 1 0,1-1 0,-1 0 0,0 1 0,1-1 0,-1 1 0,0-1 0,1 1 0,-1-1 0,0 1 0,0-1 0,0 1 0,0-1 0,1 1 0,-1-1 0,0 1 0,0-1 0,0 1 0,0 0 0,3 41 0,-3-38 0,-4 70 0,2-41 0,3 57 0,0-85 0,0 0 0,0-1 0,0 1 0,1 0 0,-1-1 0,1 1 0,0-1 0,1 0 0,-1 0 0,1 1 0,0-2 0,0 1 0,0 0 0,0 0 0,1-1 0,-1 0 0,1 0 0,0 0 0,0 0 0,0 0 0,0-1 0,1 0 0,-1 0 0,0 0 0,1 0 0,9 1 0,7 2 0,2-1 0,-1-1 0,1 0 0,29-2 0,-40-1 0,1 0 0,-1-1 0,1 0 0,-1-1 0,1-1 0,-1 0 0,0 0 0,0-1 0,0-1 0,-1 0 0,1 0 0,-1-1 0,0-1 0,-1 0 0,0 0 0,0-1 0,0 0 0,-1-1 0,0 0 0,-1-1 0,0 1 0,7-14 0,0 2 0,-2-1 0,0 0 0,-2-1 0,-1-1 0,0 1 0,-2-2 0,-1 1 0,0-1 0,-2 0 0,-1 0 0,-1-1 0,-1 1 0,-2-30 0,0 54 0,0-1 0,0 1 0,0-1 0,0 1 0,-1-1 0,1 1 0,0 0 0,0-1 0,-1 1 0,1-1 0,-1 1 0,0-1 0,1 1 0,-1 0 0,0 0 0,0-1 0,0 1 0,0 0 0,0 0 0,0 0 0,0 0 0,0 0 0,0 0 0,-3-1 0,3 2 0,-1 0 0,1 0 0,0 0 0,-1 0 0,1 1 0,-1-1 0,1 1 0,0-1 0,-1 1 0,1-1 0,0 1 0,0 0 0,-1 0 0,1 0 0,0-1 0,0 1 0,0 0 0,0 0 0,0 1 0,0-1 0,0 0 0,1 0 0,-1 0 0,0 1 0,1-1 0,-2 3 0,-11 19 0,2 2 0,0-1 0,1 1 0,2 1 0,0 0 0,2 0 0,1 0 0,1 1 0,1 0 0,2 0 0,0-1 0,2 1 0,5 34 0,-5-57 0,-1-1 0,1 1 0,0-1 0,1 0 0,-1 1 0,1-1 0,-1 0 0,1 0 0,0 0 0,0 0 0,0-1 0,0 1 0,1-1 0,-1 1 0,1-1 0,0 0 0,-1 1 0,1-2 0,0 1 0,0 0 0,0 0 0,1-1 0,-1 0 0,0 1 0,1-1 0,5 0 0,6 2 0,1-2 0,0 0 0,0-1 0,27-3 0,-6 1 0,-35 1 0,42 1 0,0-3 0,-1-2 0,67-15 0,-97 17 0,-1-1 0,1-1 0,-1 1 0,-1-2 0,1 0 0,-1-1 0,0 0 0,0 0 0,-1-1 0,0 0 0,0-1 0,-1 0 0,0-1 0,-1 0 0,0 0 0,12-21 0,-6-7 0,-13 17 0,-1 21 0,0-1 0,0 1 0,0-1 0,0 1 0,-1-1 0,1 1 0,0-1 0,0 1 0,0 0 0,-1-1 0,1 1 0,0 0 0,-1-1 0,1 1 0,0 0 0,-1-1 0,1 1 0,-1 0 0,1-1 0,0 1 0,-1 0 0,1 0 0,-1 0 0,1-1 0,-1 1 0,1 0 0,-1 0 0,1 0 0,-1 0 0,1 0 0,-1 0 0,-1 0 0,1 0 0,0 1 0,0-1 0,-1 0 0,1 1 0,0-1 0,0 1 0,-1 0 0,1-1 0,0 1 0,0 0 0,0 0 0,0 0 0,0 0 0,0 0 0,0 0 0,0 0 0,0 0 0,1 0 0,-1 0 0,0 0 0,1 0 0,-1 1 0,1-1 0,-1 0 0,1 0 0,-1 1 0,1-1 0,0 0 0,0 1 0,0-1 0,0 2 0,-1 3 0,0 0 0,1 0 0,0 0 0,0 0 0,3 11 0,10 22 0,-10-33 0,-1-1 0,1 1 0,-2 0 0,1 0 0,-1 0 0,1 6 0,-2-9 0,0-1 0,0 1 0,0-1 0,-1 0 0,1 0 0,-1 1 0,1-1 0,-1 0 0,0 0 0,0 1 0,0-1 0,-1 0 0,1 0 0,0 0 0,-1-1 0,1 1 0,-1 0 0,1 0 0,-1-1 0,-2 2 0,-7 5 0,1 0 0,-2-1 0,1-1 0,-1 0 0,-21 8 0,-67 16 0,57-18 0,-47 11-1365,56-16-5461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8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9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4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50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63.png"/><Relationship Id="rId50" Type="http://schemas.openxmlformats.org/officeDocument/2006/relationships/customXml" Target="../ink/ink57.xml"/><Relationship Id="rId55" Type="http://schemas.openxmlformats.org/officeDocument/2006/relationships/image" Target="../media/image67.png"/><Relationship Id="rId63" Type="http://schemas.openxmlformats.org/officeDocument/2006/relationships/image" Target="../media/image71.png"/><Relationship Id="rId7" Type="http://schemas.openxmlformats.org/officeDocument/2006/relationships/image" Target="../media/image43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54.png"/><Relationship Id="rId11" Type="http://schemas.openxmlformats.org/officeDocument/2006/relationships/image" Target="../media/image45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8.png"/><Relationship Id="rId40" Type="http://schemas.openxmlformats.org/officeDocument/2006/relationships/customXml" Target="../ink/ink52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8" Type="http://schemas.openxmlformats.org/officeDocument/2006/relationships/customXml" Target="../ink/ink61.xml"/><Relationship Id="rId5" Type="http://schemas.openxmlformats.org/officeDocument/2006/relationships/image" Target="../media/image42.png"/><Relationship Id="rId61" Type="http://schemas.openxmlformats.org/officeDocument/2006/relationships/image" Target="../media/image70.png"/><Relationship Id="rId19" Type="http://schemas.openxmlformats.org/officeDocument/2006/relationships/image" Target="../media/image49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53.png"/><Relationship Id="rId30" Type="http://schemas.openxmlformats.org/officeDocument/2006/relationships/customXml" Target="../ink/ink47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64" Type="http://schemas.openxmlformats.org/officeDocument/2006/relationships/customXml" Target="../ink/ink64.xml"/><Relationship Id="rId8" Type="http://schemas.openxmlformats.org/officeDocument/2006/relationships/customXml" Target="../ink/ink36.xml"/><Relationship Id="rId51" Type="http://schemas.openxmlformats.org/officeDocument/2006/relationships/image" Target="../media/image65.png"/><Relationship Id="rId3" Type="http://schemas.openxmlformats.org/officeDocument/2006/relationships/image" Target="../media/image41.png"/><Relationship Id="rId12" Type="http://schemas.openxmlformats.org/officeDocument/2006/relationships/customXml" Target="../ink/ink38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69.png"/><Relationship Id="rId20" Type="http://schemas.openxmlformats.org/officeDocument/2006/relationships/customXml" Target="../ink/ink42.xml"/><Relationship Id="rId41" Type="http://schemas.openxmlformats.org/officeDocument/2006/relationships/image" Target="../media/image60.png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37.xml"/><Relationship Id="rId31" Type="http://schemas.openxmlformats.org/officeDocument/2006/relationships/image" Target="../media/image55.png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72.png"/><Relationship Id="rId4" Type="http://schemas.openxmlformats.org/officeDocument/2006/relationships/customXml" Target="../ink/ink34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41.xml"/><Relationship Id="rId3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5.png"/><Relationship Id="rId21" Type="http://schemas.openxmlformats.org/officeDocument/2006/relationships/customXml" Target="../ink/ink74.xml"/><Relationship Id="rId34" Type="http://schemas.openxmlformats.org/officeDocument/2006/relationships/image" Target="../media/image89.png"/><Relationship Id="rId42" Type="http://schemas.openxmlformats.org/officeDocument/2006/relationships/image" Target="../media/image93.png"/><Relationship Id="rId47" Type="http://schemas.openxmlformats.org/officeDocument/2006/relationships/customXml" Target="../ink/ink87.xml"/><Relationship Id="rId50" Type="http://schemas.openxmlformats.org/officeDocument/2006/relationships/image" Target="../media/image97.png"/><Relationship Id="rId55" Type="http://schemas.openxmlformats.org/officeDocument/2006/relationships/customXml" Target="../ink/ink91.xml"/><Relationship Id="rId63" Type="http://schemas.openxmlformats.org/officeDocument/2006/relationships/customXml" Target="../ink/ink95.xml"/><Relationship Id="rId7" Type="http://schemas.openxmlformats.org/officeDocument/2006/relationships/customXml" Target="../ink/ink67.xml"/><Relationship Id="rId2" Type="http://schemas.openxmlformats.org/officeDocument/2006/relationships/customXml" Target="../ink/ink65.xml"/><Relationship Id="rId16" Type="http://schemas.openxmlformats.org/officeDocument/2006/relationships/image" Target="../media/image80.png"/><Relationship Id="rId29" Type="http://schemas.openxmlformats.org/officeDocument/2006/relationships/customXml" Target="../ink/ink78.xml"/><Relationship Id="rId11" Type="http://schemas.openxmlformats.org/officeDocument/2006/relationships/customXml" Target="../ink/ink69.xml"/><Relationship Id="rId24" Type="http://schemas.openxmlformats.org/officeDocument/2006/relationships/image" Target="../media/image84.png"/><Relationship Id="rId32" Type="http://schemas.openxmlformats.org/officeDocument/2006/relationships/image" Target="../media/image88.png"/><Relationship Id="rId37" Type="http://schemas.openxmlformats.org/officeDocument/2006/relationships/customXml" Target="../ink/ink82.xml"/><Relationship Id="rId40" Type="http://schemas.openxmlformats.org/officeDocument/2006/relationships/image" Target="../media/image92.png"/><Relationship Id="rId45" Type="http://schemas.openxmlformats.org/officeDocument/2006/relationships/customXml" Target="../ink/ink86.xml"/><Relationship Id="rId53" Type="http://schemas.openxmlformats.org/officeDocument/2006/relationships/customXml" Target="../ink/ink90.xml"/><Relationship Id="rId58" Type="http://schemas.openxmlformats.org/officeDocument/2006/relationships/image" Target="../media/image100.png"/><Relationship Id="rId66" Type="http://schemas.openxmlformats.org/officeDocument/2006/relationships/image" Target="../media/image104.png"/><Relationship Id="rId5" Type="http://schemas.openxmlformats.org/officeDocument/2006/relationships/customXml" Target="../ink/ink66.xml"/><Relationship Id="rId61" Type="http://schemas.openxmlformats.org/officeDocument/2006/relationships/customXml" Target="../ink/ink94.xml"/><Relationship Id="rId19" Type="http://schemas.openxmlformats.org/officeDocument/2006/relationships/customXml" Target="../ink/ink73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77.xml"/><Relationship Id="rId30" Type="http://schemas.openxmlformats.org/officeDocument/2006/relationships/image" Target="../media/image87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48" Type="http://schemas.openxmlformats.org/officeDocument/2006/relationships/image" Target="../media/image96.png"/><Relationship Id="rId56" Type="http://schemas.openxmlformats.org/officeDocument/2006/relationships/image" Target="../media/image99.png"/><Relationship Id="rId64" Type="http://schemas.openxmlformats.org/officeDocument/2006/relationships/image" Target="../media/image103.png"/><Relationship Id="rId8" Type="http://schemas.openxmlformats.org/officeDocument/2006/relationships/image" Target="../media/image76.png"/><Relationship Id="rId51" Type="http://schemas.openxmlformats.org/officeDocument/2006/relationships/customXml" Target="../ink/ink89.xml"/><Relationship Id="rId3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91.png"/><Relationship Id="rId46" Type="http://schemas.openxmlformats.org/officeDocument/2006/relationships/image" Target="../media/image95.png"/><Relationship Id="rId59" Type="http://schemas.openxmlformats.org/officeDocument/2006/relationships/customXml" Target="../ink/ink93.xml"/><Relationship Id="rId20" Type="http://schemas.openxmlformats.org/officeDocument/2006/relationships/image" Target="../media/image82.png"/><Relationship Id="rId41" Type="http://schemas.openxmlformats.org/officeDocument/2006/relationships/customXml" Target="../ink/ink84.xml"/><Relationship Id="rId54" Type="http://schemas.openxmlformats.org/officeDocument/2006/relationships/image" Target="../media/image98.png"/><Relationship Id="rId6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" Type="http://schemas.openxmlformats.org/officeDocument/2006/relationships/image" Target="../media/image77.png"/><Relationship Id="rId31" Type="http://schemas.openxmlformats.org/officeDocument/2006/relationships/customXml" Target="../ink/ink79.xml"/><Relationship Id="rId44" Type="http://schemas.openxmlformats.org/officeDocument/2006/relationships/image" Target="../media/image94.png"/><Relationship Id="rId52" Type="http://schemas.openxmlformats.org/officeDocument/2006/relationships/image" Target="../media/image29.png"/><Relationship Id="rId60" Type="http://schemas.openxmlformats.org/officeDocument/2006/relationships/image" Target="../media/image101.png"/><Relationship Id="rId65" Type="http://schemas.openxmlformats.org/officeDocument/2006/relationships/customXml" Target="../ink/ink96.xml"/><Relationship Id="rId4" Type="http://schemas.openxmlformats.org/officeDocument/2006/relationships/image" Target="../media/image74.png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81.png"/><Relationship Id="rId39" Type="http://schemas.openxmlformats.org/officeDocument/2006/relationships/customXml" Target="../ink/ink8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image" Target="../media/image32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customXml" Target="../ink/ink29.xml"/><Relationship Id="rId5" Type="http://schemas.openxmlformats.org/officeDocument/2006/relationships/customXml" Target="../ink/ink2.xml"/><Relationship Id="rId61" Type="http://schemas.openxmlformats.org/officeDocument/2006/relationships/image" Target="../media/image31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customXml" Target="../ink/ink32.xml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image" Target="../media/image30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95B19-367D-35A9-00D8-E193C92E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dirty="0"/>
              <a:t>IP PACKET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8DD04-C05B-F619-54A2-C79038B5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 + DATA (PAYLOAD)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4E02C09-3147-6295-92C5-677B93997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4" r="21404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2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28C8-3CA0-51A3-EB29-6DF92479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8E3E-8798-23E1-2F41-B2CAAFF8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656755" cy="3760891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1. Ver: </a:t>
            </a:r>
            <a:r>
              <a:rPr lang="en-IN" dirty="0"/>
              <a:t>4 bits</a:t>
            </a:r>
            <a:r>
              <a:rPr lang="en-IN" dirty="0">
                <a:sym typeface="Wingdings" panose="05000000000000000000" pitchFamily="2" charset="2"/>
              </a:rPr>
              <a:t> 0100 denotes Version 4 0000-1111  0000,0001,0010,0011,0100,0101,….1111</a:t>
            </a:r>
          </a:p>
          <a:p>
            <a:r>
              <a:rPr lang="en-IN" dirty="0">
                <a:highlight>
                  <a:srgbClr val="FFFF00"/>
                </a:highlight>
                <a:sym typeface="Wingdings" panose="05000000000000000000" pitchFamily="2" charset="2"/>
              </a:rPr>
              <a:t>2. HLEN: </a:t>
            </a:r>
            <a:r>
              <a:rPr lang="en-IN" dirty="0">
                <a:sym typeface="Wingdings" panose="05000000000000000000" pitchFamily="2" charset="2"/>
              </a:rPr>
              <a:t>4 bits  Header length of IP </a:t>
            </a:r>
            <a:r>
              <a:rPr lang="en-IN" dirty="0" err="1">
                <a:sym typeface="Wingdings" panose="05000000000000000000" pitchFamily="2" charset="2"/>
              </a:rPr>
              <a:t>Paacket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>
                <a:highlight>
                  <a:srgbClr val="FF0000"/>
                </a:highlight>
                <a:sym typeface="Wingdings" panose="05000000000000000000" pitchFamily="2" charset="2"/>
              </a:rPr>
              <a:t>Eg.</a:t>
            </a:r>
            <a:r>
              <a:rPr lang="en-IN" dirty="0">
                <a:highlight>
                  <a:srgbClr val="FF0000"/>
                </a:highlight>
                <a:sym typeface="Wingdings" panose="05000000000000000000" pitchFamily="2" charset="2"/>
              </a:rPr>
              <a:t> 1</a:t>
            </a:r>
            <a:r>
              <a:rPr lang="en-IN" dirty="0">
                <a:sym typeface="Wingdings" panose="05000000000000000000" pitchFamily="2" charset="2"/>
              </a:rPr>
              <a:t>: If u received data of 500B it means Pure Payload= 500-20=480B</a:t>
            </a:r>
          </a:p>
          <a:p>
            <a:r>
              <a:rPr lang="en-IN" dirty="0">
                <a:highlight>
                  <a:srgbClr val="FF0000"/>
                </a:highlight>
                <a:sym typeface="Wingdings" panose="05000000000000000000" pitchFamily="2" charset="2"/>
              </a:rPr>
              <a:t>Eg.2</a:t>
            </a:r>
            <a:r>
              <a:rPr lang="en-IN" dirty="0">
                <a:sym typeface="Wingdings" panose="05000000000000000000" pitchFamily="2" charset="2"/>
              </a:rPr>
              <a:t> : How to identify the header length of a packet received is 1010. How many bytes should be there of HLEN in the received packet?</a:t>
            </a:r>
          </a:p>
          <a:p>
            <a:r>
              <a:rPr lang="en-IN" dirty="0">
                <a:sym typeface="Wingdings" panose="05000000000000000000" pitchFamily="2" charset="2"/>
              </a:rPr>
              <a:t>HLEN=20 to 60 B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HLEN Given = 1010  Decimal of 1010 10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But HLEN should be 20-60B; then we use multiply by 4 method. 10*4=40B  HLEN.</a:t>
            </a:r>
          </a:p>
          <a:p>
            <a:pPr marL="0" indent="0">
              <a:buNone/>
            </a:pPr>
            <a:r>
              <a:rPr lang="en-IN" dirty="0">
                <a:highlight>
                  <a:srgbClr val="00FF00"/>
                </a:highlight>
                <a:sym typeface="Wingdings" panose="05000000000000000000" pitchFamily="2" charset="2"/>
              </a:rPr>
              <a:t>HLEN given value should not be from 0 to 4 as it has less than 20B. So invalid.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83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C6B0-EC47-1D30-1944-9B714919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4804"/>
            <a:ext cx="10058400" cy="5309799"/>
          </a:xfrm>
        </p:spPr>
        <p:txBody>
          <a:bodyPr/>
          <a:lstStyle/>
          <a:p>
            <a:r>
              <a:rPr lang="en-IN" dirty="0"/>
              <a:t>3. </a:t>
            </a:r>
            <a:r>
              <a:rPr lang="en-IN" dirty="0">
                <a:highlight>
                  <a:srgbClr val="FFFF00"/>
                </a:highlight>
              </a:rPr>
              <a:t>Type of Service: </a:t>
            </a:r>
            <a:r>
              <a:rPr lang="en-IN" dirty="0"/>
              <a:t>Differentiated Services Code Point (DSCP) in IP V4 whereas Traffic Class in IP V6. 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3877FB-FDC2-B1A7-F8AF-4C185B9C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48954"/>
              </p:ext>
            </p:extLst>
          </p:nvPr>
        </p:nvGraphicFramePr>
        <p:xfrm>
          <a:off x="1925468" y="134052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790370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291078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7556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10828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63081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275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4920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0291960"/>
                    </a:ext>
                  </a:extLst>
                </a:gridCol>
              </a:tblGrid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267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7F5E17C3-827A-E5D3-B3E8-86588FD3AB60}"/>
              </a:ext>
            </a:extLst>
          </p:cNvPr>
          <p:cNvSpPr/>
          <p:nvPr/>
        </p:nvSpPr>
        <p:spPr>
          <a:xfrm rot="5400000">
            <a:off x="3200398" y="909963"/>
            <a:ext cx="554857" cy="1975281"/>
          </a:xfrm>
          <a:prstGeom prst="rightBrace">
            <a:avLst>
              <a:gd name="adj1" fmla="val 8333"/>
              <a:gd name="adj2" fmla="val 5094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90DA4-E84E-DC7E-4554-5998847F5203}"/>
              </a:ext>
            </a:extLst>
          </p:cNvPr>
          <p:cNvSpPr txBox="1"/>
          <p:nvPr/>
        </p:nvSpPr>
        <p:spPr>
          <a:xfrm>
            <a:off x="2277778" y="217503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Precedence (Priority) –value 0/1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1C78F60-0BDB-989A-DDC0-F1D5AA9DAD2E}"/>
              </a:ext>
            </a:extLst>
          </p:cNvPr>
          <p:cNvSpPr/>
          <p:nvPr/>
        </p:nvSpPr>
        <p:spPr>
          <a:xfrm rot="5400000">
            <a:off x="6913339" y="249762"/>
            <a:ext cx="365760" cy="3278814"/>
          </a:xfrm>
          <a:prstGeom prst="rightBrace">
            <a:avLst>
              <a:gd name="adj1" fmla="val 8333"/>
              <a:gd name="adj2" fmla="val 5094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80428-670D-B6FE-D49F-75425BC2F4F8}"/>
              </a:ext>
            </a:extLst>
          </p:cNvPr>
          <p:cNvSpPr txBox="1"/>
          <p:nvPr/>
        </p:nvSpPr>
        <p:spPr>
          <a:xfrm>
            <a:off x="5888853" y="2080930"/>
            <a:ext cx="5545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Delay – 1 for fast service otherwise 0 </a:t>
            </a:r>
          </a:p>
          <a:p>
            <a:r>
              <a:rPr lang="en-IN" dirty="0"/>
              <a:t>Throughput- rate of transfer more then 1 otherwise 0</a:t>
            </a:r>
          </a:p>
          <a:p>
            <a:r>
              <a:rPr lang="en-IN" dirty="0"/>
              <a:t>Reliability – no packet drop, reliability high</a:t>
            </a:r>
          </a:p>
          <a:p>
            <a:r>
              <a:rPr lang="en-IN" dirty="0"/>
              <a:t>Cost- follows shortest path (1) otherwise 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73BB71-2CD6-8BC5-8AF8-A0960D3CCDDC}"/>
              </a:ext>
            </a:extLst>
          </p:cNvPr>
          <p:cNvCxnSpPr/>
          <p:nvPr/>
        </p:nvCxnSpPr>
        <p:spPr>
          <a:xfrm>
            <a:off x="9701814" y="1420427"/>
            <a:ext cx="74720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8031F-1F4C-30D7-9AE0-4EC72A241323}"/>
              </a:ext>
            </a:extLst>
          </p:cNvPr>
          <p:cNvSpPr txBox="1"/>
          <p:nvPr/>
        </p:nvSpPr>
        <p:spPr>
          <a:xfrm>
            <a:off x="10457897" y="1250843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0AA29-287A-DDC1-FE68-28229571079E}"/>
              </a:ext>
            </a:extLst>
          </p:cNvPr>
          <p:cNvSpPr txBox="1"/>
          <p:nvPr/>
        </p:nvSpPr>
        <p:spPr>
          <a:xfrm>
            <a:off x="1305018" y="3693110"/>
            <a:ext cx="944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 reserved bit is used for DSCP (0-5 bits) + Explicit Congestion Notification (ECN) (6-7)</a:t>
            </a:r>
          </a:p>
          <a:p>
            <a:endParaRPr lang="en-IN" dirty="0"/>
          </a:p>
          <a:p>
            <a:r>
              <a:rPr lang="en-IN" dirty="0"/>
              <a:t>If the value of ECN is 11 it means it sends notification to sender that there is congestion. </a:t>
            </a:r>
          </a:p>
        </p:txBody>
      </p:sp>
    </p:spTree>
    <p:extLst>
      <p:ext uri="{BB962C8B-B14F-4D97-AF65-F5344CB8AC3E}">
        <p14:creationId xmlns:p14="http://schemas.microsoft.com/office/powerpoint/2010/main" val="218282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F0DB-9CBA-C264-ADE7-FC86BED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8885-749B-B3C4-5D2C-5846FFFE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F15E6A-B866-7C7F-B5C9-F9152A80194F}"/>
              </a:ext>
            </a:extLst>
          </p:cNvPr>
          <p:cNvSpPr/>
          <p:nvPr/>
        </p:nvSpPr>
        <p:spPr>
          <a:xfrm>
            <a:off x="1669002" y="2592280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C1251-E676-AECA-A2A5-303B2F71681E}"/>
              </a:ext>
            </a:extLst>
          </p:cNvPr>
          <p:cNvSpPr/>
          <p:nvPr/>
        </p:nvSpPr>
        <p:spPr>
          <a:xfrm>
            <a:off x="2190417" y="2434579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AC48B-4775-9C4C-ADEC-A78E573F05AB}"/>
              </a:ext>
            </a:extLst>
          </p:cNvPr>
          <p:cNvSpPr/>
          <p:nvPr/>
        </p:nvSpPr>
        <p:spPr>
          <a:xfrm>
            <a:off x="2842333" y="2468611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80A451-804A-7D59-9922-0D765B6ACEFF}"/>
              </a:ext>
            </a:extLst>
          </p:cNvPr>
          <p:cNvSpPr/>
          <p:nvPr/>
        </p:nvSpPr>
        <p:spPr>
          <a:xfrm>
            <a:off x="3414943" y="2515868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524392-875E-2C0E-D712-BB68B55FE98C}"/>
              </a:ext>
            </a:extLst>
          </p:cNvPr>
          <p:cNvSpPr/>
          <p:nvPr/>
        </p:nvSpPr>
        <p:spPr>
          <a:xfrm>
            <a:off x="4015664" y="2702299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7975B-B65C-BAF6-D299-635D0494DBC3}"/>
              </a:ext>
            </a:extLst>
          </p:cNvPr>
          <p:cNvSpPr/>
          <p:nvPr/>
        </p:nvSpPr>
        <p:spPr>
          <a:xfrm>
            <a:off x="4481743" y="2933948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7C5D0-729B-FFE1-7429-8A043E8C032D}"/>
              </a:ext>
            </a:extLst>
          </p:cNvPr>
          <p:cNvSpPr/>
          <p:nvPr/>
        </p:nvSpPr>
        <p:spPr>
          <a:xfrm>
            <a:off x="6622742" y="3115078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0E3E18-A340-31AF-51A0-C5384F452D7F}"/>
              </a:ext>
            </a:extLst>
          </p:cNvPr>
          <p:cNvSpPr/>
          <p:nvPr/>
        </p:nvSpPr>
        <p:spPr>
          <a:xfrm>
            <a:off x="7130690" y="2888730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BF781-9FF0-17EC-DCC8-45DCB3BB1E06}"/>
              </a:ext>
            </a:extLst>
          </p:cNvPr>
          <p:cNvSpPr/>
          <p:nvPr/>
        </p:nvSpPr>
        <p:spPr>
          <a:xfrm>
            <a:off x="7622068" y="2702299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475488-B79A-9CB5-B7CD-B7A4FACE88A1}"/>
              </a:ext>
            </a:extLst>
          </p:cNvPr>
          <p:cNvSpPr/>
          <p:nvPr/>
        </p:nvSpPr>
        <p:spPr>
          <a:xfrm>
            <a:off x="8113446" y="2504031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608834-7CB3-F36A-4B4C-EE3EBD76752F}"/>
              </a:ext>
            </a:extLst>
          </p:cNvPr>
          <p:cNvSpPr/>
          <p:nvPr/>
        </p:nvSpPr>
        <p:spPr>
          <a:xfrm>
            <a:off x="8699518" y="2493674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1149B8-6162-D7ED-A58C-2C07FD8B628E}"/>
              </a:ext>
            </a:extLst>
          </p:cNvPr>
          <p:cNvSpPr/>
          <p:nvPr/>
        </p:nvSpPr>
        <p:spPr>
          <a:xfrm>
            <a:off x="9190680" y="2778711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631EB4-2C7A-A1D5-E2B5-E206A5F2C2AC}"/>
              </a:ext>
            </a:extLst>
          </p:cNvPr>
          <p:cNvSpPr/>
          <p:nvPr/>
        </p:nvSpPr>
        <p:spPr>
          <a:xfrm>
            <a:off x="9557695" y="3084251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48A7B0-C6C2-173B-7452-F277FE7362F7}"/>
              </a:ext>
            </a:extLst>
          </p:cNvPr>
          <p:cNvSpPr/>
          <p:nvPr/>
        </p:nvSpPr>
        <p:spPr>
          <a:xfrm>
            <a:off x="4856085" y="3364760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D4DDDA-5FC4-8AA9-7695-8A35F5FFC1E3}"/>
              </a:ext>
            </a:extLst>
          </p:cNvPr>
          <p:cNvSpPr/>
          <p:nvPr/>
        </p:nvSpPr>
        <p:spPr>
          <a:xfrm>
            <a:off x="5618085" y="3655734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AD6752-F118-AD8E-8AF9-7EFE3C3A3A95}"/>
              </a:ext>
            </a:extLst>
          </p:cNvPr>
          <p:cNvSpPr/>
          <p:nvPr/>
        </p:nvSpPr>
        <p:spPr>
          <a:xfrm>
            <a:off x="6178859" y="3551191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92994C-26A1-9BED-F302-20F803D97B15}"/>
              </a:ext>
            </a:extLst>
          </p:cNvPr>
          <p:cNvSpPr/>
          <p:nvPr/>
        </p:nvSpPr>
        <p:spPr>
          <a:xfrm>
            <a:off x="5136472" y="3689888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BEF2F0-D97F-E681-004B-F2B7DBAA74EE}"/>
              </a:ext>
            </a:extLst>
          </p:cNvPr>
          <p:cNvSpPr/>
          <p:nvPr/>
        </p:nvSpPr>
        <p:spPr>
          <a:xfrm>
            <a:off x="1495591" y="3178329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27C504-2942-E1C0-DEB7-53F0210B50AD}"/>
              </a:ext>
            </a:extLst>
          </p:cNvPr>
          <p:cNvSpPr/>
          <p:nvPr/>
        </p:nvSpPr>
        <p:spPr>
          <a:xfrm>
            <a:off x="9644920" y="3521131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1FC4E3-D1A9-DBBB-EB65-E1004F3A95B8}"/>
              </a:ext>
            </a:extLst>
          </p:cNvPr>
          <p:cNvSpPr/>
          <p:nvPr/>
        </p:nvSpPr>
        <p:spPr>
          <a:xfrm>
            <a:off x="6340734" y="5148662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E2C6D8-DA89-0AF5-E04F-FFB5E14546C5}"/>
              </a:ext>
            </a:extLst>
          </p:cNvPr>
          <p:cNvSpPr/>
          <p:nvPr/>
        </p:nvSpPr>
        <p:spPr>
          <a:xfrm>
            <a:off x="9634563" y="3988646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E54CEF-4CB2-BEE9-D6CD-775A96D7FD73}"/>
              </a:ext>
            </a:extLst>
          </p:cNvPr>
          <p:cNvSpPr/>
          <p:nvPr/>
        </p:nvSpPr>
        <p:spPr>
          <a:xfrm>
            <a:off x="7071063" y="5062844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BB0321-BD82-CFF6-D497-7670141FC033}"/>
              </a:ext>
            </a:extLst>
          </p:cNvPr>
          <p:cNvSpPr/>
          <p:nvPr/>
        </p:nvSpPr>
        <p:spPr>
          <a:xfrm>
            <a:off x="7747247" y="4907485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5FA34F-772D-C164-AA0D-FFBB17845B41}"/>
              </a:ext>
            </a:extLst>
          </p:cNvPr>
          <p:cNvSpPr/>
          <p:nvPr/>
        </p:nvSpPr>
        <p:spPr>
          <a:xfrm>
            <a:off x="8477576" y="4734370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8D728D-4C07-F5F7-3E65-BC7F57010ECD}"/>
              </a:ext>
            </a:extLst>
          </p:cNvPr>
          <p:cNvSpPr/>
          <p:nvPr/>
        </p:nvSpPr>
        <p:spPr>
          <a:xfrm>
            <a:off x="9335753" y="4361508"/>
            <a:ext cx="443883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789AFC-437E-3149-2745-2A0A2F6FCC4A}"/>
              </a:ext>
            </a:extLst>
          </p:cNvPr>
          <p:cNvSpPr/>
          <p:nvPr/>
        </p:nvSpPr>
        <p:spPr>
          <a:xfrm>
            <a:off x="2640664" y="4547939"/>
            <a:ext cx="555297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256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D9D04E-2089-46B4-BB1D-89B83B734F16}"/>
              </a:ext>
            </a:extLst>
          </p:cNvPr>
          <p:cNvGrpSpPr/>
          <p:nvPr/>
        </p:nvGrpSpPr>
        <p:grpSpPr>
          <a:xfrm>
            <a:off x="1748793" y="2689588"/>
            <a:ext cx="163080" cy="192960"/>
            <a:chOff x="1748793" y="2689588"/>
            <a:chExt cx="16308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BCDC6-D3F2-FA93-05FB-9CC6954DA6F9}"/>
                    </a:ext>
                  </a:extLst>
                </p14:cNvPr>
                <p14:cNvContentPartPr/>
                <p14:nvPr/>
              </p14:nvContentPartPr>
              <p14:xfrm>
                <a:off x="1748793" y="2770588"/>
                <a:ext cx="6300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BCDC6-D3F2-FA93-05FB-9CC6954DA6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9793" y="2761948"/>
                  <a:ext cx="80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DAC6E6-028C-5D6A-D77F-9B899DECCD72}"/>
                    </a:ext>
                  </a:extLst>
                </p14:cNvPr>
                <p14:cNvContentPartPr/>
                <p14:nvPr/>
              </p14:nvContentPartPr>
              <p14:xfrm>
                <a:off x="1881633" y="2689588"/>
                <a:ext cx="3024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DAC6E6-028C-5D6A-D77F-9B899DECC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2633" y="2680948"/>
                  <a:ext cx="47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9F9E70-3C9E-A6D8-3137-899E8785C3E6}"/>
              </a:ext>
            </a:extLst>
          </p:cNvPr>
          <p:cNvGrpSpPr/>
          <p:nvPr/>
        </p:nvGrpSpPr>
        <p:grpSpPr>
          <a:xfrm>
            <a:off x="2290233" y="2520748"/>
            <a:ext cx="177480" cy="195120"/>
            <a:chOff x="2290233" y="2520748"/>
            <a:chExt cx="17748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FC076F-E7D3-77F5-93B4-C1F71C46A1B2}"/>
                    </a:ext>
                  </a:extLst>
                </p14:cNvPr>
                <p14:cNvContentPartPr/>
                <p14:nvPr/>
              </p14:nvContentPartPr>
              <p14:xfrm>
                <a:off x="2290233" y="2622268"/>
                <a:ext cx="50760" cy="23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FC076F-E7D3-77F5-93B4-C1F71C46A1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1233" y="2613628"/>
                  <a:ext cx="68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C5D50F-2955-7678-F6B5-2A81B3543B52}"/>
                    </a:ext>
                  </a:extLst>
                </p14:cNvPr>
                <p14:cNvContentPartPr/>
                <p14:nvPr/>
              </p14:nvContentPartPr>
              <p14:xfrm>
                <a:off x="2450073" y="2520748"/>
                <a:ext cx="17640" cy="195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C5D50F-2955-7678-F6B5-2A81B3543B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1073" y="2511748"/>
                  <a:ext cx="352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527764-A008-7AA2-F500-039B779E092C}"/>
              </a:ext>
            </a:extLst>
          </p:cNvPr>
          <p:cNvGrpSpPr/>
          <p:nvPr/>
        </p:nvGrpSpPr>
        <p:grpSpPr>
          <a:xfrm>
            <a:off x="1535673" y="3266308"/>
            <a:ext cx="2317680" cy="1246680"/>
            <a:chOff x="1535673" y="3266308"/>
            <a:chExt cx="2317680" cy="12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1E1CDB-BFE8-0067-CABA-90A35B8696A0}"/>
                    </a:ext>
                  </a:extLst>
                </p14:cNvPr>
                <p14:cNvContentPartPr/>
                <p14:nvPr/>
              </p14:nvContentPartPr>
              <p14:xfrm>
                <a:off x="1535673" y="3330028"/>
                <a:ext cx="81000" cy="2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1E1CDB-BFE8-0067-CABA-90A35B8696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6673" y="3321388"/>
                  <a:ext cx="98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1F850E-C367-BBEF-4147-CA5A1F10A536}"/>
                    </a:ext>
                  </a:extLst>
                </p14:cNvPr>
                <p14:cNvContentPartPr/>
                <p14:nvPr/>
              </p14:nvContentPartPr>
              <p14:xfrm>
                <a:off x="1668153" y="3266308"/>
                <a:ext cx="37080" cy="167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1F850E-C367-BBEF-4147-CA5A1F10A5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9153" y="3257668"/>
                  <a:ext cx="54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D689FC-BDB0-5DCC-CC58-F65ECB08DFC5}"/>
                    </a:ext>
                  </a:extLst>
                </p14:cNvPr>
                <p14:cNvContentPartPr/>
                <p14:nvPr/>
              </p14:nvContentPartPr>
              <p14:xfrm>
                <a:off x="1784073" y="4041748"/>
                <a:ext cx="172800" cy="323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D689FC-BDB0-5DCC-CC58-F65ECB08DF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5073" y="4033108"/>
                  <a:ext cx="190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4B80E0-B60E-9954-742F-945425BE7DC0}"/>
                    </a:ext>
                  </a:extLst>
                </p14:cNvPr>
                <p14:cNvContentPartPr/>
                <p14:nvPr/>
              </p14:nvContentPartPr>
              <p14:xfrm>
                <a:off x="1980273" y="3833308"/>
                <a:ext cx="116280" cy="18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4B80E0-B60E-9954-742F-945425BE7D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1633" y="3824308"/>
                  <a:ext cx="133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C392EC-E5E6-C020-1392-7F1510EE9240}"/>
                    </a:ext>
                  </a:extLst>
                </p14:cNvPr>
                <p14:cNvContentPartPr/>
                <p14:nvPr/>
              </p14:nvContentPartPr>
              <p14:xfrm>
                <a:off x="2130393" y="4253788"/>
                <a:ext cx="184680" cy="5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C392EC-E5E6-C020-1392-7F1510EE92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1393" y="4245148"/>
                  <a:ext cx="202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37CC87-C02E-5262-3EBA-BBC7999AD675}"/>
                    </a:ext>
                  </a:extLst>
                </p14:cNvPr>
                <p14:cNvContentPartPr/>
                <p14:nvPr/>
              </p14:nvContentPartPr>
              <p14:xfrm>
                <a:off x="2578953" y="3919348"/>
                <a:ext cx="173880" cy="34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37CC87-C02E-5262-3EBA-BBC7999AD6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0313" y="3910348"/>
                  <a:ext cx="191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33060D-A985-E849-4ECD-77B93A445AEA}"/>
                    </a:ext>
                  </a:extLst>
                </p14:cNvPr>
                <p14:cNvContentPartPr/>
                <p14:nvPr/>
              </p14:nvContentPartPr>
              <p14:xfrm>
                <a:off x="2880273" y="3923668"/>
                <a:ext cx="194400" cy="245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33060D-A985-E849-4ECD-77B93A445A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1633" y="3915028"/>
                  <a:ext cx="212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B5E664-3E46-C669-9150-F08F2F5B8EA5}"/>
                    </a:ext>
                  </a:extLst>
                </p14:cNvPr>
                <p14:cNvContentPartPr/>
                <p14:nvPr/>
              </p14:nvContentPartPr>
              <p14:xfrm>
                <a:off x="2893593" y="3838348"/>
                <a:ext cx="159120" cy="8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1B5E664-3E46-C669-9150-F08F2F5B8E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4953" y="3829708"/>
                  <a:ext cx="176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217FAA-D046-75F0-AE90-FC626994813B}"/>
                    </a:ext>
                  </a:extLst>
                </p14:cNvPr>
                <p14:cNvContentPartPr/>
                <p14:nvPr/>
              </p14:nvContentPartPr>
              <p14:xfrm>
                <a:off x="3230553" y="3790468"/>
                <a:ext cx="160920" cy="29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217FAA-D046-75F0-AE90-FC62699481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1553" y="3781828"/>
                  <a:ext cx="178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BE3683-0376-87F4-EAB6-637FFE20C453}"/>
                    </a:ext>
                  </a:extLst>
                </p14:cNvPr>
                <p14:cNvContentPartPr/>
                <p14:nvPr/>
              </p14:nvContentPartPr>
              <p14:xfrm>
                <a:off x="2367993" y="3352708"/>
                <a:ext cx="1485360" cy="116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BE3683-0376-87F4-EAB6-637FFE20C4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9353" y="3343708"/>
                  <a:ext cx="150300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2A813D-09B2-6346-1B55-C4A4DC6F7BE7}"/>
                    </a:ext>
                  </a:extLst>
                </p14:cNvPr>
                <p14:cNvContentPartPr/>
                <p14:nvPr/>
              </p14:nvContentPartPr>
              <p14:xfrm>
                <a:off x="2166033" y="4329748"/>
                <a:ext cx="166320" cy="4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2A813D-09B2-6346-1B55-C4A4DC6F7B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7033" y="4320748"/>
                  <a:ext cx="1839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67C415E-151B-0887-314E-9269C0E9AF05}"/>
              </a:ext>
            </a:extLst>
          </p:cNvPr>
          <p:cNvGrpSpPr/>
          <p:nvPr/>
        </p:nvGrpSpPr>
        <p:grpSpPr>
          <a:xfrm>
            <a:off x="1880193" y="4757788"/>
            <a:ext cx="4235040" cy="1028160"/>
            <a:chOff x="1880193" y="4757788"/>
            <a:chExt cx="4235040" cy="10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664941-8568-FBE8-3479-CFB4578692CE}"/>
                    </a:ext>
                  </a:extLst>
                </p14:cNvPr>
                <p14:cNvContentPartPr/>
                <p14:nvPr/>
              </p14:nvContentPartPr>
              <p14:xfrm>
                <a:off x="1880193" y="5279428"/>
                <a:ext cx="234720" cy="18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664941-8568-FBE8-3479-CFB457869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1553" y="5270788"/>
                  <a:ext cx="25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290713-71F2-0DCF-7523-735DD49F3D07}"/>
                    </a:ext>
                  </a:extLst>
                </p14:cNvPr>
                <p14:cNvContentPartPr/>
                <p14:nvPr/>
              </p14:nvContentPartPr>
              <p14:xfrm>
                <a:off x="2227953" y="5299588"/>
                <a:ext cx="491040" cy="4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290713-71F2-0DCF-7523-735DD49F3D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19313" y="5290588"/>
                  <a:ext cx="508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C9FDE1-7E73-5B29-0FEE-83577C6ACE30}"/>
                    </a:ext>
                  </a:extLst>
                </p14:cNvPr>
                <p14:cNvContentPartPr/>
                <p14:nvPr/>
              </p14:nvContentPartPr>
              <p14:xfrm>
                <a:off x="2940753" y="5074948"/>
                <a:ext cx="209520" cy="34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C9FDE1-7E73-5B29-0FEE-83577C6ACE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31753" y="5066308"/>
                  <a:ext cx="227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6C971C-A4CA-27D7-0E26-022A8230F064}"/>
                    </a:ext>
                  </a:extLst>
                </p14:cNvPr>
                <p14:cNvContentPartPr/>
                <p14:nvPr/>
              </p14:nvContentPartPr>
              <p14:xfrm>
                <a:off x="3253593" y="5157748"/>
                <a:ext cx="173880" cy="19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6C971C-A4CA-27D7-0E26-022A8230F0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44593" y="5148748"/>
                  <a:ext cx="191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27189A-7C37-72BC-5B63-50D03F79EFE1}"/>
                    </a:ext>
                  </a:extLst>
                </p14:cNvPr>
                <p14:cNvContentPartPr/>
                <p14:nvPr/>
              </p14:nvContentPartPr>
              <p14:xfrm>
                <a:off x="3248913" y="5062348"/>
                <a:ext cx="177120" cy="78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27189A-7C37-72BC-5B63-50D03F79EF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39913" y="5053708"/>
                  <a:ext cx="194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8EFCB7-DACD-4C54-B8E6-B5EAB39FDE05}"/>
                    </a:ext>
                  </a:extLst>
                </p14:cNvPr>
                <p14:cNvContentPartPr/>
                <p14:nvPr/>
              </p14:nvContentPartPr>
              <p14:xfrm>
                <a:off x="3487593" y="5050828"/>
                <a:ext cx="198000" cy="24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8EFCB7-DACD-4C54-B8E6-B5EAB39FDE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78953" y="5041828"/>
                  <a:ext cx="215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C54686-3E6D-B454-E3A4-FBEB10CB3210}"/>
                    </a:ext>
                  </a:extLst>
                </p14:cNvPr>
                <p14:cNvContentPartPr/>
                <p14:nvPr/>
              </p14:nvContentPartPr>
              <p14:xfrm>
                <a:off x="2973873" y="5646268"/>
                <a:ext cx="371160" cy="11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C54686-3E6D-B454-E3A4-FBEB10CB32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64873" y="5637268"/>
                  <a:ext cx="388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65D6DE-28E1-B04F-4A36-3A7160FD57D1}"/>
                    </a:ext>
                  </a:extLst>
                </p14:cNvPr>
                <p14:cNvContentPartPr/>
                <p14:nvPr/>
              </p14:nvContentPartPr>
              <p14:xfrm>
                <a:off x="2991513" y="5724388"/>
                <a:ext cx="322200" cy="55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65D6DE-28E1-B04F-4A36-3A7160FD57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2513" y="5715748"/>
                  <a:ext cx="33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01F66D-4DDB-5E01-5E08-E6EFF8A4E105}"/>
                    </a:ext>
                  </a:extLst>
                </p14:cNvPr>
                <p14:cNvContentPartPr/>
                <p14:nvPr/>
              </p14:nvContentPartPr>
              <p14:xfrm>
                <a:off x="3773793" y="5378428"/>
                <a:ext cx="293760" cy="407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01F66D-4DDB-5E01-5E08-E6EFF8A4E1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4793" y="5369788"/>
                  <a:ext cx="3114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9FABE9-7AF7-7EF8-5A53-1D709B25C6AE}"/>
                    </a:ext>
                  </a:extLst>
                </p14:cNvPr>
                <p14:cNvContentPartPr/>
                <p14:nvPr/>
              </p14:nvContentPartPr>
              <p14:xfrm>
                <a:off x="4173393" y="5468428"/>
                <a:ext cx="180720" cy="24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9FABE9-7AF7-7EF8-5A53-1D709B25C6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64393" y="5459428"/>
                  <a:ext cx="198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CD0F37-748F-3766-1810-A809168C0DCF}"/>
                    </a:ext>
                  </a:extLst>
                </p14:cNvPr>
                <p14:cNvContentPartPr/>
                <p14:nvPr/>
              </p14:nvContentPartPr>
              <p14:xfrm>
                <a:off x="4198953" y="5408668"/>
                <a:ext cx="125640" cy="4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CD0F37-748F-3766-1810-A809168C0D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9953" y="5399668"/>
                  <a:ext cx="143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DB00BB-0707-FE04-0D4A-649FB28BEA1B}"/>
                    </a:ext>
                  </a:extLst>
                </p14:cNvPr>
                <p14:cNvContentPartPr/>
                <p14:nvPr/>
              </p14:nvContentPartPr>
              <p14:xfrm>
                <a:off x="4526193" y="5468428"/>
                <a:ext cx="80640" cy="18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DB00BB-0707-FE04-0D4A-649FB28BEA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17553" y="5459428"/>
                  <a:ext cx="98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1E7708-4282-249A-C50A-A278DCF4D9C2}"/>
                    </a:ext>
                  </a:extLst>
                </p14:cNvPr>
                <p14:cNvContentPartPr/>
                <p14:nvPr/>
              </p14:nvContentPartPr>
              <p14:xfrm>
                <a:off x="3381753" y="4757788"/>
                <a:ext cx="131760" cy="11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1E7708-4282-249A-C50A-A278DCF4D9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3113" y="4749148"/>
                  <a:ext cx="149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644C61-5F07-D1CC-F83C-6C07720436FB}"/>
                    </a:ext>
                  </a:extLst>
                </p14:cNvPr>
                <p14:cNvContentPartPr/>
                <p14:nvPr/>
              </p14:nvContentPartPr>
              <p14:xfrm>
                <a:off x="3772713" y="4838068"/>
                <a:ext cx="70560" cy="2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644C61-5F07-D1CC-F83C-6C07720436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64073" y="4829068"/>
                  <a:ext cx="88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220AD4-9E30-518E-13E4-7A74A39DE9C3}"/>
                    </a:ext>
                  </a:extLst>
                </p14:cNvPr>
                <p14:cNvContentPartPr/>
                <p14:nvPr/>
              </p14:nvContentPartPr>
              <p14:xfrm>
                <a:off x="4083393" y="4899988"/>
                <a:ext cx="731880" cy="12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220AD4-9E30-518E-13E4-7A74A39DE9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74753" y="4891348"/>
                  <a:ext cx="749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60EE02-6EF3-5062-BBCF-819CCF486443}"/>
                    </a:ext>
                  </a:extLst>
                </p14:cNvPr>
                <p14:cNvContentPartPr/>
                <p14:nvPr/>
              </p14:nvContentPartPr>
              <p14:xfrm>
                <a:off x="5051073" y="5095468"/>
                <a:ext cx="379440" cy="10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60EE02-6EF3-5062-BBCF-819CCF48644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42433" y="5086828"/>
                  <a:ext cx="397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D088A6-829E-ADAF-0D2D-A1D13890025A}"/>
                    </a:ext>
                  </a:extLst>
                </p14:cNvPr>
                <p14:cNvContentPartPr/>
                <p14:nvPr/>
              </p14:nvContentPartPr>
              <p14:xfrm>
                <a:off x="5610153" y="5264308"/>
                <a:ext cx="505080" cy="6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D088A6-829E-ADAF-0D2D-A1D1389002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01513" y="5255308"/>
                  <a:ext cx="522720" cy="8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71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E822-073A-36E4-02A8-08B74C7A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461-A8B9-E5E0-CF73-9AA0B142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05FF32-6880-27D8-5B38-CDC55BC1D268}"/>
                  </a:ext>
                </a:extLst>
              </p14:cNvPr>
              <p14:cNvContentPartPr/>
              <p14:nvPr/>
            </p14:nvContentPartPr>
            <p14:xfrm>
              <a:off x="2222553" y="1331308"/>
              <a:ext cx="5760" cy="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05FF32-6880-27D8-5B38-CDC55BC1D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3913" y="1322308"/>
                <a:ext cx="23400" cy="27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831889-979A-8FF7-A15B-709D19DB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627" y="934616"/>
            <a:ext cx="6715125" cy="314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32EF61-85C2-4D77-F696-FEF29F5040AC}"/>
                  </a:ext>
                </a:extLst>
              </p14:cNvPr>
              <p14:cNvContentPartPr/>
              <p14:nvPr/>
            </p14:nvContentPartPr>
            <p14:xfrm>
              <a:off x="5110113" y="1153828"/>
              <a:ext cx="244080" cy="30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32EF61-85C2-4D77-F696-FEF29F504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1473" y="1145188"/>
                <a:ext cx="261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B896AF-010F-B265-3431-9B83AFBB68C9}"/>
                  </a:ext>
                </a:extLst>
              </p14:cNvPr>
              <p14:cNvContentPartPr/>
              <p14:nvPr/>
            </p14:nvContentPartPr>
            <p14:xfrm>
              <a:off x="5146473" y="1544428"/>
              <a:ext cx="119880" cy="136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B896AF-010F-B265-3431-9B83AFBB68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7833" y="1535428"/>
                <a:ext cx="137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BB5E2D-2C26-D9D2-088A-9F69252A0136}"/>
                  </a:ext>
                </a:extLst>
              </p14:cNvPr>
              <p14:cNvContentPartPr/>
              <p14:nvPr/>
            </p14:nvContentPartPr>
            <p14:xfrm>
              <a:off x="5744793" y="1321228"/>
              <a:ext cx="223920" cy="26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BB5E2D-2C26-D9D2-088A-9F69252A01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6153" y="1312588"/>
                <a:ext cx="241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B0ABD1B-F56C-CAFE-648D-BAE09219987F}"/>
                  </a:ext>
                </a:extLst>
              </p14:cNvPr>
              <p14:cNvContentPartPr/>
              <p14:nvPr/>
            </p14:nvContentPartPr>
            <p14:xfrm>
              <a:off x="6168873" y="1402228"/>
              <a:ext cx="153360" cy="18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B0ABD1B-F56C-CAFE-648D-BAE0921998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9873" y="1393228"/>
                <a:ext cx="171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52340A-8BEE-EB50-D875-9C6343F45AF7}"/>
                  </a:ext>
                </a:extLst>
              </p14:cNvPr>
              <p14:cNvContentPartPr/>
              <p14:nvPr/>
            </p14:nvContentPartPr>
            <p14:xfrm>
              <a:off x="5812113" y="1863388"/>
              <a:ext cx="183240" cy="18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52340A-8BEE-EB50-D875-9C6343F45A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03113" y="1854388"/>
                <a:ext cx="200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34BF7C-98ED-0DCC-B0D7-65FCA9C8E161}"/>
                  </a:ext>
                </a:extLst>
              </p14:cNvPr>
              <p14:cNvContentPartPr/>
              <p14:nvPr/>
            </p14:nvContentPartPr>
            <p14:xfrm>
              <a:off x="6151593" y="1810828"/>
              <a:ext cx="79560" cy="30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34BF7C-98ED-0DCC-B0D7-65FCA9C8E1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42953" y="1801828"/>
                <a:ext cx="97200" cy="32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B585419-7146-5C39-6253-548B560B9671}"/>
              </a:ext>
            </a:extLst>
          </p:cNvPr>
          <p:cNvGrpSpPr/>
          <p:nvPr/>
        </p:nvGrpSpPr>
        <p:grpSpPr>
          <a:xfrm>
            <a:off x="4971153" y="2263708"/>
            <a:ext cx="1896840" cy="672120"/>
            <a:chOff x="4971153" y="2263708"/>
            <a:chExt cx="189684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3CC6D2-FB00-BA5C-97D6-2D02B91EDCBC}"/>
                    </a:ext>
                  </a:extLst>
                </p14:cNvPr>
                <p14:cNvContentPartPr/>
                <p14:nvPr/>
              </p14:nvContentPartPr>
              <p14:xfrm>
                <a:off x="5965473" y="2263708"/>
                <a:ext cx="9360" cy="21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3CC6D2-FB00-BA5C-97D6-2D02B91EDC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56833" y="2254708"/>
                  <a:ext cx="27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6F26D1-07DD-5396-F5DF-D8686450A5A4}"/>
                    </a:ext>
                  </a:extLst>
                </p14:cNvPr>
                <p14:cNvContentPartPr/>
                <p14:nvPr/>
              </p14:nvContentPartPr>
              <p14:xfrm>
                <a:off x="6142953" y="2281348"/>
                <a:ext cx="153360" cy="19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6F26D1-07DD-5396-F5DF-D8686450A5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3953" y="2272348"/>
                  <a:ext cx="171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7EB808-E54C-74F3-DBA4-76B752865652}"/>
                    </a:ext>
                  </a:extLst>
                </p14:cNvPr>
                <p14:cNvContentPartPr/>
                <p14:nvPr/>
              </p14:nvContentPartPr>
              <p14:xfrm>
                <a:off x="6018753" y="2662948"/>
                <a:ext cx="360" cy="14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7EB808-E54C-74F3-DBA4-76B7528656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09753" y="2653948"/>
                  <a:ext cx="18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3EA8C5-21E3-1C1D-A5F1-809AFEAE91EC}"/>
                    </a:ext>
                  </a:extLst>
                </p14:cNvPr>
                <p14:cNvContentPartPr/>
                <p14:nvPr/>
              </p14:nvContentPartPr>
              <p14:xfrm>
                <a:off x="6196233" y="2609668"/>
                <a:ext cx="54000" cy="17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3EA8C5-21E3-1C1D-A5F1-809AFEAE91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87233" y="2600668"/>
                  <a:ext cx="71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287800-215C-1C59-56D1-B03D3ACACED4}"/>
                    </a:ext>
                  </a:extLst>
                </p14:cNvPr>
                <p14:cNvContentPartPr/>
                <p14:nvPr/>
              </p14:nvContentPartPr>
              <p14:xfrm>
                <a:off x="4971153" y="2459548"/>
                <a:ext cx="1896840" cy="47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287800-215C-1C59-56D1-B03D3ACACE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2153" y="2450908"/>
                  <a:ext cx="191448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764FDA-D9B6-9B91-97C5-0F2480B55038}"/>
              </a:ext>
            </a:extLst>
          </p:cNvPr>
          <p:cNvGrpSpPr/>
          <p:nvPr/>
        </p:nvGrpSpPr>
        <p:grpSpPr>
          <a:xfrm>
            <a:off x="5574153" y="3071548"/>
            <a:ext cx="1071360" cy="708480"/>
            <a:chOff x="5574153" y="3071548"/>
            <a:chExt cx="107136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CA0356-7914-657D-C234-F49C0F54DD90}"/>
                    </a:ext>
                  </a:extLst>
                </p14:cNvPr>
                <p14:cNvContentPartPr/>
                <p14:nvPr/>
              </p14:nvContentPartPr>
              <p14:xfrm>
                <a:off x="5574153" y="3115828"/>
                <a:ext cx="45360" cy="23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CA0356-7914-657D-C234-F49C0F54DD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65153" y="3107188"/>
                  <a:ext cx="63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B109BE-106C-9ABC-DC15-58014E9D42E5}"/>
                    </a:ext>
                  </a:extLst>
                </p14:cNvPr>
                <p14:cNvContentPartPr/>
                <p14:nvPr/>
              </p14:nvContentPartPr>
              <p14:xfrm>
                <a:off x="5601513" y="3115468"/>
                <a:ext cx="202680" cy="2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B109BE-106C-9ABC-DC15-58014E9D42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92513" y="3106468"/>
                  <a:ext cx="220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69D4A9-AE19-76C1-7BB9-E18A124E5477}"/>
                    </a:ext>
                  </a:extLst>
                </p14:cNvPr>
                <p14:cNvContentPartPr/>
                <p14:nvPr/>
              </p14:nvContentPartPr>
              <p14:xfrm>
                <a:off x="5645793" y="3248668"/>
                <a:ext cx="15768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69D4A9-AE19-76C1-7BB9-E18A124E547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7153" y="3240028"/>
                  <a:ext cx="17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CA82A6-BFE5-1984-F3C1-2BA10C624005}"/>
                    </a:ext>
                  </a:extLst>
                </p14:cNvPr>
                <p14:cNvContentPartPr/>
                <p14:nvPr/>
              </p14:nvContentPartPr>
              <p14:xfrm>
                <a:off x="5921193" y="3071548"/>
                <a:ext cx="54000" cy="27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CA82A6-BFE5-1984-F3C1-2BA10C6240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12193" y="3062548"/>
                  <a:ext cx="71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97D85F-3751-E5EE-847D-08CD8B702E65}"/>
                    </a:ext>
                  </a:extLst>
                </p14:cNvPr>
                <p14:cNvContentPartPr/>
                <p14:nvPr/>
              </p14:nvContentPartPr>
              <p14:xfrm>
                <a:off x="6075273" y="3169828"/>
                <a:ext cx="570240" cy="610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97D85F-3751-E5EE-847D-08CD8B702E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66273" y="3160828"/>
                  <a:ext cx="58788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33BC7A-9780-1F54-86EE-594B44526476}"/>
              </a:ext>
            </a:extLst>
          </p:cNvPr>
          <p:cNvGrpSpPr/>
          <p:nvPr/>
        </p:nvGrpSpPr>
        <p:grpSpPr>
          <a:xfrm>
            <a:off x="8056353" y="542188"/>
            <a:ext cx="3979440" cy="2939760"/>
            <a:chOff x="8056353" y="542188"/>
            <a:chExt cx="3979440" cy="29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13F19F-877C-DA14-8C99-ACE69F712179}"/>
                    </a:ext>
                  </a:extLst>
                </p14:cNvPr>
                <p14:cNvContentPartPr/>
                <p14:nvPr/>
              </p14:nvContentPartPr>
              <p14:xfrm>
                <a:off x="8056353" y="542188"/>
                <a:ext cx="696960" cy="293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13F19F-877C-DA14-8C99-ACE69F71217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47713" y="533188"/>
                  <a:ext cx="714600" cy="29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F48688-7A85-60CA-E904-573AFB245298}"/>
                    </a:ext>
                  </a:extLst>
                </p14:cNvPr>
                <p14:cNvContentPartPr/>
                <p14:nvPr/>
              </p14:nvContentPartPr>
              <p14:xfrm>
                <a:off x="9161553" y="834148"/>
                <a:ext cx="360" cy="34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F48688-7A85-60CA-E904-573AFB2452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52553" y="825508"/>
                  <a:ext cx="18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F00D84-6D5B-EED8-BBE3-1FA42E32E235}"/>
                    </a:ext>
                  </a:extLst>
                </p14:cNvPr>
                <p14:cNvContentPartPr/>
                <p14:nvPr/>
              </p14:nvContentPartPr>
              <p14:xfrm>
                <a:off x="9161553" y="757468"/>
                <a:ext cx="91800" cy="10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F00D84-6D5B-EED8-BBE3-1FA42E32E2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52553" y="748828"/>
                  <a:ext cx="10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9744AA-FADB-419E-48E9-B53D1B3CF704}"/>
                    </a:ext>
                  </a:extLst>
                </p14:cNvPr>
                <p14:cNvContentPartPr/>
                <p14:nvPr/>
              </p14:nvContentPartPr>
              <p14:xfrm>
                <a:off x="9187833" y="964108"/>
                <a:ext cx="57600" cy="47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9744AA-FADB-419E-48E9-B53D1B3CF7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79193" y="955108"/>
                  <a:ext cx="75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2C6D38-7D91-7BDE-511C-83BCCC8700D6}"/>
                    </a:ext>
                  </a:extLst>
                </p14:cNvPr>
                <p14:cNvContentPartPr/>
                <p14:nvPr/>
              </p14:nvContentPartPr>
              <p14:xfrm>
                <a:off x="9330033" y="721108"/>
                <a:ext cx="1710360" cy="108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2C6D38-7D91-7BDE-511C-83BCCC8700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21393" y="712108"/>
                  <a:ext cx="172800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D1D51B-DEAD-04EA-38AE-D473FADFFFAE}"/>
                    </a:ext>
                  </a:extLst>
                </p14:cNvPr>
                <p14:cNvContentPartPr/>
                <p14:nvPr/>
              </p14:nvContentPartPr>
              <p14:xfrm>
                <a:off x="10848513" y="745588"/>
                <a:ext cx="98280" cy="9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D1D51B-DEAD-04EA-38AE-D473FADFFFA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9513" y="736588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03279D-856E-B40D-0735-9F4ED3B80C79}"/>
                    </a:ext>
                  </a:extLst>
                </p14:cNvPr>
                <p14:cNvContentPartPr/>
                <p14:nvPr/>
              </p14:nvContentPartPr>
              <p14:xfrm>
                <a:off x="11060193" y="647308"/>
                <a:ext cx="975600" cy="31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03279D-856E-B40D-0735-9F4ED3B80C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51193" y="638308"/>
                  <a:ext cx="993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26D8BA-3789-9750-EA6B-3A9DADE83A87}"/>
                    </a:ext>
                  </a:extLst>
                </p14:cNvPr>
                <p14:cNvContentPartPr/>
                <p14:nvPr/>
              </p14:nvContentPartPr>
              <p14:xfrm>
                <a:off x="11443233" y="638668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26D8BA-3789-9750-EA6B-3A9DADE83A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34233" y="6300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AFB669-0461-CE20-5DBD-4D720C13D381}"/>
                    </a:ext>
                  </a:extLst>
                </p14:cNvPr>
                <p14:cNvContentPartPr/>
                <p14:nvPr/>
              </p14:nvContentPartPr>
              <p14:xfrm>
                <a:off x="11309673" y="677188"/>
                <a:ext cx="46440" cy="7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AFB669-0461-CE20-5DBD-4D720C13D3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301033" y="668548"/>
                  <a:ext cx="640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9892BE-E53E-A08E-2E96-1F0BA42914A4}"/>
              </a:ext>
            </a:extLst>
          </p:cNvPr>
          <p:cNvGrpSpPr/>
          <p:nvPr/>
        </p:nvGrpSpPr>
        <p:grpSpPr>
          <a:xfrm>
            <a:off x="1717286" y="1207475"/>
            <a:ext cx="1734840" cy="1497600"/>
            <a:chOff x="2091153" y="1207108"/>
            <a:chExt cx="1734840" cy="14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FEF6D6-86F1-0039-4E04-D4824FA57ACC}"/>
                    </a:ext>
                  </a:extLst>
                </p14:cNvPr>
                <p14:cNvContentPartPr/>
                <p14:nvPr/>
              </p14:nvContentPartPr>
              <p14:xfrm>
                <a:off x="2954793" y="1207108"/>
                <a:ext cx="214560" cy="81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FEF6D6-86F1-0039-4E04-D4824FA57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45793" y="1198468"/>
                  <a:ext cx="23220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EF2491-F289-B7B7-D69A-10ACE015553E}"/>
                    </a:ext>
                  </a:extLst>
                </p14:cNvPr>
                <p14:cNvContentPartPr/>
                <p14:nvPr/>
              </p14:nvContentPartPr>
              <p14:xfrm>
                <a:off x="2091153" y="2239948"/>
                <a:ext cx="201600" cy="46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EF2491-F289-B7B7-D69A-10ACE015553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82153" y="2231308"/>
                  <a:ext cx="2192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77AA97-2B84-6498-F7A3-503A867842A9}"/>
                    </a:ext>
                  </a:extLst>
                </p14:cNvPr>
                <p14:cNvContentPartPr/>
                <p14:nvPr/>
              </p14:nvContentPartPr>
              <p14:xfrm>
                <a:off x="2335233" y="1961668"/>
                <a:ext cx="141480" cy="255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77AA97-2B84-6498-F7A3-503A867842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26593" y="1952668"/>
                  <a:ext cx="159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68C2D1-98E1-629C-ED77-F5F24B065F23}"/>
                    </a:ext>
                  </a:extLst>
                </p14:cNvPr>
                <p14:cNvContentPartPr/>
                <p14:nvPr/>
              </p14:nvContentPartPr>
              <p14:xfrm>
                <a:off x="2442153" y="2004868"/>
                <a:ext cx="212400" cy="218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68C2D1-98E1-629C-ED77-F5F24B065F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33153" y="1995868"/>
                  <a:ext cx="23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4A1073-50AB-F4E1-E454-35A787D586BC}"/>
                    </a:ext>
                  </a:extLst>
                </p14:cNvPr>
                <p14:cNvContentPartPr/>
                <p14:nvPr/>
              </p14:nvContentPartPr>
              <p14:xfrm>
                <a:off x="2476353" y="2442268"/>
                <a:ext cx="252000" cy="232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4A1073-50AB-F4E1-E454-35A787D586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7353" y="2433628"/>
                  <a:ext cx="269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B63354-CDCA-7F49-D86F-40ED7E94A245}"/>
                    </a:ext>
                  </a:extLst>
                </p14:cNvPr>
                <p14:cNvContentPartPr/>
                <p14:nvPr/>
              </p14:nvContentPartPr>
              <p14:xfrm>
                <a:off x="2678673" y="2247508"/>
                <a:ext cx="1147320" cy="44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B63354-CDCA-7F49-D86F-40ED7E94A24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69673" y="2238868"/>
                  <a:ext cx="1164960" cy="45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A1AE027-36F6-962E-E4BD-805BCA4C8E7E}"/>
              </a:ext>
            </a:extLst>
          </p:cNvPr>
          <p:cNvSpPr txBox="1"/>
          <p:nvPr/>
        </p:nvSpPr>
        <p:spPr>
          <a:xfrm>
            <a:off x="1371237" y="2723442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identify the fragmented data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067ADFEC-6CC6-8B7B-7377-40F086DA1382}"/>
              </a:ext>
            </a:extLst>
          </p:cNvPr>
          <p:cNvSpPr/>
          <p:nvPr/>
        </p:nvSpPr>
        <p:spPr>
          <a:xfrm>
            <a:off x="5438793" y="1395748"/>
            <a:ext cx="207000" cy="75096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EF24E-85AB-F037-29F0-34784A93DE3C}"/>
              </a:ext>
            </a:extLst>
          </p:cNvPr>
          <p:cNvSpPr txBox="1"/>
          <p:nvPr/>
        </p:nvSpPr>
        <p:spPr>
          <a:xfrm>
            <a:off x="3462316" y="155317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Fragmented data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958E395-5E52-4BA6-134D-76B7B77D5A5A}"/>
              </a:ext>
            </a:extLst>
          </p:cNvPr>
          <p:cNvSpPr/>
          <p:nvPr/>
        </p:nvSpPr>
        <p:spPr>
          <a:xfrm>
            <a:off x="5498553" y="2212582"/>
            <a:ext cx="207000" cy="75096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CED858-ED84-D7FA-F07F-2C253414D2F3}"/>
              </a:ext>
            </a:extLst>
          </p:cNvPr>
          <p:cNvSpPr txBox="1"/>
          <p:nvPr/>
        </p:nvSpPr>
        <p:spPr>
          <a:xfrm>
            <a:off x="3606038" y="23888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Fragmented data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3131336-0A57-C527-6929-EA67AEB0B7D9}"/>
              </a:ext>
            </a:extLst>
          </p:cNvPr>
          <p:cNvSpPr/>
          <p:nvPr/>
        </p:nvSpPr>
        <p:spPr>
          <a:xfrm>
            <a:off x="6542843" y="1423035"/>
            <a:ext cx="302470" cy="7067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0DEC33-AF92-FF30-D482-857B574D08DE}"/>
              </a:ext>
            </a:extLst>
          </p:cNvPr>
          <p:cNvSpPr txBox="1"/>
          <p:nvPr/>
        </p:nvSpPr>
        <p:spPr>
          <a:xfrm>
            <a:off x="6951743" y="1236057"/>
            <a:ext cx="139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Tells the number of fragmented packet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8009D1-C75B-84FD-18DC-C21F9163512B}"/>
              </a:ext>
            </a:extLst>
          </p:cNvPr>
          <p:cNvCxnSpPr/>
          <p:nvPr/>
        </p:nvCxnSpPr>
        <p:spPr>
          <a:xfrm>
            <a:off x="8056353" y="1236057"/>
            <a:ext cx="1416121" cy="1893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9D191E3-92B6-0382-F864-22D64085AA7B}"/>
              </a:ext>
            </a:extLst>
          </p:cNvPr>
          <p:cNvSpPr txBox="1"/>
          <p:nvPr/>
        </p:nvSpPr>
        <p:spPr>
          <a:xfrm>
            <a:off x="8870329" y="311546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No. of bytes ahead of this.</a:t>
            </a:r>
          </a:p>
        </p:txBody>
      </p:sp>
    </p:spTree>
    <p:extLst>
      <p:ext uri="{BB962C8B-B14F-4D97-AF65-F5344CB8AC3E}">
        <p14:creationId xmlns:p14="http://schemas.microsoft.com/office/powerpoint/2010/main" val="403067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8A0B0-93AE-ABB9-AD9A-24F0C6B64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630" y="905933"/>
            <a:ext cx="8764743" cy="5039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9F3178-A92E-5AEB-7E42-E2018D3183C6}"/>
                  </a:ext>
                </a:extLst>
              </p14:cNvPr>
              <p14:cNvContentPartPr/>
              <p14:nvPr/>
            </p14:nvContentPartPr>
            <p14:xfrm>
              <a:off x="3071433" y="1198468"/>
              <a:ext cx="82440" cy="15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9F3178-A92E-5AEB-7E42-E2018D3183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433" y="1189468"/>
                <a:ext cx="100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2F719F-E4FC-F70A-6944-36248A6D0507}"/>
                  </a:ext>
                </a:extLst>
              </p14:cNvPr>
              <p14:cNvContentPartPr/>
              <p14:nvPr/>
            </p14:nvContentPartPr>
            <p14:xfrm>
              <a:off x="3941193" y="1251748"/>
              <a:ext cx="124920" cy="15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2F719F-E4FC-F70A-6944-36248A6D0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2553" y="1242748"/>
                <a:ext cx="142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7AC7A4-EA50-1501-2FE4-ADE4E0FDF0CA}"/>
                  </a:ext>
                </a:extLst>
              </p14:cNvPr>
              <p14:cNvContentPartPr/>
              <p14:nvPr/>
            </p14:nvContentPartPr>
            <p14:xfrm>
              <a:off x="5042793" y="1188388"/>
              <a:ext cx="129240" cy="17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7AC7A4-EA50-1501-2FE4-ADE4E0FDF0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3793" y="1179748"/>
                <a:ext cx="146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EF14A6-1041-35E7-91B5-9C86836DE0C5}"/>
                  </a:ext>
                </a:extLst>
              </p14:cNvPr>
              <p14:cNvContentPartPr/>
              <p14:nvPr/>
            </p14:nvContentPartPr>
            <p14:xfrm>
              <a:off x="5192913" y="1881388"/>
              <a:ext cx="3960" cy="156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EF14A6-1041-35E7-91B5-9C86836DE0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913" y="1872748"/>
                <a:ext cx="216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F63C7D-E238-682F-1540-D839DFCE21A9}"/>
                  </a:ext>
                </a:extLst>
              </p14:cNvPr>
              <p14:cNvContentPartPr/>
              <p14:nvPr/>
            </p14:nvContentPartPr>
            <p14:xfrm>
              <a:off x="5326473" y="1893628"/>
              <a:ext cx="117720" cy="18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F63C7D-E238-682F-1540-D839DFCE21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7473" y="1884628"/>
                <a:ext cx="135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F9586F-879D-8C25-EE8E-C229F2CA67A7}"/>
                  </a:ext>
                </a:extLst>
              </p14:cNvPr>
              <p14:cNvContentPartPr/>
              <p14:nvPr/>
            </p14:nvContentPartPr>
            <p14:xfrm>
              <a:off x="6737673" y="2116828"/>
              <a:ext cx="553680" cy="211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F9586F-879D-8C25-EE8E-C229F2CA67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8673" y="2107828"/>
                <a:ext cx="571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F13C20-55B6-C477-348C-BD64171C4739}"/>
                  </a:ext>
                </a:extLst>
              </p14:cNvPr>
              <p14:cNvContentPartPr/>
              <p14:nvPr/>
            </p14:nvContentPartPr>
            <p14:xfrm>
              <a:off x="6823353" y="1738468"/>
              <a:ext cx="148680" cy="170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F13C20-55B6-C477-348C-BD64171C47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14353" y="1729828"/>
                <a:ext cx="166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A6A2C-93D5-0DAF-C878-4265468EA2F4}"/>
                  </a:ext>
                </a:extLst>
              </p14:cNvPr>
              <p14:cNvContentPartPr/>
              <p14:nvPr/>
            </p14:nvContentPartPr>
            <p14:xfrm>
              <a:off x="4288953" y="2341468"/>
              <a:ext cx="213840" cy="16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A6A2C-93D5-0DAF-C878-4265468EA2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79953" y="2332468"/>
                <a:ext cx="2314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3CF224-2010-591C-2597-F050CF996E70}"/>
                  </a:ext>
                </a:extLst>
              </p14:cNvPr>
              <p14:cNvContentPartPr/>
              <p14:nvPr/>
            </p14:nvContentPartPr>
            <p14:xfrm>
              <a:off x="5891673" y="2281348"/>
              <a:ext cx="128520" cy="19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3CF224-2010-591C-2597-F050CF996E7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82673" y="2272348"/>
                <a:ext cx="1461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9D3AB9B-CEB6-E356-3C21-DFC53CA6E004}"/>
              </a:ext>
            </a:extLst>
          </p:cNvPr>
          <p:cNvGrpSpPr/>
          <p:nvPr/>
        </p:nvGrpSpPr>
        <p:grpSpPr>
          <a:xfrm>
            <a:off x="7323393" y="2714428"/>
            <a:ext cx="471240" cy="162000"/>
            <a:chOff x="7323393" y="2714428"/>
            <a:chExt cx="47124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1D8716-F194-6966-29F8-D092FEA8FF40}"/>
                    </a:ext>
                  </a:extLst>
                </p14:cNvPr>
                <p14:cNvContentPartPr/>
                <p14:nvPr/>
              </p14:nvContentPartPr>
              <p14:xfrm>
                <a:off x="7323393" y="2714428"/>
                <a:ext cx="171720" cy="16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1D8716-F194-6966-29F8-D092FEA8FF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14753" y="2705428"/>
                  <a:ext cx="189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643831-AD0E-6CBF-E9F1-0485BC1EC267}"/>
                    </a:ext>
                  </a:extLst>
                </p14:cNvPr>
                <p14:cNvContentPartPr/>
                <p14:nvPr/>
              </p14:nvContentPartPr>
              <p14:xfrm>
                <a:off x="7607793" y="2743948"/>
                <a:ext cx="186840" cy="8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643831-AD0E-6CBF-E9F1-0485BC1EC2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99153" y="2735308"/>
                  <a:ext cx="2044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C4130C-F9FE-FCF5-CE64-E45CD5B4EB61}"/>
              </a:ext>
            </a:extLst>
          </p:cNvPr>
          <p:cNvGrpSpPr/>
          <p:nvPr/>
        </p:nvGrpSpPr>
        <p:grpSpPr>
          <a:xfrm>
            <a:off x="7384593" y="3115828"/>
            <a:ext cx="547560" cy="223560"/>
            <a:chOff x="7384593" y="3115828"/>
            <a:chExt cx="54756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C16098-D756-E712-8004-39F621202C90}"/>
                    </a:ext>
                  </a:extLst>
                </p14:cNvPr>
                <p14:cNvContentPartPr/>
                <p14:nvPr/>
              </p14:nvContentPartPr>
              <p14:xfrm>
                <a:off x="7384593" y="3133108"/>
                <a:ext cx="202680" cy="20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C16098-D756-E712-8004-39F621202C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75953" y="3124468"/>
                  <a:ext cx="220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A7A64B-5B8D-EBE8-4144-677974E2612B}"/>
                    </a:ext>
                  </a:extLst>
                </p14:cNvPr>
                <p14:cNvContentPartPr/>
                <p14:nvPr/>
              </p14:nvContentPartPr>
              <p14:xfrm>
                <a:off x="7699953" y="3115828"/>
                <a:ext cx="232200" cy="14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A7A64B-5B8D-EBE8-4144-677974E261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90953" y="3106828"/>
                  <a:ext cx="24984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7B4839-0D16-7ACA-F8C2-C3EC0C6752D2}"/>
                  </a:ext>
                </a:extLst>
              </p14:cNvPr>
              <p14:cNvContentPartPr/>
              <p14:nvPr/>
            </p14:nvContentPartPr>
            <p14:xfrm>
              <a:off x="8433273" y="1544428"/>
              <a:ext cx="13320" cy="12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7B4839-0D16-7ACA-F8C2-C3EC0C6752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24633" y="1535428"/>
                <a:ext cx="30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78ACB2-3BE1-2B4B-FC92-545F8AB9CAB7}"/>
                  </a:ext>
                </a:extLst>
              </p14:cNvPr>
              <p14:cNvContentPartPr/>
              <p14:nvPr/>
            </p14:nvContentPartPr>
            <p14:xfrm>
              <a:off x="8591673" y="1517788"/>
              <a:ext cx="118800" cy="14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78ACB2-3BE1-2B4B-FC92-545F8AB9CA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82673" y="1509148"/>
                <a:ext cx="136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9A451C-3B8B-9B2A-0BDB-10B6DBABB0D7}"/>
                  </a:ext>
                </a:extLst>
              </p14:cNvPr>
              <p14:cNvContentPartPr/>
              <p14:nvPr/>
            </p14:nvContentPartPr>
            <p14:xfrm>
              <a:off x="8594193" y="1482148"/>
              <a:ext cx="70560" cy="6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9A451C-3B8B-9B2A-0BDB-10B6DBABB0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85553" y="1473508"/>
                <a:ext cx="882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2C6666-5ABA-DB30-1FFB-6DD65FB8EF9E}"/>
                  </a:ext>
                </a:extLst>
              </p14:cNvPr>
              <p14:cNvContentPartPr/>
              <p14:nvPr/>
            </p14:nvContentPartPr>
            <p14:xfrm>
              <a:off x="8960673" y="1926028"/>
              <a:ext cx="32760" cy="154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2C6666-5ABA-DB30-1FFB-6DD65FB8EF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51673" y="1917028"/>
                <a:ext cx="50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3A8BBA-1624-30D2-75F2-13B391D51F69}"/>
                  </a:ext>
                </a:extLst>
              </p14:cNvPr>
              <p14:cNvContentPartPr/>
              <p14:nvPr/>
            </p14:nvContentPartPr>
            <p14:xfrm>
              <a:off x="9002793" y="1934308"/>
              <a:ext cx="81360" cy="179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3A8BBA-1624-30D2-75F2-13B391D51F6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94153" y="1925668"/>
                <a:ext cx="99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A0AC76-8534-AB5B-F54C-5B4BB62C020A}"/>
                  </a:ext>
                </a:extLst>
              </p14:cNvPr>
              <p14:cNvContentPartPr/>
              <p14:nvPr/>
            </p14:nvContentPartPr>
            <p14:xfrm>
              <a:off x="8513553" y="2343268"/>
              <a:ext cx="8280" cy="257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A0AC76-8534-AB5B-F54C-5B4BB62C020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04553" y="2334628"/>
                <a:ext cx="259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38F44C-0D05-61FC-849F-FB068921C506}"/>
                  </a:ext>
                </a:extLst>
              </p14:cNvPr>
              <p14:cNvContentPartPr/>
              <p14:nvPr/>
            </p14:nvContentPartPr>
            <p14:xfrm>
              <a:off x="8644233" y="2378188"/>
              <a:ext cx="100800" cy="163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38F44C-0D05-61FC-849F-FB068921C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35233" y="2369548"/>
                <a:ext cx="118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1127CCE-6A8B-D0D7-3CD3-923F090D743D}"/>
                  </a:ext>
                </a:extLst>
              </p14:cNvPr>
              <p14:cNvContentPartPr/>
              <p14:nvPr/>
            </p14:nvContentPartPr>
            <p14:xfrm>
              <a:off x="8770593" y="1596988"/>
              <a:ext cx="737280" cy="1580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1127CCE-6A8B-D0D7-3CD3-923F090D74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61953" y="1587988"/>
                <a:ext cx="754920" cy="15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EF5EA9-2FE5-DDB7-1FC6-A19EC5865BCF}"/>
                  </a:ext>
                </a:extLst>
              </p14:cNvPr>
              <p14:cNvContentPartPr/>
              <p14:nvPr/>
            </p14:nvContentPartPr>
            <p14:xfrm>
              <a:off x="9603633" y="2103868"/>
              <a:ext cx="19800" cy="219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EF5EA9-2FE5-DDB7-1FC6-A19EC5865B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94993" y="2094868"/>
                <a:ext cx="37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467C072-090F-6265-2F5B-92F210D1209F}"/>
                  </a:ext>
                </a:extLst>
              </p14:cNvPr>
              <p14:cNvContentPartPr/>
              <p14:nvPr/>
            </p14:nvContentPartPr>
            <p14:xfrm>
              <a:off x="9710553" y="2076868"/>
              <a:ext cx="136080" cy="267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467C072-090F-6265-2F5B-92F210D1209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01553" y="2068228"/>
                <a:ext cx="153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245D48-8932-D07C-E153-A3826CE01153}"/>
                  </a:ext>
                </a:extLst>
              </p14:cNvPr>
              <p14:cNvContentPartPr/>
              <p14:nvPr/>
            </p14:nvContentPartPr>
            <p14:xfrm>
              <a:off x="9942753" y="2109988"/>
              <a:ext cx="180000" cy="20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245D48-8932-D07C-E153-A3826CE0115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934113" y="2100988"/>
                <a:ext cx="19764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6ACBDAF-17EC-265C-FF7D-1709C10C2C8E}"/>
              </a:ext>
            </a:extLst>
          </p:cNvPr>
          <p:cNvGrpSpPr/>
          <p:nvPr/>
        </p:nvGrpSpPr>
        <p:grpSpPr>
          <a:xfrm>
            <a:off x="9756273" y="2453788"/>
            <a:ext cx="534240" cy="307440"/>
            <a:chOff x="9756273" y="2453788"/>
            <a:chExt cx="53424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B36A52-190A-1D08-C7A5-3EFB5E496EFC}"/>
                    </a:ext>
                  </a:extLst>
                </p14:cNvPr>
                <p14:cNvContentPartPr/>
                <p14:nvPr/>
              </p14:nvContentPartPr>
              <p14:xfrm>
                <a:off x="9756273" y="2467468"/>
                <a:ext cx="534240" cy="29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B36A52-190A-1D08-C7A5-3EFB5E496E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47273" y="2458828"/>
                  <a:ext cx="551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DC3BF1-2AC8-FCFF-D66D-8F414BC0BC20}"/>
                    </a:ext>
                  </a:extLst>
                </p14:cNvPr>
                <p14:cNvContentPartPr/>
                <p14:nvPr/>
              </p14:nvContentPartPr>
              <p14:xfrm>
                <a:off x="10034553" y="2453788"/>
                <a:ext cx="88200" cy="6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DC3BF1-2AC8-FCFF-D66D-8F414BC0BC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5913" y="2445148"/>
                  <a:ext cx="105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2D910A-C79F-7D20-228D-4F390CE0573A}"/>
                    </a:ext>
                  </a:extLst>
                </p14:cNvPr>
                <p14:cNvContentPartPr/>
                <p14:nvPr/>
              </p14:nvContentPartPr>
              <p14:xfrm>
                <a:off x="9853833" y="2476828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2D910A-C79F-7D20-228D-4F390CE057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45193" y="24678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2C2742-294B-F079-8935-0074A20A3FDB}"/>
                    </a:ext>
                  </a:extLst>
                </p14:cNvPr>
                <p14:cNvContentPartPr/>
                <p14:nvPr/>
              </p14:nvContentPartPr>
              <p14:xfrm>
                <a:off x="9862833" y="2467468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2C2742-294B-F079-8935-0074A20A3FD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53833" y="2458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35D6208-775B-C0F2-AAD4-D35D38F3FD54}"/>
                  </a:ext>
                </a:extLst>
              </p14:cNvPr>
              <p14:cNvContentPartPr/>
              <p14:nvPr/>
            </p14:nvContentPartPr>
            <p14:xfrm>
              <a:off x="6267513" y="4518028"/>
              <a:ext cx="573840" cy="123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35D6208-775B-C0F2-AAD4-D35D38F3FD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58513" y="4509388"/>
                <a:ext cx="59148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6F90BE5-3AB3-981E-BA8A-3D39813AE1B9}"/>
              </a:ext>
            </a:extLst>
          </p:cNvPr>
          <p:cNvGrpSpPr/>
          <p:nvPr/>
        </p:nvGrpSpPr>
        <p:grpSpPr>
          <a:xfrm>
            <a:off x="7145913" y="4090348"/>
            <a:ext cx="1869480" cy="565200"/>
            <a:chOff x="7145913" y="4090348"/>
            <a:chExt cx="186948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62AA49-6C4F-DB22-A85F-7E509147AF3E}"/>
                    </a:ext>
                  </a:extLst>
                </p14:cNvPr>
                <p14:cNvContentPartPr/>
                <p14:nvPr/>
              </p14:nvContentPartPr>
              <p14:xfrm>
                <a:off x="7172913" y="4376188"/>
                <a:ext cx="360" cy="20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62AA49-6C4F-DB22-A85F-7E509147AF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64273" y="4367548"/>
                  <a:ext cx="18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268050-9864-0E80-BC7B-12DE8C75AA02}"/>
                    </a:ext>
                  </a:extLst>
                </p14:cNvPr>
                <p14:cNvContentPartPr/>
                <p14:nvPr/>
              </p14:nvContentPartPr>
              <p14:xfrm>
                <a:off x="7145913" y="4242268"/>
                <a:ext cx="222840" cy="158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268050-9864-0E80-BC7B-12DE8C75AA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37273" y="4233268"/>
                  <a:ext cx="240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DFBCB4-F37B-A9C0-DF5E-6BBF1969F1D0}"/>
                    </a:ext>
                  </a:extLst>
                </p14:cNvPr>
                <p14:cNvContentPartPr/>
                <p14:nvPr/>
              </p14:nvContentPartPr>
              <p14:xfrm>
                <a:off x="7409433" y="4090348"/>
                <a:ext cx="1605960" cy="565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DFBCB4-F37B-A9C0-DF5E-6BBF1969F1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0793" y="4081348"/>
                  <a:ext cx="1623600" cy="58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957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5F1613-DCE0-3EF8-DFDA-ECE51ADA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51576"/>
            <a:ext cx="10925102" cy="31409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1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31CA-70C1-DFAF-566F-8FF69BA4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905300"/>
            <a:ext cx="11191058" cy="1554485"/>
          </a:xfrm>
        </p:spPr>
        <p:txBody>
          <a:bodyPr anchor="ctr">
            <a:normAutofit/>
          </a:bodyPr>
          <a:lstStyle/>
          <a:p>
            <a:pPr algn="just"/>
            <a:r>
              <a:rPr lang="en-US" sz="2800" b="1" dirty="0"/>
              <a:t>You can think of IP packets like postal letters: the header is the envelope with all the routing information that's needed by the post office, and the payload is the letter that's read only by the recipient.</a:t>
            </a:r>
            <a:endParaRPr lang="en-IN" sz="6000" b="1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21B7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4A30-5B84-246A-1036-C6480142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STEPS HOW PACKET IS SENT?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DD793-4A68-11CC-C127-0992335B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63" r="-1" b="651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3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0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8836-2453-80FA-A387-CCC7E842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Send packet to router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6EDE7-5700-9641-79E0-930C9EB8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75" y="2407444"/>
            <a:ext cx="9934575" cy="3162300"/>
          </a:xfrm>
        </p:spPr>
      </p:pic>
    </p:spTree>
    <p:extLst>
      <p:ext uri="{BB962C8B-B14F-4D97-AF65-F5344CB8AC3E}">
        <p14:creationId xmlns:p14="http://schemas.microsoft.com/office/powerpoint/2010/main" val="24132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1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496D6-61CF-FE78-272D-2B94E872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Step 2: Router receives packet</a:t>
            </a:r>
            <a:br>
              <a:rPr lang="en-US" sz="3400" b="1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F0C89-BEA4-4827-5571-A3EDF0E5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the router receives a packet, it looks at its IP header. The most important field is the destination IP address, which tells the router where the packet wants to end up.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8DC0EF2-4D98-8B87-3120-F556D6BF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02629"/>
            <a:ext cx="6798082" cy="44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0D16A-9170-9FA4-98AC-35719222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Step 3: Router forward's packet</a:t>
            </a:r>
            <a:br>
              <a:rPr lang="en-US" b="1"/>
            </a:br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7166E-CED6-6B41-A49D-1265FDE8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The router has a </a:t>
            </a:r>
            <a:r>
              <a:rPr lang="en-US" sz="1500" b="1"/>
              <a:t>forwarding table</a:t>
            </a:r>
            <a:r>
              <a:rPr lang="en-US" sz="1500"/>
              <a:t> that helps it pick the next path based on the destination IP address. That table does </a:t>
            </a:r>
            <a:r>
              <a:rPr lang="en-US" sz="1500" i="1"/>
              <a:t>not</a:t>
            </a:r>
            <a:r>
              <a:rPr lang="en-US" sz="1500"/>
              <a:t> have a row for every possible IP address; there are </a:t>
            </a:r>
            <a:r>
              <a:rPr lang="en-US" sz="1500">
                <a:effectLst/>
              </a:rPr>
              <a:t>2322322, start superscript, 32, end superscript</a:t>
            </a:r>
            <a:r>
              <a:rPr lang="en-US" sz="1500"/>
              <a:t> possible IP addresses, and that's far too much to store. Instead, the table has rows for IP address </a:t>
            </a:r>
            <a:r>
              <a:rPr lang="en-US" sz="1500" i="1"/>
              <a:t>prefixes</a:t>
            </a:r>
            <a:r>
              <a:rPr lang="en-US" sz="150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DD3C2-215C-0F23-1D8D-0367BCFD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58" y="4176461"/>
            <a:ext cx="3162015" cy="1581007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8A1D66-AA1C-F79D-6B7E-942FEE7A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15" y="4106637"/>
            <a:ext cx="3162014" cy="162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5694D-CCEC-C9EC-8655-E31ED328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502" y="4264928"/>
            <a:ext cx="3162018" cy="130719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7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AE2-78E4-D108-DC02-1FA3DA33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315D-A2C7-AE31-572B-9699A69C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https://www.khanacademy.org/computing/computers-and-internet/xcae6f4a7ff015e7d:the-internet/xcae6f4a7ff015e7d:routing-with-redundancy/e/internet-packets-and-routing-protocol</a:t>
            </a:r>
          </a:p>
        </p:txBody>
      </p:sp>
    </p:spTree>
    <p:extLst>
      <p:ext uri="{BB962C8B-B14F-4D97-AF65-F5344CB8AC3E}">
        <p14:creationId xmlns:p14="http://schemas.microsoft.com/office/powerpoint/2010/main" val="124445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CC-CCB0-D666-9E39-23C71B7D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A55E-0096-0856-A289-03E8F2F4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4834"/>
            <a:ext cx="10058400" cy="3760891"/>
          </a:xfrm>
        </p:spPr>
        <p:txBody>
          <a:bodyPr/>
          <a:lstStyle/>
          <a:p>
            <a:r>
              <a:rPr lang="en-IN" dirty="0"/>
              <a:t>1. Connectionless</a:t>
            </a:r>
          </a:p>
          <a:p>
            <a:r>
              <a:rPr lang="en-IN" dirty="0"/>
              <a:t>2. Datagram Service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06476-C745-EB7B-FFCB-5DACB0E9C1C2}"/>
              </a:ext>
            </a:extLst>
          </p:cNvPr>
          <p:cNvCxnSpPr/>
          <p:nvPr/>
        </p:nvCxnSpPr>
        <p:spPr>
          <a:xfrm>
            <a:off x="3311371" y="2831977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4767FC-F6FD-34FD-8BE4-B3734AC75FB6}"/>
              </a:ext>
            </a:extLst>
          </p:cNvPr>
          <p:cNvSpPr/>
          <p:nvPr/>
        </p:nvSpPr>
        <p:spPr>
          <a:xfrm>
            <a:off x="4409243" y="2618913"/>
            <a:ext cx="1334609" cy="50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 (20-60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4A28F-E133-EB49-4613-7541034B1096}"/>
              </a:ext>
            </a:extLst>
          </p:cNvPr>
          <p:cNvSpPr txBox="1"/>
          <p:nvPr/>
        </p:nvSpPr>
        <p:spPr>
          <a:xfrm>
            <a:off x="6016101" y="2508811"/>
            <a:ext cx="90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+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92541-579A-4381-ECCB-167793BDDDFA}"/>
              </a:ext>
            </a:extLst>
          </p:cNvPr>
          <p:cNvSpPr/>
          <p:nvPr/>
        </p:nvSpPr>
        <p:spPr>
          <a:xfrm>
            <a:off x="6720396" y="2618914"/>
            <a:ext cx="1660124" cy="50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Payload </a:t>
            </a:r>
          </a:p>
          <a:p>
            <a:pPr algn="ctr"/>
            <a:r>
              <a:rPr lang="en-IN" dirty="0"/>
              <a:t>(0-65515)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CB2C6-E096-B6F1-9679-84858ADADC97}"/>
              </a:ext>
            </a:extLst>
          </p:cNvPr>
          <p:cNvSpPr/>
          <p:nvPr/>
        </p:nvSpPr>
        <p:spPr>
          <a:xfrm>
            <a:off x="4554245" y="3497802"/>
            <a:ext cx="3506679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65515 (data)+20(min header)= 65535 B =2^16</a:t>
            </a:r>
          </a:p>
          <a:p>
            <a:pPr algn="ctr"/>
            <a:r>
              <a:rPr lang="en-IN" dirty="0"/>
              <a:t>Pure Data=65515</a:t>
            </a:r>
          </a:p>
        </p:txBody>
      </p:sp>
    </p:spTree>
    <p:extLst>
      <p:ext uri="{BB962C8B-B14F-4D97-AF65-F5344CB8AC3E}">
        <p14:creationId xmlns:p14="http://schemas.microsoft.com/office/powerpoint/2010/main" val="2332510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Univers</vt:lpstr>
      <vt:lpstr>Univers Condensed</vt:lpstr>
      <vt:lpstr>RetrospectVTI</vt:lpstr>
      <vt:lpstr>IP PACKET</vt:lpstr>
      <vt:lpstr>PowerPoint Presentation</vt:lpstr>
      <vt:lpstr>You can think of IP packets like postal letters: the header is the envelope with all the routing information that's needed by the post office, and the payload is the letter that's read only by the recipient.</vt:lpstr>
      <vt:lpstr>STEPS HOW PACKET IS SENT?</vt:lpstr>
      <vt:lpstr>Step 1: Send packet to router </vt:lpstr>
      <vt:lpstr>Step 2: Router receives packet </vt:lpstr>
      <vt:lpstr>Step 3: Router forward's packet </vt:lpstr>
      <vt:lpstr>PRACTICE QUESTIONS</vt:lpstr>
      <vt:lpstr>KEYPOINTS</vt:lpstr>
      <vt:lpstr>FEILDS</vt:lpstr>
      <vt:lpstr>PowerPoint Presentation</vt:lpstr>
      <vt:lpstr>TIME TO LIVE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PACKET</dc:title>
  <dc:creator>rkaurdeakin@outlook.com</dc:creator>
  <cp:lastModifiedBy>rkaurdeakin@outlook.com</cp:lastModifiedBy>
  <cp:revision>8</cp:revision>
  <dcterms:created xsi:type="dcterms:W3CDTF">2023-03-23T07:55:21Z</dcterms:created>
  <dcterms:modified xsi:type="dcterms:W3CDTF">2023-03-23T09:02:55Z</dcterms:modified>
</cp:coreProperties>
</file>