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проекта: Маша Сергеева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/>
              <a:t>телеграмм-бот игра в города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игра в города  очень популярна, и мне захотелось написать бота, который умеет играть в города, чтобы с ним могли общаться люди, которым не с кем играть в эту игру. Также этот бот может помочь людям выучить новые города и посмотреть их на карте. Ещё можно будет добавлять новые города с проверкой на существование.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я создала своего бота, связавшись с @</a:t>
            </a:r>
            <a:r>
              <a:rPr lang="ru-RU" dirty="0" err="1" smtClean="0"/>
              <a:t>BotFather</a:t>
            </a:r>
            <a:r>
              <a:rPr lang="ru-RU" dirty="0" smtClean="0"/>
              <a:t> в телеграмм. В начале программы открывается файл с городами, он читается, создаётся список. Для проверки корректности ввода пользователя есть функция </a:t>
            </a:r>
            <a:r>
              <a:rPr lang="ru-RU" dirty="0" err="1" smtClean="0"/>
              <a:t>check</a:t>
            </a:r>
            <a:r>
              <a:rPr lang="ru-RU" dirty="0" smtClean="0"/>
              <a:t>(</a:t>
            </a:r>
            <a:r>
              <a:rPr lang="ru-RU" dirty="0" err="1" smtClean="0"/>
              <a:t>city</a:t>
            </a:r>
            <a:r>
              <a:rPr lang="ru-RU" dirty="0" smtClean="0"/>
              <a:t>, </a:t>
            </a:r>
            <a:r>
              <a:rPr lang="ru-RU" dirty="0" err="1" smtClean="0"/>
              <a:t>used_cities</a:t>
            </a:r>
            <a:r>
              <a:rPr lang="ru-RU" dirty="0" smtClean="0"/>
              <a:t>), для поиска ответа -- </a:t>
            </a:r>
            <a:r>
              <a:rPr lang="ru-RU" dirty="0" err="1" smtClean="0"/>
              <a:t>find_city</a:t>
            </a:r>
            <a:r>
              <a:rPr lang="ru-RU" dirty="0" smtClean="0"/>
              <a:t>(</a:t>
            </a:r>
            <a:r>
              <a:rPr lang="ru-RU" dirty="0" err="1" smtClean="0"/>
              <a:t>city</a:t>
            </a:r>
            <a:r>
              <a:rPr lang="ru-RU" dirty="0" smtClean="0"/>
              <a:t>, </a:t>
            </a:r>
            <a:r>
              <a:rPr lang="ru-RU" dirty="0" err="1" smtClean="0"/>
              <a:t>used_cities</a:t>
            </a:r>
            <a:r>
              <a:rPr lang="ru-RU" dirty="0" smtClean="0"/>
              <a:t>), отображению картинки города помогает функция </a:t>
            </a:r>
            <a:r>
              <a:rPr lang="ru-RU" dirty="0" err="1" smtClean="0"/>
              <a:t>get_ll_spn</a:t>
            </a:r>
            <a:r>
              <a:rPr lang="ru-RU" dirty="0" smtClean="0"/>
              <a:t> (</a:t>
            </a:r>
            <a:r>
              <a:rPr lang="ru-RU" dirty="0" err="1" smtClean="0"/>
              <a:t>toponym</a:t>
            </a:r>
            <a:r>
              <a:rPr lang="ru-RU" dirty="0" smtClean="0"/>
              <a:t>), созданная на уроках по </a:t>
            </a:r>
            <a:r>
              <a:rPr lang="ru-RU" dirty="0" err="1" smtClean="0"/>
              <a:t>геокодеру</a:t>
            </a:r>
            <a:r>
              <a:rPr lang="ru-RU" dirty="0" smtClean="0"/>
              <a:t>. Когда пользователь хочет добавить города, они проверяются по ответу </a:t>
            </a:r>
            <a:r>
              <a:rPr lang="ru-RU" dirty="0" err="1" smtClean="0"/>
              <a:t>геокодера</a:t>
            </a:r>
            <a:r>
              <a:rPr lang="ru-RU" dirty="0" smtClean="0"/>
              <a:t> на то, что они существуют и на то, что они правда города. Если проверка пройдена, то они записываются в файл и добавляются и список со всеми городами.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err="1" smtClean="0"/>
              <a:t>reguests</a:t>
            </a:r>
            <a:r>
              <a:rPr lang="ru-RU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для работы с </a:t>
            </a:r>
            <a:r>
              <a:rPr lang="ru-RU" dirty="0" err="1" smtClean="0"/>
              <a:t>геокодером</a:t>
            </a:r>
            <a:r>
              <a:rPr lang="ru-RU" dirty="0" smtClean="0"/>
              <a:t>; </a:t>
            </a:r>
            <a:r>
              <a:rPr lang="en-US" dirty="0" smtClean="0"/>
              <a:t>random </a:t>
            </a:r>
            <a:r>
              <a:rPr lang="ru-RU" dirty="0" smtClean="0"/>
              <a:t>для подбора подходящего города из списка городов, начинающихся на одну букву; </a:t>
            </a:r>
            <a:r>
              <a:rPr lang="en-US" dirty="0" err="1" smtClean="0"/>
              <a:t>codecs</a:t>
            </a:r>
            <a:r>
              <a:rPr lang="en-US" dirty="0" smtClean="0"/>
              <a:t> </a:t>
            </a:r>
            <a:r>
              <a:rPr lang="ru-RU" dirty="0" smtClean="0"/>
              <a:t>для открытия файла с городами; из </a:t>
            </a:r>
            <a:r>
              <a:rPr lang="ru-RU" dirty="0" err="1" smtClean="0"/>
              <a:t>telegram.ext</a:t>
            </a:r>
            <a:r>
              <a:rPr lang="ru-RU" dirty="0" smtClean="0"/>
              <a:t> -- </a:t>
            </a:r>
            <a:r>
              <a:rPr lang="ru-RU" dirty="0" err="1" smtClean="0"/>
              <a:t>Updater</a:t>
            </a:r>
            <a:r>
              <a:rPr lang="ru-RU" dirty="0" smtClean="0"/>
              <a:t>, </a:t>
            </a:r>
            <a:r>
              <a:rPr lang="ru-RU" dirty="0" err="1" smtClean="0"/>
              <a:t>MessageHandler</a:t>
            </a:r>
            <a:r>
              <a:rPr lang="ru-RU" dirty="0" smtClean="0"/>
              <a:t>, </a:t>
            </a:r>
            <a:r>
              <a:rPr lang="ru-RU" dirty="0" err="1" smtClean="0"/>
              <a:t>Filters</a:t>
            </a:r>
            <a:r>
              <a:rPr lang="ru-RU" dirty="0" smtClean="0"/>
              <a:t>, </a:t>
            </a:r>
            <a:r>
              <a:rPr lang="ru-RU" dirty="0" err="1" smtClean="0"/>
              <a:t>CommandHandler</a:t>
            </a:r>
            <a:r>
              <a:rPr lang="ru-RU" dirty="0" smtClean="0"/>
              <a:t>, </a:t>
            </a:r>
            <a:r>
              <a:rPr lang="ru-RU" dirty="0" err="1" smtClean="0"/>
              <a:t>ConversationHandler</a:t>
            </a:r>
            <a:r>
              <a:rPr lang="ru-RU" dirty="0" smtClean="0"/>
              <a:t> для работы </a:t>
            </a:r>
            <a:r>
              <a:rPr lang="ru-RU" dirty="0" err="1" smtClean="0"/>
              <a:t>телеграмм-бота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Лицензионные требования используемых API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нельзя просить бота показывать картинки городов больше 25 000 в сутки.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работы </a:t>
            </a:r>
            <a:r>
              <a:rPr lang="ru-RU" dirty="0" smtClean="0"/>
              <a:t>программы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248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Справедливость</vt:lpstr>
      <vt:lpstr> телеграмм-бот игра в города </vt:lpstr>
      <vt:lpstr>Описание идеи</vt:lpstr>
      <vt:lpstr>Реализация</vt:lpstr>
      <vt:lpstr>Описание технологий</vt:lpstr>
      <vt:lpstr>Лицензионные требования используемых API:</vt:lpstr>
      <vt:lpstr>Примеры работы программы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телеграмм-бот игра в города </dc:title>
  <dc:creator>пушистик</dc:creator>
  <cp:lastModifiedBy>пушистик</cp:lastModifiedBy>
  <cp:revision>1</cp:revision>
  <dcterms:created xsi:type="dcterms:W3CDTF">2019-04-27T14:21:55Z</dcterms:created>
  <dcterms:modified xsi:type="dcterms:W3CDTF">2019-04-27T14:26:24Z</dcterms:modified>
</cp:coreProperties>
</file>