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9801-3682-22B7-1818-574D3CA65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E44DD-9733-D9EF-A687-314A61A1F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DEE3-31F4-C1C5-6000-9520938D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7BBE-2319-4F11-B8D5-1B38DAB599BA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81F3-6EC9-5C27-EB2C-1E575659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52CA-BDC9-2990-2633-FB5D99BA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0B6-399B-49B6-A2A1-DB8E420C0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11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7D5C-E2D5-E559-0D5C-93EB7785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C5A3B-829C-F84E-41CD-A517BC638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D06D-A580-26B7-FA7A-CA9D377A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7BBE-2319-4F11-B8D5-1B38DAB599BA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A1C9-9C9E-F770-C20D-168DCFC6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7EAE-E945-C668-3EFC-3674CA39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0B6-399B-49B6-A2A1-DB8E420C0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53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E3B86-30E1-E0F1-B43A-344E63CF6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55204-736D-15E2-3F5B-4886561E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87AA-A3ED-E083-E4E1-9A361C53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7BBE-2319-4F11-B8D5-1B38DAB599BA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2D9A6-794C-64BD-7B39-26B03A99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03CE-63A0-85F3-3AE0-3F462789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0B6-399B-49B6-A2A1-DB8E420C0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6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3951-688E-4F67-6F88-AA83BEB9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5CF24-86FA-113A-B53D-FC5DCE9A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48B6-8530-A30C-A708-99E83902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7BBE-2319-4F11-B8D5-1B38DAB599BA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ECDFF-2165-7CDB-8E6D-254B67B1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5704-FE5E-68C7-F77D-CB87C065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0B6-399B-49B6-A2A1-DB8E420C0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3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8434-1B27-74F5-3573-34B6C84E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B2CF-67D7-17A4-3146-5D8834DC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79FD5-AD0E-E9C4-5A93-E1CEA9EF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7BBE-2319-4F11-B8D5-1B38DAB599BA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A242-E7FC-6774-ADA6-FC0BB85C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8800-FF45-BBCB-E39F-2045AEE5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0B6-399B-49B6-A2A1-DB8E420C0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6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A9A7-9FA4-06FE-2433-9AEA2BAD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FFA2-B054-1702-906F-0DEA61AD5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150BB-95F6-1EEA-C81D-758C8B7D1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940E1-82F8-C5E2-22AD-168627F9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7BBE-2319-4F11-B8D5-1B38DAB599BA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49DA4-9F0B-603F-CC3F-BC8B4694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7E0A5-AF68-05B1-8E5C-084C1681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0B6-399B-49B6-A2A1-DB8E420C0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9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FA9D-5F30-79D2-19DB-E2E8E4EA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455DA-C4B7-C43E-E64C-2A6741FB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F4458-C92A-2F40-F048-1E4F38A04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C05ED-C418-63C9-CA3F-F21081EC1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B185C-146A-1C01-170B-F0C13DB82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A0043-CAA6-A948-BEAD-04A15639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7BBE-2319-4F11-B8D5-1B38DAB599BA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4671B-01DC-1B77-6CED-34426438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3B9EA-9BC1-AD78-E5EB-55098F43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0B6-399B-49B6-A2A1-DB8E420C0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53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6041-B87E-03FF-20FA-9FF803BD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12513-64EF-9BD2-1792-0C1325FE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7BBE-2319-4F11-B8D5-1B38DAB599BA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730C3-E39A-DD15-88A4-CC0BFF4C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722C2-F0B3-F6F5-4B68-57ECFE78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0B6-399B-49B6-A2A1-DB8E420C0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9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4405D-AFA7-CFD9-6EEF-33413807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7BBE-2319-4F11-B8D5-1B38DAB599BA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115C6-CBFF-EE56-4429-7B6020C6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CFD7C-F2E1-1115-D41E-BF1788E1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0B6-399B-49B6-A2A1-DB8E420C0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6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3DE6-E22B-F99D-DEFC-00DE8954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44B4-419A-B4DC-B796-DDD59E19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4A32F-3E19-1274-40D0-4D4DDB25A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BFFA8-C943-DEB5-3FD5-3DEBC215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7BBE-2319-4F11-B8D5-1B38DAB599BA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EF03-9323-DE7D-651C-E7865908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7632D-18DB-C552-883B-82C64935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0B6-399B-49B6-A2A1-DB8E420C0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FA55-6292-297A-1B42-D4680323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3342D-8687-5048-1FE1-AB2CE1AF0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69031-6CC3-03A2-18DC-17411E79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8835-03F5-36A4-9686-2A2C14B5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7BBE-2319-4F11-B8D5-1B38DAB599BA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97D61-CB72-E833-4471-169C58C9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E9F56-DD71-9867-2E24-AA9BB269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0B6-399B-49B6-A2A1-DB8E420C0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6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467B8-BC8B-65AD-E85E-10E0143F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41BD-D845-1FB0-D280-330E5D3E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85FF-F98F-2E6A-5AAD-68DFCFF76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37BBE-2319-4F11-B8D5-1B38DAB599BA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FDD-4680-C5B5-BF9C-AD7A79B45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85E6-4C3C-2694-5212-27CA31C66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D0B6-399B-49B6-A2A1-DB8E420C0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13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4FBE96-DCEB-F1CF-6D5D-1AE51FC2FF47}"/>
              </a:ext>
            </a:extLst>
          </p:cNvPr>
          <p:cNvSpPr txBox="1"/>
          <p:nvPr/>
        </p:nvSpPr>
        <p:spPr>
          <a:xfrm>
            <a:off x="195943" y="4057454"/>
            <a:ext cx="481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Contents Page – Highlighting Structure of Dissertation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4CD73F-206B-F67A-1D30-721D817FB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9"/>
          <a:stretch/>
        </p:blipFill>
        <p:spPr>
          <a:xfrm>
            <a:off x="195943" y="369333"/>
            <a:ext cx="6419461" cy="3425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76C4EC-F236-6934-981B-A814E2C4C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85"/>
          <a:stretch/>
        </p:blipFill>
        <p:spPr>
          <a:xfrm>
            <a:off x="5010539" y="1943295"/>
            <a:ext cx="6957527" cy="37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6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0673-0032-1B8C-3D27-45F08C73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E370-5E86-A152-3FD4-050686D7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3000 + Words</a:t>
            </a:r>
          </a:p>
          <a:p>
            <a:r>
              <a:rPr lang="en-GB" dirty="0"/>
              <a:t>Literature Review – from 1</a:t>
            </a:r>
            <a:r>
              <a:rPr lang="en-GB" baseline="30000" dirty="0"/>
              <a:t>st</a:t>
            </a:r>
            <a:r>
              <a:rPr lang="en-GB" dirty="0"/>
              <a:t> Principle</a:t>
            </a:r>
          </a:p>
          <a:p>
            <a:r>
              <a:rPr lang="en-GB" dirty="0"/>
              <a:t>Discussion on where NFT</a:t>
            </a:r>
          </a:p>
          <a:p>
            <a:pPr>
              <a:buFontTx/>
              <a:buChar char="-"/>
            </a:pPr>
            <a:r>
              <a:rPr lang="en-GB" dirty="0"/>
              <a:t>Application</a:t>
            </a:r>
          </a:p>
          <a:p>
            <a:pPr>
              <a:buFontTx/>
              <a:buChar char="-"/>
            </a:pPr>
            <a:r>
              <a:rPr lang="en-GB" dirty="0"/>
              <a:t>Future Prospects</a:t>
            </a:r>
          </a:p>
          <a:p>
            <a:pPr>
              <a:buFontTx/>
              <a:buChar char="-"/>
            </a:pPr>
            <a:r>
              <a:rPr lang="en-GB" dirty="0"/>
              <a:t>Challenges</a:t>
            </a:r>
          </a:p>
          <a:p>
            <a:r>
              <a:rPr lang="en-GB" dirty="0"/>
              <a:t>Discussion on Tools and Software being used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94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F899-C95D-5A41-BA50-A443E554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2F56-0CA4-45EC-980B-B7873F56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CryptoPunk NFT</a:t>
            </a:r>
          </a:p>
          <a:p>
            <a:pPr marL="0" indent="0">
              <a:buNone/>
            </a:pPr>
            <a:r>
              <a:rPr lang="en-GB" dirty="0"/>
              <a:t>This data set comprises 12000 transactions, each with</a:t>
            </a:r>
          </a:p>
          <a:p>
            <a:pPr marL="0" indent="0">
              <a:buNone/>
            </a:pPr>
            <a:r>
              <a:rPr lang="en-GB" dirty="0"/>
              <a:t>information on the Seller and Buyer Addresses, CryptoPunk</a:t>
            </a:r>
          </a:p>
          <a:p>
            <a:pPr marL="0" indent="0">
              <a:buNone/>
            </a:pPr>
            <a:r>
              <a:rPr lang="en-GB" dirty="0"/>
              <a:t>ID, CryptoPunk type, Ethereum price, USD price, and</a:t>
            </a:r>
          </a:p>
          <a:p>
            <a:pPr marL="0" indent="0">
              <a:buNone/>
            </a:pPr>
            <a:r>
              <a:rPr lang="en-GB" dirty="0"/>
              <a:t>CryptoPunk attributes.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50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926E-22C5-4504-CF57-F603BC64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Still need to work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44EC-BF28-A7D9-F4E8-98175FA4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Analysing Data</a:t>
            </a:r>
          </a:p>
          <a:p>
            <a:r>
              <a:rPr lang="en-GB" dirty="0"/>
              <a:t>Discussion of Data</a:t>
            </a:r>
          </a:p>
          <a:p>
            <a:r>
              <a:rPr lang="en-GB" dirty="0"/>
              <a:t>Programming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2088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Completed</vt:lpstr>
      <vt:lpstr>Data</vt:lpstr>
      <vt:lpstr>Still need to work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(pg) Manazir Najib</dc:creator>
  <cp:lastModifiedBy>(pg) Manazir Najib</cp:lastModifiedBy>
  <cp:revision>1</cp:revision>
  <dcterms:created xsi:type="dcterms:W3CDTF">2022-07-26T16:18:50Z</dcterms:created>
  <dcterms:modified xsi:type="dcterms:W3CDTF">2022-07-26T16:35:26Z</dcterms:modified>
</cp:coreProperties>
</file>