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683F18-0948-43C7-81F7-E52416A2CA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6DDFBA-3CC4-4431-BAE1-B404EAD1F3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27/05/2022 09:42:35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CEE1EF1-F4E2-462E-9F21-5B72E7369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3" name="slide3">
            <a:extLst>
              <a:ext uri="{FF2B5EF4-FFF2-40B4-BE49-F238E27FC236}">
                <a16:creationId xmlns:a16="http://schemas.microsoft.com/office/drawing/2014/main" id="{B71193FE-1B5D-481B-94D3-FFA54DCA73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8559D768-9231-43B1-82CD-0CEDD9BB4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D808971A-9FE6-494A-9D21-DCAD4A1283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D2C51B69-11D6-4F5A-A86A-534B73D817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A2ECA63C-CDBE-4742-94D1-47E952413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06B746F7-F2E9-443C-885F-933879934A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9" name="slide9">
            <a:extLst>
              <a:ext uri="{FF2B5EF4-FFF2-40B4-BE49-F238E27FC236}">
                <a16:creationId xmlns:a16="http://schemas.microsoft.com/office/drawing/2014/main" id="{592EB4AB-F091-4CF6-9869-002A529AA4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2022-05-27T08:42:37Z</dcterms:created>
  <dcterms:modified xsi:type="dcterms:W3CDTF">2022-05-27T08:42:37Z</dcterms:modified>
</cp:coreProperties>
</file>