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33402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33402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334027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334027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334027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334027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733402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733402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73340274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73340274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334027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334027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3340274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3340274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334027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334027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Diploma demo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May 10                          s20431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Subject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pl"/>
              <a:t>“Data suggestion tool in the digital age using web application to optimize work time on example of geo-data”</a:t>
            </a:r>
            <a:endParaRPr/>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4571999" y="2505072"/>
            <a:ext cx="2786125" cy="25241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Business case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I decided to write an application supporting the employee with suggestive data on localization topics. As an employee of the development company XYZ, I have experienced exhaustive work with selective customer-supplied data collected by competitors. They were selective because the competition did not require the collection of specific data that was necessary to enter into the system in the company for which the application is dedicated. The job was to search the Internet for information that was missing, such as: address, zip code, city, latitude and longitude.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Scope</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R</a:t>
            </a:r>
            <a:r>
              <a:rPr lang="pl"/>
              <a:t>esult of this work is to optimize the time spent on searching for individual information through a script that searches for this information for us in a much shorter time.</a:t>
            </a:r>
            <a:endParaRPr/>
          </a:p>
        </p:txBody>
      </p:sp>
      <p:pic>
        <p:nvPicPr>
          <p:cNvPr id="107" name="Google Shape;107;p16"/>
          <p:cNvPicPr preferRelativeResize="0"/>
          <p:nvPr/>
        </p:nvPicPr>
        <p:blipFill>
          <a:blip r:embed="rId3">
            <a:alphaModFix/>
          </a:blip>
          <a:stretch>
            <a:fillRect/>
          </a:stretch>
        </p:blipFill>
        <p:spPr>
          <a:xfrm>
            <a:off x="4752225" y="2691900"/>
            <a:ext cx="3391650" cy="22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598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Assumptions</a:t>
            </a:r>
            <a:endParaRPr/>
          </a:p>
        </p:txBody>
      </p:sp>
      <p:sp>
        <p:nvSpPr>
          <p:cNvPr id="113" name="Google Shape;113;p17"/>
          <p:cNvSpPr txBox="1"/>
          <p:nvPr>
            <p:ph idx="1" type="body"/>
          </p:nvPr>
        </p:nvSpPr>
        <p:spPr>
          <a:xfrm>
            <a:off x="171450" y="1264425"/>
            <a:ext cx="8415300" cy="47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sz="1500"/>
              <a:t>Theoretical assumptions are the existence of some data in order to find more on their basis. To find a given location, you need the following data sets:</a:t>
            </a:r>
            <a:endParaRPr sz="1500"/>
          </a:p>
          <a:p>
            <a:pPr indent="0" lvl="0" marL="0" rtl="0" algn="l">
              <a:spcBef>
                <a:spcPts val="1200"/>
              </a:spcBef>
              <a:spcAft>
                <a:spcPts val="0"/>
              </a:spcAft>
              <a:buClr>
                <a:schemeClr val="dk1"/>
              </a:buClr>
              <a:buSzPts val="1100"/>
              <a:buFont typeface="Arial"/>
              <a:buNone/>
            </a:pPr>
            <a:r>
              <a:rPr lang="pl" sz="1500"/>
              <a:t>facility name and address,</a:t>
            </a:r>
            <a:endParaRPr sz="1500"/>
          </a:p>
          <a:p>
            <a:pPr indent="0" lvl="0" marL="0" rtl="0" algn="l">
              <a:spcBef>
                <a:spcPts val="1200"/>
              </a:spcBef>
              <a:spcAft>
                <a:spcPts val="0"/>
              </a:spcAft>
              <a:buClr>
                <a:schemeClr val="dk1"/>
              </a:buClr>
              <a:buSzPts val="1100"/>
              <a:buFont typeface="Arial"/>
              <a:buNone/>
            </a:pPr>
            <a:r>
              <a:rPr lang="pl" sz="1500"/>
              <a:t>name of the facility and city,</a:t>
            </a:r>
            <a:endParaRPr sz="1500"/>
          </a:p>
          <a:p>
            <a:pPr indent="0" lvl="0" marL="0" rtl="0" algn="l">
              <a:spcBef>
                <a:spcPts val="1200"/>
              </a:spcBef>
              <a:spcAft>
                <a:spcPts val="0"/>
              </a:spcAft>
              <a:buClr>
                <a:schemeClr val="dk1"/>
              </a:buClr>
              <a:buSzPts val="1100"/>
              <a:buFont typeface="Arial"/>
              <a:buNone/>
            </a:pPr>
            <a:r>
              <a:rPr lang="pl" sz="1500"/>
              <a:t>property name and zip code,</a:t>
            </a:r>
            <a:endParaRPr sz="1500"/>
          </a:p>
          <a:p>
            <a:pPr indent="0" lvl="0" marL="0" rtl="0" algn="l">
              <a:spcBef>
                <a:spcPts val="1200"/>
              </a:spcBef>
              <a:spcAft>
                <a:spcPts val="0"/>
              </a:spcAft>
              <a:buClr>
                <a:schemeClr val="dk1"/>
              </a:buClr>
              <a:buSzPts val="1100"/>
              <a:buFont typeface="Arial"/>
              <a:buNone/>
            </a:pPr>
            <a:r>
              <a:rPr lang="pl" sz="1500"/>
              <a:t>address and city,</a:t>
            </a:r>
            <a:endParaRPr sz="1500"/>
          </a:p>
          <a:p>
            <a:pPr indent="0" lvl="0" marL="0" rtl="0" algn="l">
              <a:spcBef>
                <a:spcPts val="1200"/>
              </a:spcBef>
              <a:spcAft>
                <a:spcPts val="0"/>
              </a:spcAft>
              <a:buClr>
                <a:schemeClr val="dk1"/>
              </a:buClr>
              <a:buSzPts val="1100"/>
              <a:buFont typeface="Arial"/>
              <a:buNone/>
            </a:pPr>
            <a:r>
              <a:rPr lang="pl" sz="1500"/>
              <a:t>address and postal code,</a:t>
            </a:r>
            <a:endParaRPr sz="1500"/>
          </a:p>
          <a:p>
            <a:pPr indent="0" lvl="0" marL="0" rtl="0" algn="l">
              <a:spcBef>
                <a:spcPts val="1200"/>
              </a:spcBef>
              <a:spcAft>
                <a:spcPts val="0"/>
              </a:spcAft>
              <a:buClr>
                <a:schemeClr val="dk1"/>
              </a:buClr>
              <a:buSzPts val="1100"/>
              <a:buFont typeface="Arial"/>
              <a:buNone/>
            </a:pPr>
            <a:r>
              <a:rPr lang="pl" sz="1500"/>
              <a:t>latitude and longitude,</a:t>
            </a:r>
            <a:endParaRPr sz="1500"/>
          </a:p>
          <a:p>
            <a:pPr indent="0" lvl="0" marL="0" rtl="0" algn="l">
              <a:spcBef>
                <a:spcPts val="1200"/>
              </a:spcBef>
              <a:spcAft>
                <a:spcPts val="1200"/>
              </a:spcAft>
              <a:buNone/>
            </a:pPr>
            <a:r>
              <a:rPr lang="pl" sz="1500"/>
              <a:t>tax identification number (optional)</a:t>
            </a:r>
            <a:endParaRPr sz="1500"/>
          </a:p>
        </p:txBody>
      </p:sp>
      <p:pic>
        <p:nvPicPr>
          <p:cNvPr id="114" name="Google Shape;114;p17"/>
          <p:cNvPicPr preferRelativeResize="0"/>
          <p:nvPr/>
        </p:nvPicPr>
        <p:blipFill>
          <a:blip r:embed="rId3">
            <a:alphaModFix/>
          </a:blip>
          <a:stretch>
            <a:fillRect/>
          </a:stretch>
        </p:blipFill>
        <p:spPr>
          <a:xfrm>
            <a:off x="4136225" y="1894750"/>
            <a:ext cx="4796475" cy="290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Environment issue</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The problem that this job aims to solve is time management and its optimization in the work environment on a specific business example.</a:t>
            </a:r>
            <a:endParaRPr/>
          </a:p>
        </p:txBody>
      </p:sp>
      <p:pic>
        <p:nvPicPr>
          <p:cNvPr id="121" name="Google Shape;121;p18"/>
          <p:cNvPicPr preferRelativeResize="0"/>
          <p:nvPr/>
        </p:nvPicPr>
        <p:blipFill>
          <a:blip r:embed="rId3">
            <a:alphaModFix/>
          </a:blip>
          <a:stretch>
            <a:fillRect/>
          </a:stretch>
        </p:blipFill>
        <p:spPr>
          <a:xfrm>
            <a:off x="5529275" y="2514625"/>
            <a:ext cx="2498550" cy="249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Data</a:t>
            </a:r>
            <a:endParaRPr/>
          </a:p>
        </p:txBody>
      </p:sp>
      <p:sp>
        <p:nvSpPr>
          <p:cNvPr id="127" name="Google Shape;127;p19"/>
          <p:cNvSpPr txBox="1"/>
          <p:nvPr>
            <p:ph idx="1" type="body"/>
          </p:nvPr>
        </p:nvSpPr>
        <p:spPr>
          <a:xfrm>
            <a:off x="727650" y="17681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Data quality tests obtained by this application will be carried out on generally available data on the Internet. Specially prepared data with missing elements will be passed through the application, and then the quality test of this data will be carried out based on the completed list of initial data and the proposals presented by the applications. On this basis, the percentage probability of the quality of data presented by this application will be calculated.</a:t>
            </a:r>
            <a:endParaRPr/>
          </a:p>
        </p:txBody>
      </p:sp>
      <p:pic>
        <p:nvPicPr>
          <p:cNvPr id="128" name="Google Shape;128;p19"/>
          <p:cNvPicPr preferRelativeResize="0"/>
          <p:nvPr/>
        </p:nvPicPr>
        <p:blipFill>
          <a:blip r:embed="rId3">
            <a:alphaModFix/>
          </a:blip>
          <a:stretch>
            <a:fillRect/>
          </a:stretch>
        </p:blipFill>
        <p:spPr>
          <a:xfrm>
            <a:off x="5615000" y="2993250"/>
            <a:ext cx="2150250" cy="215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4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Graphical idea prototype</a:t>
            </a:r>
            <a:endParaRPr/>
          </a:p>
        </p:txBody>
      </p:sp>
      <p:pic>
        <p:nvPicPr>
          <p:cNvPr id="134" name="Google Shape;134;p20"/>
          <p:cNvPicPr preferRelativeResize="0"/>
          <p:nvPr/>
        </p:nvPicPr>
        <p:blipFill>
          <a:blip r:embed="rId3">
            <a:alphaModFix/>
          </a:blip>
          <a:stretch>
            <a:fillRect/>
          </a:stretch>
        </p:blipFill>
        <p:spPr>
          <a:xfrm>
            <a:off x="782250" y="1017725"/>
            <a:ext cx="7522349" cy="402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