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0ED0-AAFD-4E95-8F7D-9EA94B27168F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2A3-DF9F-439F-B9F2-B816EF563F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63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0ED0-AAFD-4E95-8F7D-9EA94B27168F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2A3-DF9F-439F-B9F2-B816EF563F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12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0ED0-AAFD-4E95-8F7D-9EA94B27168F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2A3-DF9F-439F-B9F2-B816EF563F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3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0ED0-AAFD-4E95-8F7D-9EA94B27168F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2A3-DF9F-439F-B9F2-B816EF563F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70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0ED0-AAFD-4E95-8F7D-9EA94B27168F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2A3-DF9F-439F-B9F2-B816EF563F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73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0ED0-AAFD-4E95-8F7D-9EA94B27168F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2A3-DF9F-439F-B9F2-B816EF563F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78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0ED0-AAFD-4E95-8F7D-9EA94B27168F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2A3-DF9F-439F-B9F2-B816EF563F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465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0ED0-AAFD-4E95-8F7D-9EA94B27168F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2A3-DF9F-439F-B9F2-B816EF563F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11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0ED0-AAFD-4E95-8F7D-9EA94B27168F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2A3-DF9F-439F-B9F2-B816EF563F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45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0ED0-AAFD-4E95-8F7D-9EA94B27168F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2A3-DF9F-439F-B9F2-B816EF563F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79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0ED0-AAFD-4E95-8F7D-9EA94B27168F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2A3-DF9F-439F-B9F2-B816EF563F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620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0ED0-AAFD-4E95-8F7D-9EA94B27168F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DC2A3-DF9F-439F-B9F2-B816EF563F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046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20993" y="16142"/>
            <a:ext cx="9653195" cy="464354"/>
          </a:xfrm>
        </p:spPr>
        <p:txBody>
          <a:bodyPr/>
          <a:lstStyle/>
          <a:p>
            <a:r>
              <a:rPr lang="es-MX" dirty="0" smtClean="0"/>
              <a:t>Base de datos tienda en línea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9583269" y="185926"/>
            <a:ext cx="2524462" cy="155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9556376" y="320215"/>
            <a:ext cx="2635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 smtClean="0"/>
              <a:t>Categorias</a:t>
            </a:r>
            <a:endParaRPr lang="es-MX" sz="2400" dirty="0" smtClean="0"/>
          </a:p>
          <a:p>
            <a:r>
              <a:rPr lang="es-MX" dirty="0" smtClean="0"/>
              <a:t> id(</a:t>
            </a:r>
            <a:r>
              <a:rPr lang="es-MX" dirty="0" err="1" smtClean="0"/>
              <a:t>int</a:t>
            </a:r>
            <a:r>
              <a:rPr lang="es-MX" dirty="0" smtClean="0"/>
              <a:t>) A_I </a:t>
            </a:r>
            <a:r>
              <a:rPr lang="es-MX" dirty="0" err="1" smtClean="0"/>
              <a:t>P.k</a:t>
            </a:r>
            <a:endParaRPr lang="es-MX" dirty="0" smtClean="0"/>
          </a:p>
          <a:p>
            <a:r>
              <a:rPr lang="es-MX" dirty="0" smtClean="0"/>
              <a:t>Nombre(</a:t>
            </a:r>
            <a:r>
              <a:rPr lang="es-MX" dirty="0" err="1" smtClean="0"/>
              <a:t>varchar</a:t>
            </a:r>
            <a:r>
              <a:rPr lang="es-MX" dirty="0" smtClean="0"/>
              <a:t>, 150)</a:t>
            </a:r>
          </a:p>
          <a:p>
            <a:r>
              <a:rPr lang="es-MX" dirty="0" err="1" smtClean="0"/>
              <a:t>Descripcion</a:t>
            </a:r>
            <a:r>
              <a:rPr lang="es-MX" dirty="0" smtClean="0"/>
              <a:t>(</a:t>
            </a:r>
            <a:r>
              <a:rPr lang="es-MX" dirty="0" err="1" smtClean="0"/>
              <a:t>varchar</a:t>
            </a:r>
            <a:r>
              <a:rPr lang="es-MX" dirty="0" smtClean="0"/>
              <a:t>, 300)</a:t>
            </a:r>
          </a:p>
          <a:p>
            <a:endParaRPr lang="es-MX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9556376" y="1987214"/>
            <a:ext cx="2635624" cy="2334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9583269" y="2000089"/>
            <a:ext cx="24921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Usuario</a:t>
            </a:r>
            <a:endParaRPr lang="es-MX" dirty="0" smtClean="0"/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)A_I P.K</a:t>
            </a:r>
          </a:p>
          <a:p>
            <a:r>
              <a:rPr lang="es-MX" dirty="0" smtClean="0"/>
              <a:t>Nombre(</a:t>
            </a:r>
            <a:r>
              <a:rPr lang="es-MX" dirty="0" err="1" smtClean="0"/>
              <a:t>varchar</a:t>
            </a:r>
            <a:r>
              <a:rPr lang="es-MX" dirty="0" smtClean="0"/>
              <a:t>, 100)</a:t>
            </a:r>
          </a:p>
          <a:p>
            <a:r>
              <a:rPr lang="es-MX" dirty="0" smtClean="0"/>
              <a:t>Apellido(</a:t>
            </a:r>
            <a:r>
              <a:rPr lang="es-MX" dirty="0" err="1" smtClean="0"/>
              <a:t>varchar</a:t>
            </a:r>
            <a:r>
              <a:rPr lang="es-MX" dirty="0" smtClean="0"/>
              <a:t>, 100)</a:t>
            </a:r>
          </a:p>
          <a:p>
            <a:r>
              <a:rPr lang="es-MX" dirty="0" smtClean="0"/>
              <a:t>Correo(</a:t>
            </a:r>
            <a:r>
              <a:rPr lang="es-MX" dirty="0" err="1" smtClean="0"/>
              <a:t>varchar</a:t>
            </a:r>
            <a:r>
              <a:rPr lang="es-MX" dirty="0" smtClean="0"/>
              <a:t>, 100)</a:t>
            </a:r>
          </a:p>
          <a:p>
            <a:r>
              <a:rPr lang="es-MX" dirty="0" err="1" smtClean="0"/>
              <a:t>Telefono</a:t>
            </a:r>
            <a:r>
              <a:rPr lang="es-MX" dirty="0" smtClean="0"/>
              <a:t>(</a:t>
            </a:r>
            <a:r>
              <a:rPr lang="es-MX" dirty="0" err="1" smtClean="0"/>
              <a:t>varchar</a:t>
            </a:r>
            <a:r>
              <a:rPr lang="es-MX" dirty="0" smtClean="0"/>
              <a:t>, 20)</a:t>
            </a:r>
          </a:p>
          <a:p>
            <a:r>
              <a:rPr lang="es-MX" dirty="0" err="1" smtClean="0"/>
              <a:t>Fecha_nacimiento</a:t>
            </a:r>
            <a:r>
              <a:rPr lang="es-MX" dirty="0" smtClean="0"/>
              <a:t>(date)</a:t>
            </a:r>
          </a:p>
          <a:p>
            <a:r>
              <a:rPr lang="es-MX" dirty="0" smtClean="0"/>
              <a:t>Genero(</a:t>
            </a:r>
            <a:r>
              <a:rPr lang="es-MX" dirty="0" err="1" smtClean="0"/>
              <a:t>boolean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9527688" y="4608125"/>
            <a:ext cx="2635624" cy="16528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9628093" y="4749626"/>
            <a:ext cx="23128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 smtClean="0"/>
              <a:t>Membresias</a:t>
            </a:r>
            <a:endParaRPr lang="es-MX" dirty="0" smtClean="0"/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)A_I P.K</a:t>
            </a:r>
          </a:p>
          <a:p>
            <a:r>
              <a:rPr lang="es-MX" dirty="0" smtClean="0"/>
              <a:t>Nombre(</a:t>
            </a:r>
            <a:r>
              <a:rPr lang="es-MX" dirty="0" err="1" smtClean="0"/>
              <a:t>varchar</a:t>
            </a:r>
            <a:r>
              <a:rPr lang="es-MX" dirty="0" smtClean="0"/>
              <a:t>, 50)</a:t>
            </a:r>
          </a:p>
          <a:p>
            <a:r>
              <a:rPr lang="es-MX" dirty="0" smtClean="0"/>
              <a:t>Precio(</a:t>
            </a:r>
            <a:r>
              <a:rPr lang="es-MX" dirty="0" err="1" smtClean="0"/>
              <a:t>double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6026966" y="339650"/>
            <a:ext cx="2353915" cy="21626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6026967" y="334680"/>
            <a:ext cx="26786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Productos</a:t>
            </a:r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)A_I P.K</a:t>
            </a:r>
          </a:p>
          <a:p>
            <a:r>
              <a:rPr lang="es-MX" dirty="0" smtClean="0"/>
              <a:t>Nombre(</a:t>
            </a:r>
            <a:r>
              <a:rPr lang="es-MX" dirty="0" err="1" smtClean="0"/>
              <a:t>varchar</a:t>
            </a:r>
            <a:r>
              <a:rPr lang="es-MX" dirty="0" smtClean="0"/>
              <a:t>, 150)</a:t>
            </a:r>
          </a:p>
          <a:p>
            <a:r>
              <a:rPr lang="es-MX" dirty="0" err="1" smtClean="0"/>
              <a:t>Descripcion</a:t>
            </a:r>
            <a:r>
              <a:rPr lang="es-MX" dirty="0" smtClean="0"/>
              <a:t>(</a:t>
            </a:r>
            <a:r>
              <a:rPr lang="es-MX" dirty="0" err="1" smtClean="0"/>
              <a:t>varchar</a:t>
            </a:r>
            <a:r>
              <a:rPr lang="es-MX" dirty="0" smtClean="0"/>
              <a:t>, 300)</a:t>
            </a:r>
          </a:p>
          <a:p>
            <a:r>
              <a:rPr lang="es-MX" dirty="0" smtClean="0"/>
              <a:t>Precio(</a:t>
            </a:r>
            <a:r>
              <a:rPr lang="es-MX" dirty="0" err="1" smtClean="0"/>
              <a:t>double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Categoria_id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)F</a:t>
            </a:r>
          </a:p>
          <a:p>
            <a:r>
              <a:rPr lang="es-MX" dirty="0" smtClean="0"/>
              <a:t>Cantidad(</a:t>
            </a:r>
            <a:r>
              <a:rPr lang="es-MX" dirty="0" err="1" smtClean="0"/>
              <a:t>int</a:t>
            </a:r>
            <a:r>
              <a:rPr lang="es-MX" dirty="0" smtClean="0"/>
              <a:t>)</a:t>
            </a:r>
          </a:p>
          <a:p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6700223" y="3062634"/>
            <a:ext cx="2524462" cy="15585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6721734" y="3125852"/>
            <a:ext cx="27503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 smtClean="0"/>
              <a:t>Usuarios_membresías</a:t>
            </a:r>
            <a:endParaRPr lang="es-MX" dirty="0" smtClean="0"/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)A_I P.K</a:t>
            </a:r>
          </a:p>
          <a:p>
            <a:r>
              <a:rPr lang="es-MX" dirty="0" err="1" smtClean="0"/>
              <a:t>Usuario_id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)F</a:t>
            </a:r>
          </a:p>
          <a:p>
            <a:r>
              <a:rPr lang="es-MX" dirty="0" err="1" smtClean="0"/>
              <a:t>Membresia_id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)F</a:t>
            </a:r>
            <a:endParaRPr lang="es-MX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9036422" y="3656905"/>
            <a:ext cx="4123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9" idx="1"/>
            <a:endCxn id="15" idx="1"/>
          </p:cNvCxnSpPr>
          <p:nvPr/>
        </p:nvCxnSpPr>
        <p:spPr>
          <a:xfrm rot="10800000">
            <a:off x="6721734" y="3741406"/>
            <a:ext cx="2805954" cy="1693133"/>
          </a:xfrm>
          <a:prstGeom prst="bentConnector3">
            <a:avLst>
              <a:gd name="adj1" fmla="val 10814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/>
          <p:nvPr/>
        </p:nvCxnSpPr>
        <p:spPr>
          <a:xfrm rot="10800000" flipV="1">
            <a:off x="8057479" y="887915"/>
            <a:ext cx="1529831" cy="1071072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1118794" y="320215"/>
            <a:ext cx="2205320" cy="14242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220993" y="480496"/>
            <a:ext cx="24204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 smtClean="0"/>
              <a:t>Metodo_pago</a:t>
            </a:r>
            <a:endParaRPr lang="es-MX" sz="2000" dirty="0" smtClean="0"/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)A_I P.K</a:t>
            </a:r>
          </a:p>
          <a:p>
            <a:r>
              <a:rPr lang="es-MX" dirty="0" smtClean="0"/>
              <a:t>Nombre(</a:t>
            </a:r>
            <a:r>
              <a:rPr lang="es-MX" dirty="0" err="1" smtClean="0"/>
              <a:t>varchar</a:t>
            </a:r>
            <a:r>
              <a:rPr lang="es-MX" dirty="0" smtClean="0"/>
              <a:t>, 50)</a:t>
            </a:r>
          </a:p>
          <a:p>
            <a:r>
              <a:rPr lang="es-MX" dirty="0" smtClean="0"/>
              <a:t>Tipo(</a:t>
            </a:r>
            <a:r>
              <a:rPr lang="es-MX" dirty="0" err="1" smtClean="0"/>
              <a:t>varchar</a:t>
            </a:r>
            <a:r>
              <a:rPr lang="es-MX" dirty="0" smtClean="0"/>
              <a:t>, 40)</a:t>
            </a:r>
          </a:p>
          <a:p>
            <a:endParaRPr lang="es-MX" dirty="0" smtClean="0"/>
          </a:p>
        </p:txBody>
      </p:sp>
      <p:sp>
        <p:nvSpPr>
          <p:cNvPr id="44" name="Rectángulo 43"/>
          <p:cNvSpPr/>
          <p:nvPr/>
        </p:nvSpPr>
        <p:spPr>
          <a:xfrm>
            <a:off x="3581405" y="2861391"/>
            <a:ext cx="2378332" cy="29047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CuadroTexto 44"/>
          <p:cNvSpPr txBox="1"/>
          <p:nvPr/>
        </p:nvSpPr>
        <p:spPr>
          <a:xfrm>
            <a:off x="3697945" y="2941869"/>
            <a:ext cx="2707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Direcciones</a:t>
            </a:r>
            <a:endParaRPr lang="es-MX" dirty="0" smtClean="0"/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)A_I P.K</a:t>
            </a:r>
          </a:p>
          <a:p>
            <a:r>
              <a:rPr lang="es-MX" dirty="0" smtClean="0"/>
              <a:t>Calle(</a:t>
            </a:r>
            <a:r>
              <a:rPr lang="es-MX" dirty="0" err="1" smtClean="0"/>
              <a:t>varchar</a:t>
            </a:r>
            <a:r>
              <a:rPr lang="es-MX" dirty="0" smtClean="0"/>
              <a:t>, 100)</a:t>
            </a:r>
          </a:p>
          <a:p>
            <a:r>
              <a:rPr lang="es-MX" dirty="0" err="1" smtClean="0"/>
              <a:t>Num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</a:t>
            </a:r>
          </a:p>
          <a:p>
            <a:r>
              <a:rPr lang="es-MX" dirty="0" smtClean="0"/>
              <a:t>Colonia(</a:t>
            </a:r>
            <a:r>
              <a:rPr lang="es-MX" dirty="0" err="1" smtClean="0"/>
              <a:t>varchar</a:t>
            </a:r>
            <a:r>
              <a:rPr lang="es-MX" dirty="0" smtClean="0"/>
              <a:t>, 50)</a:t>
            </a:r>
          </a:p>
          <a:p>
            <a:r>
              <a:rPr lang="es-MX" dirty="0" err="1" smtClean="0"/>
              <a:t>Cp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</a:t>
            </a:r>
          </a:p>
          <a:p>
            <a:r>
              <a:rPr lang="es-MX" dirty="0" smtClean="0"/>
              <a:t>Estado(</a:t>
            </a:r>
            <a:r>
              <a:rPr lang="es-MX" dirty="0" err="1" smtClean="0"/>
              <a:t>varchar</a:t>
            </a:r>
            <a:r>
              <a:rPr lang="es-MX" dirty="0" smtClean="0"/>
              <a:t>, 100)</a:t>
            </a:r>
          </a:p>
          <a:p>
            <a:r>
              <a:rPr lang="es-MX" dirty="0" smtClean="0"/>
              <a:t>Ciudad(</a:t>
            </a:r>
            <a:r>
              <a:rPr lang="es-MX" dirty="0" err="1" smtClean="0"/>
              <a:t>varchar</a:t>
            </a:r>
            <a:r>
              <a:rPr lang="es-MX" dirty="0" smtClean="0"/>
              <a:t>, 100)</a:t>
            </a:r>
          </a:p>
          <a:p>
            <a:r>
              <a:rPr lang="es-MX" dirty="0" err="1" smtClean="0"/>
              <a:t>Usuario_id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)F</a:t>
            </a:r>
          </a:p>
          <a:p>
            <a:endParaRPr lang="es-MX" dirty="0" smtClean="0"/>
          </a:p>
          <a:p>
            <a:endParaRPr lang="es-MX" dirty="0"/>
          </a:p>
        </p:txBody>
      </p:sp>
      <p:cxnSp>
        <p:nvCxnSpPr>
          <p:cNvPr id="49" name="Conector angular 48"/>
          <p:cNvCxnSpPr/>
          <p:nvPr/>
        </p:nvCxnSpPr>
        <p:spPr>
          <a:xfrm flipV="1">
            <a:off x="5841402" y="2614108"/>
            <a:ext cx="3700631" cy="2708656"/>
          </a:xfrm>
          <a:prstGeom prst="bentConnector3">
            <a:avLst>
              <a:gd name="adj1" fmla="val 10756"/>
            </a:avLst>
          </a:prstGeom>
          <a:ln w="5715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6993485" y="4749626"/>
            <a:ext cx="1937938" cy="14201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CuadroTexto 58"/>
          <p:cNvSpPr txBox="1"/>
          <p:nvPr/>
        </p:nvSpPr>
        <p:spPr>
          <a:xfrm>
            <a:off x="7073363" y="4834377"/>
            <a:ext cx="19576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 smtClean="0"/>
              <a:t>Lista_deseos</a:t>
            </a:r>
            <a:endParaRPr lang="es-MX" dirty="0" smtClean="0"/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)A_I P.K</a:t>
            </a:r>
          </a:p>
          <a:p>
            <a:r>
              <a:rPr lang="es-MX" dirty="0" err="1" smtClean="0"/>
              <a:t>Usuario_id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)F</a:t>
            </a:r>
          </a:p>
          <a:p>
            <a:r>
              <a:rPr lang="es-MX" dirty="0" err="1" smtClean="0"/>
              <a:t>Producto_id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)F</a:t>
            </a:r>
            <a:endParaRPr lang="es-MX" dirty="0"/>
          </a:p>
        </p:txBody>
      </p:sp>
      <p:cxnSp>
        <p:nvCxnSpPr>
          <p:cNvPr id="65" name="Conector angular 64"/>
          <p:cNvCxnSpPr>
            <a:endCxn id="57" idx="1"/>
          </p:cNvCxnSpPr>
          <p:nvPr/>
        </p:nvCxnSpPr>
        <p:spPr>
          <a:xfrm rot="16200000" flipH="1">
            <a:off x="5062354" y="3528562"/>
            <a:ext cx="2958051" cy="904212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506186" y="2208788"/>
            <a:ext cx="2397038" cy="22346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CuadroTexto 79"/>
          <p:cNvSpPr txBox="1"/>
          <p:nvPr/>
        </p:nvSpPr>
        <p:spPr>
          <a:xfrm>
            <a:off x="535192" y="2208788"/>
            <a:ext cx="24509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Ventas</a:t>
            </a:r>
            <a:endParaRPr lang="es-MX" dirty="0" smtClean="0"/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)A_I P.K</a:t>
            </a:r>
          </a:p>
          <a:p>
            <a:r>
              <a:rPr lang="es-MX" dirty="0" err="1" smtClean="0"/>
              <a:t>Carrito_id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)F</a:t>
            </a:r>
          </a:p>
          <a:p>
            <a:r>
              <a:rPr lang="es-MX" dirty="0" err="1" smtClean="0"/>
              <a:t>Metodo_pago_id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)F</a:t>
            </a:r>
          </a:p>
          <a:p>
            <a:r>
              <a:rPr lang="es-MX" dirty="0" smtClean="0"/>
              <a:t>Total(doublé)</a:t>
            </a:r>
          </a:p>
          <a:p>
            <a:r>
              <a:rPr lang="es-MX" dirty="0" smtClean="0"/>
              <a:t>Estado(</a:t>
            </a:r>
            <a:r>
              <a:rPr lang="es-MX" dirty="0" err="1" smtClean="0"/>
              <a:t>boolean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Direccion_id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)F</a:t>
            </a:r>
            <a:endParaRPr lang="es-MX" dirty="0"/>
          </a:p>
        </p:txBody>
      </p:sp>
      <p:sp>
        <p:nvSpPr>
          <p:cNvPr id="81" name="Rectángulo 80"/>
          <p:cNvSpPr/>
          <p:nvPr/>
        </p:nvSpPr>
        <p:spPr>
          <a:xfrm>
            <a:off x="448655" y="4608125"/>
            <a:ext cx="2454569" cy="171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2" name="CuadroTexto 81"/>
          <p:cNvSpPr txBox="1"/>
          <p:nvPr/>
        </p:nvSpPr>
        <p:spPr>
          <a:xfrm>
            <a:off x="656216" y="4749626"/>
            <a:ext cx="20762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Carrito</a:t>
            </a:r>
            <a:endParaRPr lang="es-MX" dirty="0" smtClean="0"/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)A_I P.K</a:t>
            </a:r>
          </a:p>
          <a:p>
            <a:r>
              <a:rPr lang="es-MX" dirty="0" err="1" smtClean="0"/>
              <a:t>Producto_id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)F</a:t>
            </a:r>
          </a:p>
          <a:p>
            <a:r>
              <a:rPr lang="es-MX" dirty="0" smtClean="0"/>
              <a:t>Cantidad(</a:t>
            </a:r>
            <a:r>
              <a:rPr lang="es-MX" dirty="0" err="1" smtClean="0"/>
              <a:t>int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Usuario_id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)F</a:t>
            </a:r>
            <a:endParaRPr lang="es-MX" dirty="0"/>
          </a:p>
        </p:txBody>
      </p:sp>
      <p:cxnSp>
        <p:nvCxnSpPr>
          <p:cNvPr id="84" name="Conector angular 83"/>
          <p:cNvCxnSpPr/>
          <p:nvPr/>
        </p:nvCxnSpPr>
        <p:spPr>
          <a:xfrm rot="10800000" flipH="1">
            <a:off x="437790" y="3062634"/>
            <a:ext cx="57531" cy="2141384"/>
          </a:xfrm>
          <a:prstGeom prst="bentConnector3">
            <a:avLst>
              <a:gd name="adj1" fmla="val -397351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r 106"/>
          <p:cNvCxnSpPr>
            <a:stCxn id="35" idx="1"/>
            <a:endCxn id="79" idx="1"/>
          </p:cNvCxnSpPr>
          <p:nvPr/>
        </p:nvCxnSpPr>
        <p:spPr>
          <a:xfrm rot="10800000" flipV="1">
            <a:off x="506186" y="1032324"/>
            <a:ext cx="612608" cy="2293811"/>
          </a:xfrm>
          <a:prstGeom prst="bentConnector3">
            <a:avLst>
              <a:gd name="adj1" fmla="val 137316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/>
          <p:nvPr/>
        </p:nvCxnSpPr>
        <p:spPr>
          <a:xfrm flipV="1">
            <a:off x="2881644" y="3378180"/>
            <a:ext cx="801956" cy="615258"/>
          </a:xfrm>
          <a:prstGeom prst="bentConnector3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/>
          <p:nvPr/>
        </p:nvCxnSpPr>
        <p:spPr>
          <a:xfrm flipV="1">
            <a:off x="2870496" y="2422178"/>
            <a:ext cx="6564905" cy="3628557"/>
          </a:xfrm>
          <a:prstGeom prst="bentConnector3">
            <a:avLst>
              <a:gd name="adj1" fmla="val 6576"/>
            </a:avLst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130</Words>
  <Application>Microsoft Office PowerPoint</Application>
  <PresentationFormat>Panorámica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PC-38</dc:creator>
  <cp:lastModifiedBy>PC-38</cp:lastModifiedBy>
  <cp:revision>6</cp:revision>
  <dcterms:created xsi:type="dcterms:W3CDTF">2025-03-11T00:46:17Z</dcterms:created>
  <dcterms:modified xsi:type="dcterms:W3CDTF">2025-03-11T01:26:58Z</dcterms:modified>
</cp:coreProperties>
</file>