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67D58-AA20-EDA5-6798-AA36B86974FA}" v="23" dt="2024-03-28T21:01:3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7450"/>
          </a:xfrm>
        </p:spPr>
        <p:txBody>
          <a:bodyPr>
            <a:normAutofit fontScale="90000"/>
          </a:bodyPr>
          <a:lstStyle/>
          <a:p>
            <a:r>
              <a:rPr lang="en-US" dirty="0"/>
              <a:t>Primo mhw1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https://www.wired.com/magazine/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C5EEAC-6776-DC72-E391-FFAA4335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84" y="2458527"/>
            <a:ext cx="10210800" cy="43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Primo mhw1 https://www.wired.com/magazine/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2024-03-28T20:58:32Z</dcterms:created>
  <dcterms:modified xsi:type="dcterms:W3CDTF">2024-03-28T21:11:14Z</dcterms:modified>
</cp:coreProperties>
</file>