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8AA18-CB0D-4F7D-87CB-A749ECED6C83}" v="28" dt="2023-05-25T14:04:5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70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1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285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77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368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11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68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24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96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54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73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549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444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022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762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44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7E1314-8DDC-44C2-93D3-BEE57F4710BB}" type="datetimeFigureOut">
              <a:rPr lang="fr-CA" smtClean="0"/>
              <a:t>2023-05-25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5F21-13DC-40FF-A3A0-1E97F0E3C6D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7283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ymeleaf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6B777-6486-6BA2-A2C5-8B3B626FA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Info Santé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595AC7-AE26-9D79-B32F-9E2AD787D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/>
              <a:t>Hundley</a:t>
            </a:r>
            <a:r>
              <a:rPr lang="fr-CA" dirty="0"/>
              <a:t> Joseph et  </a:t>
            </a:r>
            <a:r>
              <a:rPr lang="fr-CA"/>
              <a:t>Jean-Gabriel Lerouge</a:t>
            </a:r>
            <a:endParaRPr lang="fr-CA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E6D1730-0579-2D29-94E6-B965937E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60" y="1447799"/>
            <a:ext cx="4737945" cy="225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0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A3D83-A36D-3CDB-907A-9628C2E1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Site de Rendez-vous Médicale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227B5-6742-D993-B525-7519841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444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effectLst/>
                <a:latin typeface="Söhne"/>
              </a:rPr>
              <a:t>Développement d'une application pour les patients et médecins pour rdv médical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effectLst/>
                <a:latin typeface="Söhne"/>
              </a:rPr>
              <a:t>Inscription et connexion pour les patients et médecins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effectLst/>
                <a:latin typeface="Söhne"/>
              </a:rPr>
              <a:t>Prise de rendez-vous ou indication de disponibilité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effectLst/>
                <a:latin typeface="Söhne"/>
              </a:rPr>
              <a:t>Informations requises pour l'inscription des patients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effectLst/>
                <a:latin typeface="Söhne"/>
              </a:rPr>
              <a:t>Informations requises pour l'inscription des médecins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effectLst/>
                <a:latin typeface="Söhne"/>
              </a:rPr>
              <a:t>Possibilité d'enregistrer une clinique avec nom, coordonnées et services.</a:t>
            </a:r>
          </a:p>
          <a:p>
            <a:endParaRPr lang="fr-CA" dirty="0"/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C78367E7-3B4E-2F51-E82C-AB5C7865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74" y="4211783"/>
            <a:ext cx="4710545" cy="1965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BE451F7-C76D-EDBD-0EC2-3C0416C3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369" y="1325736"/>
            <a:ext cx="3598431" cy="22458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6767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AD5C-4A39-67F9-6F56-1444C5C5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Fonctionnalités fonctionnelles vs non-fonctionnelles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FA8B-347E-EED9-5FC9-4D51DCFA5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676703" cy="4398606"/>
          </a:xfrm>
        </p:spPr>
        <p:txBody>
          <a:bodyPr>
            <a:normAutofit fontScale="40000" lnSpcReduction="20000"/>
          </a:bodyPr>
          <a:lstStyle/>
          <a:p>
            <a:r>
              <a:rPr lang="fr-CA" sz="1200" dirty="0"/>
              <a:t>Le Patient:</a:t>
            </a:r>
          </a:p>
          <a:p>
            <a:pPr lvl="1"/>
            <a:r>
              <a:rPr lang="fr-CA" sz="1800" dirty="0"/>
              <a:t>Choisir la raison de consultation appropriée à sa situation </a:t>
            </a:r>
          </a:p>
          <a:p>
            <a:pPr lvl="1"/>
            <a:r>
              <a:rPr lang="fr-CA" sz="1800" dirty="0"/>
              <a:t>Effectuer une recherche pour prendre rendez-vous avec un autre professionnel de la santé de son groupe de médecine de famille (GMF) ;</a:t>
            </a:r>
          </a:p>
          <a:p>
            <a:pPr lvl="1"/>
            <a:r>
              <a:rPr lang="fr-CA" sz="1800" dirty="0"/>
              <a:t>Restreindre la recherche selon des critères précises (spécialité du médecin, lieu etc.)</a:t>
            </a:r>
          </a:p>
          <a:p>
            <a:pPr lvl="1"/>
            <a:r>
              <a:rPr lang="fr-CA" sz="1800" dirty="0"/>
              <a:t>Consulter ses rendez-vous</a:t>
            </a:r>
          </a:p>
          <a:p>
            <a:pPr lvl="1"/>
            <a:r>
              <a:rPr lang="fr-CA" sz="1800" dirty="0"/>
              <a:t>Prendre rendez-vous avec son professionnel de la santé</a:t>
            </a:r>
          </a:p>
          <a:p>
            <a:pPr lvl="1"/>
            <a:r>
              <a:rPr lang="fr-CA" sz="1800" dirty="0"/>
              <a:t>Modifier ses rendez-vous o Annuler un rendez-vous pris en ligne;</a:t>
            </a:r>
          </a:p>
          <a:p>
            <a:r>
              <a:rPr lang="fr-CA" sz="1200" dirty="0"/>
              <a:t>Médecine :</a:t>
            </a:r>
          </a:p>
          <a:p>
            <a:pPr lvl="1"/>
            <a:r>
              <a:rPr lang="fr-CA" sz="1500" dirty="0"/>
              <a:t>Définir ses créneaux de disponibilité.</a:t>
            </a:r>
          </a:p>
          <a:p>
            <a:pPr lvl="1"/>
            <a:r>
              <a:rPr lang="fr-CA" sz="1500" dirty="0"/>
              <a:t>Modifier ses créneaux de disponibilités</a:t>
            </a:r>
          </a:p>
          <a:p>
            <a:pPr lvl="1"/>
            <a:r>
              <a:rPr lang="fr-CA" sz="1500" dirty="0"/>
              <a:t>Ses patients peuvent prendre rendez-vous en ligne directement</a:t>
            </a:r>
          </a:p>
          <a:p>
            <a:pPr lvl="1"/>
            <a:r>
              <a:rPr lang="fr-CA" sz="1500" dirty="0"/>
              <a:t>Fournir ses contacts</a:t>
            </a:r>
          </a:p>
          <a:p>
            <a:r>
              <a:rPr lang="fr-CA" sz="1200" dirty="0" err="1"/>
              <a:t>CLinique</a:t>
            </a:r>
            <a:r>
              <a:rPr lang="fr-CA" sz="1200" dirty="0"/>
              <a:t> :</a:t>
            </a:r>
          </a:p>
          <a:p>
            <a:pPr lvl="1"/>
            <a:r>
              <a:rPr lang="fr-CA" sz="1500" dirty="0"/>
              <a:t>Le nom de la clinique</a:t>
            </a:r>
          </a:p>
          <a:p>
            <a:pPr lvl="1"/>
            <a:r>
              <a:rPr lang="fr-CA" sz="1500" dirty="0"/>
              <a:t>Les services offerts par la clinique</a:t>
            </a:r>
          </a:p>
          <a:p>
            <a:pPr lvl="1"/>
            <a:r>
              <a:rPr lang="fr-CA" sz="1500" dirty="0"/>
              <a:t>Les médecins exerçants dans la clinique</a:t>
            </a:r>
          </a:p>
          <a:p>
            <a:pPr lvl="1"/>
            <a:r>
              <a:rPr lang="fr-CA" sz="1500" dirty="0"/>
              <a:t>Les patients de la clinique selon leur médecin et les services</a:t>
            </a:r>
          </a:p>
          <a:p>
            <a:r>
              <a:rPr lang="fr-CA" sz="1200" dirty="0"/>
              <a:t>Admin :</a:t>
            </a:r>
          </a:p>
          <a:p>
            <a:pPr lvl="1"/>
            <a:r>
              <a:rPr lang="fr-CA" sz="1500" dirty="0"/>
              <a:t>Ajouter/supprimer/modifier un patient</a:t>
            </a:r>
          </a:p>
          <a:p>
            <a:pPr lvl="1"/>
            <a:r>
              <a:rPr lang="fr-CA" sz="1500" dirty="0"/>
              <a:t>Ajouter/supprimer/modifier un </a:t>
            </a:r>
            <a:r>
              <a:rPr lang="fr-CA" sz="1500" dirty="0" err="1"/>
              <a:t>medecin</a:t>
            </a:r>
            <a:endParaRPr lang="fr-CA" sz="1500" dirty="0"/>
          </a:p>
          <a:p>
            <a:pPr lvl="1"/>
            <a:r>
              <a:rPr lang="fr-CA" sz="1500" dirty="0"/>
              <a:t>Ajouter/supprimer/modifier un </a:t>
            </a:r>
            <a:r>
              <a:rPr lang="fr-CA" sz="1500" dirty="0" err="1"/>
              <a:t>Cliniq</a:t>
            </a:r>
            <a:endParaRPr lang="fr-CA" sz="15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A3B0A-CF01-B63C-ED4E-227C9E7D0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3455475"/>
          </a:xfrm>
        </p:spPr>
        <p:txBody>
          <a:bodyPr>
            <a:normAutofit fontScale="40000" lnSpcReduction="20000"/>
          </a:bodyPr>
          <a:lstStyle/>
          <a:p>
            <a:r>
              <a:rPr lang="fr-CA" sz="2000" dirty="0"/>
              <a:t>Recevoir une confirmation de son rendez-vous et des rappels par courriel o Échangez ses documents (Ordonnances, résultats d'examens, photos) avec le professionnel de santé</a:t>
            </a:r>
          </a:p>
          <a:p>
            <a:r>
              <a:rPr lang="fr-CA" sz="1500" dirty="0"/>
              <a:t>Le chat en direct est disponible 24h/24 en semaine pour répondre à toutes les questions du patient. •</a:t>
            </a:r>
          </a:p>
          <a:p>
            <a:r>
              <a:rPr lang="fr-CA" sz="1500" dirty="0"/>
              <a:t> Internationalisation du site (Anglais/Français)</a:t>
            </a:r>
            <a:endParaRPr lang="fr-CA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F44A4C-4D67-533E-A676-3D94AD6A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87" y="3949117"/>
            <a:ext cx="3960123" cy="19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D1E4F-8D0D-8D7B-3AAC-740AC4AE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0E5642-72A8-DA61-837E-877995B00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Difficultés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DFD4E0-314C-9592-BAF4-CC793B4B3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A" dirty="0"/>
              <a:t>Plage d’horaires différents</a:t>
            </a:r>
          </a:p>
          <a:p>
            <a:r>
              <a:rPr lang="fr-CA" dirty="0"/>
              <a:t>Conflits de fusion(</a:t>
            </a:r>
            <a:r>
              <a:rPr lang="fr-CA" dirty="0" err="1"/>
              <a:t>Gitlab</a:t>
            </a:r>
            <a:r>
              <a:rPr lang="fr-CA" dirty="0"/>
              <a:t>)</a:t>
            </a:r>
          </a:p>
          <a:p>
            <a:r>
              <a:rPr lang="fr-CA" dirty="0"/>
              <a:t>Problème de configuration de base de données</a:t>
            </a:r>
          </a:p>
          <a:p>
            <a:r>
              <a:rPr lang="fr-CA" dirty="0"/>
              <a:t>Conversion Java EE(NetBeans) à </a:t>
            </a:r>
            <a:r>
              <a:rPr lang="fr-CA" dirty="0" err="1"/>
              <a:t>SpringBoot</a:t>
            </a:r>
            <a:endParaRPr lang="fr-CA" dirty="0"/>
          </a:p>
          <a:p>
            <a:r>
              <a:rPr lang="fr-CA" dirty="0"/>
              <a:t>Problèmes comptabilités</a:t>
            </a:r>
          </a:p>
          <a:p>
            <a:r>
              <a:rPr lang="fr-CA" dirty="0"/>
              <a:t>Autres cours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247B2F-6647-C1F8-CEB1-DC7443782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Solutions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5829C3-258D-12D9-7D82-3C8EE8FE54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A" dirty="0"/>
              <a:t>Recherches et de la patience</a:t>
            </a:r>
          </a:p>
          <a:p>
            <a:r>
              <a:rPr lang="fr-CA" dirty="0"/>
              <a:t>Collaboration</a:t>
            </a:r>
          </a:p>
          <a:p>
            <a:r>
              <a:rPr lang="fr-CA" dirty="0"/>
              <a:t>Aide du prof(Dini)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1FE12E1-CEBF-8E30-40AB-8E4A8B5E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77" y="4452614"/>
            <a:ext cx="4118811" cy="19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8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72B79-6B85-8C18-7040-4CA83A3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851E-C622-AD04-C36C-6A036A97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StackOverFlow</a:t>
            </a:r>
            <a:endParaRPr lang="fr-CA" dirty="0"/>
          </a:p>
          <a:p>
            <a:r>
              <a:rPr lang="fr-CA" dirty="0" err="1"/>
              <a:t>Youtube</a:t>
            </a:r>
            <a:endParaRPr lang="fr-CA" dirty="0"/>
          </a:p>
          <a:p>
            <a:r>
              <a:rPr lang="fr-CA" dirty="0"/>
              <a:t>Prof Dini </a:t>
            </a:r>
            <a:r>
              <a:rPr lang="fr-CA" dirty="0" err="1"/>
              <a:t>Ahmanda</a:t>
            </a:r>
            <a:endParaRPr lang="fr-CA" dirty="0"/>
          </a:p>
          <a:p>
            <a:r>
              <a:rPr lang="fr-CA" dirty="0" err="1">
                <a:hlinkClick r:id="rId2"/>
              </a:rPr>
              <a:t>Thymeleaf</a:t>
            </a:r>
            <a:endParaRPr lang="fr-CA" dirty="0"/>
          </a:p>
          <a:p>
            <a:r>
              <a:rPr lang="fr-CA" dirty="0" err="1"/>
              <a:t>Doc.oracle</a:t>
            </a:r>
            <a:r>
              <a:rPr lang="fr-CA" dirty="0"/>
              <a:t>(Java documentation)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99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D236D-E9BB-AD1E-8CFB-3F8B00B9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Expériences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1ACF9-34F0-5E37-3BC5-FD075A58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049077" cy="4195481"/>
          </a:xfrm>
        </p:spPr>
        <p:txBody>
          <a:bodyPr/>
          <a:lstStyle/>
          <a:p>
            <a:r>
              <a:rPr lang="fr-CA" dirty="0"/>
              <a:t>Pour coder il faut avoir de la patience!!</a:t>
            </a:r>
          </a:p>
          <a:p>
            <a:r>
              <a:rPr lang="fr-CA" dirty="0"/>
              <a:t>Meilleur gestion du temps créneaux d’horaires différents</a:t>
            </a:r>
          </a:p>
          <a:p>
            <a:r>
              <a:rPr lang="fr-CA" dirty="0"/>
              <a:t>Travailler d’équipe important</a:t>
            </a:r>
          </a:p>
          <a:p>
            <a:r>
              <a:rPr lang="fr-CA" dirty="0"/>
              <a:t>Utilisation de </a:t>
            </a:r>
            <a:r>
              <a:rPr lang="fr-CA" dirty="0" err="1"/>
              <a:t>Gitlab</a:t>
            </a:r>
            <a:r>
              <a:rPr lang="fr-CA" dirty="0"/>
              <a:t> essentiel</a:t>
            </a:r>
          </a:p>
          <a:p>
            <a:r>
              <a:rPr lang="fr-CA" dirty="0"/>
              <a:t>Occasion d’approfondir nos connaissances sur les relation BD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396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68714B6-2610-A2B8-6717-D23F98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Répartitions des tâches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C8423C4-B6B9-4450-908E-F5926D37D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Hundley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D2DA2-D4F5-8444-BF06-95413A231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Connexions, </a:t>
            </a:r>
            <a:r>
              <a:rPr lang="fr-CA" dirty="0" err="1"/>
              <a:t>inscription,deconnexion</a:t>
            </a:r>
            <a:endParaRPr lang="fr-CA" dirty="0"/>
          </a:p>
          <a:p>
            <a:r>
              <a:rPr lang="fr-CA" dirty="0"/>
              <a:t>Conversion </a:t>
            </a:r>
            <a:r>
              <a:rPr lang="fr-CA" dirty="0" err="1"/>
              <a:t>springboot</a:t>
            </a:r>
            <a:endParaRPr lang="fr-CA" dirty="0"/>
          </a:p>
          <a:p>
            <a:r>
              <a:rPr lang="fr-CA" dirty="0"/>
              <a:t>Prise de rendez-vous</a:t>
            </a:r>
          </a:p>
          <a:p>
            <a:r>
              <a:rPr lang="fr-CA" dirty="0"/>
              <a:t>Consulter rendez vous cote patient/</a:t>
            </a:r>
            <a:r>
              <a:rPr lang="fr-CA" dirty="0" err="1"/>
              <a:t>medecin</a:t>
            </a:r>
            <a:endParaRPr lang="fr-CA" dirty="0"/>
          </a:p>
          <a:p>
            <a:r>
              <a:rPr lang="fr-CA" dirty="0"/>
              <a:t>Définir dispos </a:t>
            </a:r>
            <a:r>
              <a:rPr lang="fr-CA" dirty="0" err="1"/>
              <a:t>medecins</a:t>
            </a:r>
            <a:endParaRPr lang="fr-CA" dirty="0"/>
          </a:p>
          <a:p>
            <a:r>
              <a:rPr lang="fr-CA" dirty="0"/>
              <a:t>Modifier / supprimer clinique,</a:t>
            </a:r>
          </a:p>
          <a:p>
            <a:r>
              <a:rPr lang="fr-CA" dirty="0"/>
              <a:t>Rechercher un rendez vous avec un autre médecin</a:t>
            </a:r>
          </a:p>
          <a:p>
            <a:r>
              <a:rPr lang="fr-CA" dirty="0"/>
              <a:t>Établir les dispos d’un </a:t>
            </a:r>
            <a:r>
              <a:rPr lang="fr-CA" dirty="0" err="1"/>
              <a:t>medecin</a:t>
            </a:r>
            <a:endParaRPr lang="fr-CA" dirty="0"/>
          </a:p>
          <a:p>
            <a:r>
              <a:rPr lang="fr-CA" dirty="0"/>
              <a:t>Compte admin</a:t>
            </a:r>
          </a:p>
          <a:p>
            <a:r>
              <a:rPr lang="fr-CA" dirty="0"/>
              <a:t>Vérification de saisie et requête asynchrone</a:t>
            </a:r>
          </a:p>
          <a:p>
            <a:r>
              <a:rPr lang="fr-CA" dirty="0"/>
              <a:t>Conception de Base de Données</a:t>
            </a:r>
          </a:p>
          <a:p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C10DDC9-804A-3983-1CA8-94F8789D6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Jean-Gabriel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A84841C-07B6-1E1A-3CE0-A83850465A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Filtrage en fonction des critères des préférences</a:t>
            </a:r>
          </a:p>
          <a:p>
            <a:r>
              <a:rPr lang="fr-CA" dirty="0"/>
              <a:t>Méthodes Dao</a:t>
            </a:r>
          </a:p>
          <a:p>
            <a:r>
              <a:rPr lang="fr-CA" dirty="0"/>
              <a:t>Modification des Tarifs</a:t>
            </a:r>
          </a:p>
          <a:p>
            <a:r>
              <a:rPr lang="fr-CA" dirty="0"/>
              <a:t>Ajout de page d’envoi des documents</a:t>
            </a:r>
          </a:p>
          <a:p>
            <a:r>
              <a:rPr lang="fr-CA" dirty="0"/>
              <a:t>Vérification des méthodes</a:t>
            </a:r>
          </a:p>
          <a:p>
            <a:r>
              <a:rPr lang="fr-CA" dirty="0"/>
              <a:t>Front Head HTML</a:t>
            </a:r>
          </a:p>
          <a:p>
            <a:r>
              <a:rPr lang="fr-CA" dirty="0"/>
              <a:t>Page recherche</a:t>
            </a:r>
          </a:p>
          <a:p>
            <a:r>
              <a:rPr lang="fr-CA" dirty="0"/>
              <a:t>Conception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38764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450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Info Santé</vt:lpstr>
      <vt:lpstr>Site de Rendez-vous Médicale</vt:lpstr>
      <vt:lpstr>Fonctionnalités fonctionnelles vs non-fonctionnelles</vt:lpstr>
      <vt:lpstr>Problèmes rencontrées</vt:lpstr>
      <vt:lpstr>Sources</vt:lpstr>
      <vt:lpstr>Expériences personnelles</vt:lpstr>
      <vt:lpstr>Répartitions des tâches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Santé</dc:title>
  <dc:creator>Lerouge Jean-Gabriel</dc:creator>
  <cp:lastModifiedBy>Lerouge Jean-Gabriel</cp:lastModifiedBy>
  <cp:revision>3</cp:revision>
  <dcterms:created xsi:type="dcterms:W3CDTF">2023-05-25T11:37:54Z</dcterms:created>
  <dcterms:modified xsi:type="dcterms:W3CDTF">2023-05-26T02:24:22Z</dcterms:modified>
</cp:coreProperties>
</file>