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109" autoAdjust="0"/>
  </p:normalViewPr>
  <p:slideViewPr>
    <p:cSldViewPr snapToGrid="0" snapToObjects="1">
      <p:cViewPr varScale="1">
        <p:scale>
          <a:sx n="91" d="100"/>
          <a:sy n="91" d="100"/>
        </p:scale>
        <p:origin x="1530" y="30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A8CC5-8528-4694-BC95-F05231F3D0A1}"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578BB3B2-7488-4698-9967-B2466CBF072B}">
      <dgm:prSet/>
      <dgm:spPr/>
      <dgm:t>
        <a:bodyPr/>
        <a:lstStyle/>
        <a:p>
          <a:r>
            <a:rPr lang="en-US" dirty="0"/>
            <a:t>• Chosen Algorithm: Random Forest.</a:t>
          </a:r>
        </a:p>
      </dgm:t>
    </dgm:pt>
    <dgm:pt modelId="{E3A94233-42D9-4099-93F7-A34D299E5522}" type="parTrans" cxnId="{2B0758BB-2DC3-4C0A-BC63-AA391EBD5207}">
      <dgm:prSet/>
      <dgm:spPr/>
      <dgm:t>
        <a:bodyPr/>
        <a:lstStyle/>
        <a:p>
          <a:endParaRPr lang="en-US"/>
        </a:p>
      </dgm:t>
    </dgm:pt>
    <dgm:pt modelId="{F5284063-8B86-4B8B-8AE0-A4B4A6D4E8F3}" type="sibTrans" cxnId="{2B0758BB-2DC3-4C0A-BC63-AA391EBD5207}">
      <dgm:prSet/>
      <dgm:spPr/>
      <dgm:t>
        <a:bodyPr/>
        <a:lstStyle/>
        <a:p>
          <a:endParaRPr lang="en-US"/>
        </a:p>
      </dgm:t>
    </dgm:pt>
    <dgm:pt modelId="{D2C8BD8A-EE0C-4658-8600-80CF4F021292}">
      <dgm:prSet/>
      <dgm:spPr/>
      <dgm:t>
        <a:bodyPr/>
        <a:lstStyle/>
        <a:p>
          <a:r>
            <a:rPr lang="en-US"/>
            <a:t>• Reasons:</a:t>
          </a:r>
        </a:p>
      </dgm:t>
    </dgm:pt>
    <dgm:pt modelId="{C6FFD254-D002-4257-BAFF-FF3715F9BD1E}" type="parTrans" cxnId="{37B5E1AA-1B62-4854-B0D7-CADFEFEC0DA5}">
      <dgm:prSet/>
      <dgm:spPr/>
      <dgm:t>
        <a:bodyPr/>
        <a:lstStyle/>
        <a:p>
          <a:endParaRPr lang="en-US"/>
        </a:p>
      </dgm:t>
    </dgm:pt>
    <dgm:pt modelId="{C3C6EE70-DA72-45B5-94FB-1729482A7DCA}" type="sibTrans" cxnId="{37B5E1AA-1B62-4854-B0D7-CADFEFEC0DA5}">
      <dgm:prSet/>
      <dgm:spPr/>
      <dgm:t>
        <a:bodyPr/>
        <a:lstStyle/>
        <a:p>
          <a:endParaRPr lang="en-US"/>
        </a:p>
      </dgm:t>
    </dgm:pt>
    <dgm:pt modelId="{A990A333-64F1-4998-934D-F64C795ED12C}">
      <dgm:prSet/>
      <dgm:spPr/>
      <dgm:t>
        <a:bodyPr/>
        <a:lstStyle/>
        <a:p>
          <a:r>
            <a:rPr lang="en-US" dirty="0"/>
            <a:t>- Handles both categorical &amp; numerical data.</a:t>
          </a:r>
        </a:p>
      </dgm:t>
    </dgm:pt>
    <dgm:pt modelId="{0ACFD3EC-3EE5-4E7A-BFA2-91DD77280606}" type="parTrans" cxnId="{119F1B5E-8FE3-40C6-87BA-E4C01083D341}">
      <dgm:prSet/>
      <dgm:spPr/>
      <dgm:t>
        <a:bodyPr/>
        <a:lstStyle/>
        <a:p>
          <a:endParaRPr lang="en-US"/>
        </a:p>
      </dgm:t>
    </dgm:pt>
    <dgm:pt modelId="{22939EAF-FEA7-47AE-8453-DD7DAE00B4E1}" type="sibTrans" cxnId="{119F1B5E-8FE3-40C6-87BA-E4C01083D341}">
      <dgm:prSet/>
      <dgm:spPr/>
      <dgm:t>
        <a:bodyPr/>
        <a:lstStyle/>
        <a:p>
          <a:endParaRPr lang="en-US"/>
        </a:p>
      </dgm:t>
    </dgm:pt>
    <dgm:pt modelId="{B1310A92-F22F-400B-95B0-0ABA0E0428BB}">
      <dgm:prSet/>
      <dgm:spPr/>
      <dgm:t>
        <a:bodyPr/>
        <a:lstStyle/>
        <a:p>
          <a:r>
            <a:rPr lang="en-US" dirty="0"/>
            <a:t>- Reduces overfitting with ensemble learning.</a:t>
          </a:r>
        </a:p>
      </dgm:t>
    </dgm:pt>
    <dgm:pt modelId="{77768D7B-6BBC-4579-8FFF-41987965D222}" type="parTrans" cxnId="{6B050656-F518-4B6F-9B84-13450358A37C}">
      <dgm:prSet/>
      <dgm:spPr/>
      <dgm:t>
        <a:bodyPr/>
        <a:lstStyle/>
        <a:p>
          <a:endParaRPr lang="en-US"/>
        </a:p>
      </dgm:t>
    </dgm:pt>
    <dgm:pt modelId="{DD1BAD47-3A67-4285-BC00-1F480DB5C603}" type="sibTrans" cxnId="{6B050656-F518-4B6F-9B84-13450358A37C}">
      <dgm:prSet/>
      <dgm:spPr/>
      <dgm:t>
        <a:bodyPr/>
        <a:lstStyle/>
        <a:p>
          <a:endParaRPr lang="en-US"/>
        </a:p>
      </dgm:t>
    </dgm:pt>
    <dgm:pt modelId="{C86C2027-6148-4A53-BB78-DB95DAB729B2}">
      <dgm:prSet/>
      <dgm:spPr/>
      <dgm:t>
        <a:bodyPr/>
        <a:lstStyle/>
        <a:p>
          <a:r>
            <a:rPr lang="en-US" dirty="0"/>
            <a:t>- Provides feature importance.</a:t>
          </a:r>
        </a:p>
      </dgm:t>
    </dgm:pt>
    <dgm:pt modelId="{CDBFFDDF-14F5-493C-85E1-EE62E0941774}" type="parTrans" cxnId="{A632D7E3-D2F5-4BCC-8534-D1EC17B8447A}">
      <dgm:prSet/>
      <dgm:spPr/>
      <dgm:t>
        <a:bodyPr/>
        <a:lstStyle/>
        <a:p>
          <a:endParaRPr lang="en-US"/>
        </a:p>
      </dgm:t>
    </dgm:pt>
    <dgm:pt modelId="{B734FB01-5923-4DD4-BD4B-1EC8AA6E4200}" type="sibTrans" cxnId="{A632D7E3-D2F5-4BCC-8534-D1EC17B8447A}">
      <dgm:prSet/>
      <dgm:spPr/>
      <dgm:t>
        <a:bodyPr/>
        <a:lstStyle/>
        <a:p>
          <a:endParaRPr lang="en-US"/>
        </a:p>
      </dgm:t>
    </dgm:pt>
    <dgm:pt modelId="{95E89C0F-2C73-4187-B0BB-5BAB005C1C8F}">
      <dgm:prSet/>
      <dgm:spPr/>
      <dgm:t>
        <a:bodyPr/>
        <a:lstStyle/>
        <a:p>
          <a:r>
            <a:rPr lang="en-US" dirty="0"/>
            <a:t>• Libraries Used:</a:t>
          </a:r>
        </a:p>
      </dgm:t>
    </dgm:pt>
    <dgm:pt modelId="{B2173294-7185-4B9D-B79E-D393F985B64A}" type="parTrans" cxnId="{C677A9E1-36A9-476E-8475-5CEE4F286D05}">
      <dgm:prSet/>
      <dgm:spPr/>
      <dgm:t>
        <a:bodyPr/>
        <a:lstStyle/>
        <a:p>
          <a:endParaRPr lang="en-US"/>
        </a:p>
      </dgm:t>
    </dgm:pt>
    <dgm:pt modelId="{88E0AFC1-C85D-4324-916E-E76A2C50B8F6}" type="sibTrans" cxnId="{C677A9E1-36A9-476E-8475-5CEE4F286D05}">
      <dgm:prSet/>
      <dgm:spPr/>
      <dgm:t>
        <a:bodyPr/>
        <a:lstStyle/>
        <a:p>
          <a:endParaRPr lang="en-US"/>
        </a:p>
      </dgm:t>
    </dgm:pt>
    <dgm:pt modelId="{7F84FCFD-D495-4F11-A748-646A150DB418}">
      <dgm:prSet/>
      <dgm:spPr/>
      <dgm:t>
        <a:bodyPr/>
        <a:lstStyle/>
        <a:p>
          <a:r>
            <a:rPr lang="en-US" dirty="0"/>
            <a:t>- Pandas, NumPy, Scikit-learn, Matplotlib, Seaborn, Imbalanced-learn.</a:t>
          </a:r>
        </a:p>
      </dgm:t>
    </dgm:pt>
    <dgm:pt modelId="{AD166281-2617-42E1-8662-E84F1F595A19}" type="parTrans" cxnId="{1DB623ED-424A-40E5-B620-DB1F07CC27BB}">
      <dgm:prSet/>
      <dgm:spPr/>
      <dgm:t>
        <a:bodyPr/>
        <a:lstStyle/>
        <a:p>
          <a:endParaRPr lang="en-US"/>
        </a:p>
      </dgm:t>
    </dgm:pt>
    <dgm:pt modelId="{D859192A-7FA1-4D42-A188-17078D8F6E07}" type="sibTrans" cxnId="{1DB623ED-424A-40E5-B620-DB1F07CC27BB}">
      <dgm:prSet/>
      <dgm:spPr/>
      <dgm:t>
        <a:bodyPr/>
        <a:lstStyle/>
        <a:p>
          <a:endParaRPr lang="en-US"/>
        </a:p>
      </dgm:t>
    </dgm:pt>
    <dgm:pt modelId="{91C98DC2-7563-464A-A413-E1DE4F15641E}" type="pres">
      <dgm:prSet presAssocID="{D4FA8CC5-8528-4694-BC95-F05231F3D0A1}" presName="diagram" presStyleCnt="0">
        <dgm:presLayoutVars>
          <dgm:dir/>
          <dgm:resizeHandles val="exact"/>
        </dgm:presLayoutVars>
      </dgm:prSet>
      <dgm:spPr/>
    </dgm:pt>
    <dgm:pt modelId="{6CA72B2D-0E6A-45F5-8FC4-DA61FBB9A9DF}" type="pres">
      <dgm:prSet presAssocID="{578BB3B2-7488-4698-9967-B2466CBF072B}" presName="node" presStyleLbl="node1" presStyleIdx="0" presStyleCnt="7">
        <dgm:presLayoutVars>
          <dgm:bulletEnabled val="1"/>
        </dgm:presLayoutVars>
      </dgm:prSet>
      <dgm:spPr/>
    </dgm:pt>
    <dgm:pt modelId="{10E54167-55A4-406F-B51F-76E4BF937451}" type="pres">
      <dgm:prSet presAssocID="{F5284063-8B86-4B8B-8AE0-A4B4A6D4E8F3}" presName="sibTrans" presStyleCnt="0"/>
      <dgm:spPr/>
    </dgm:pt>
    <dgm:pt modelId="{1FFA8ED1-9AE7-4DD5-8610-012E8784E252}" type="pres">
      <dgm:prSet presAssocID="{D2C8BD8A-EE0C-4658-8600-80CF4F021292}" presName="node" presStyleLbl="node1" presStyleIdx="1" presStyleCnt="7">
        <dgm:presLayoutVars>
          <dgm:bulletEnabled val="1"/>
        </dgm:presLayoutVars>
      </dgm:prSet>
      <dgm:spPr/>
    </dgm:pt>
    <dgm:pt modelId="{DE6C556A-C959-4B11-B076-2AA7E45C4518}" type="pres">
      <dgm:prSet presAssocID="{C3C6EE70-DA72-45B5-94FB-1729482A7DCA}" presName="sibTrans" presStyleCnt="0"/>
      <dgm:spPr/>
    </dgm:pt>
    <dgm:pt modelId="{3DEA9AC7-C324-46AA-A52F-255F4B3DF332}" type="pres">
      <dgm:prSet presAssocID="{A990A333-64F1-4998-934D-F64C795ED12C}" presName="node" presStyleLbl="node1" presStyleIdx="2" presStyleCnt="7">
        <dgm:presLayoutVars>
          <dgm:bulletEnabled val="1"/>
        </dgm:presLayoutVars>
      </dgm:prSet>
      <dgm:spPr/>
    </dgm:pt>
    <dgm:pt modelId="{663F20AE-564D-482C-8AF7-E580C81ADD05}" type="pres">
      <dgm:prSet presAssocID="{22939EAF-FEA7-47AE-8453-DD7DAE00B4E1}" presName="sibTrans" presStyleCnt="0"/>
      <dgm:spPr/>
    </dgm:pt>
    <dgm:pt modelId="{B449B5B6-3246-4DF2-A59C-28100EF429D2}" type="pres">
      <dgm:prSet presAssocID="{B1310A92-F22F-400B-95B0-0ABA0E0428BB}" presName="node" presStyleLbl="node1" presStyleIdx="3" presStyleCnt="7">
        <dgm:presLayoutVars>
          <dgm:bulletEnabled val="1"/>
        </dgm:presLayoutVars>
      </dgm:prSet>
      <dgm:spPr/>
    </dgm:pt>
    <dgm:pt modelId="{DBE81F66-179D-4678-9AFA-F71325F33A18}" type="pres">
      <dgm:prSet presAssocID="{DD1BAD47-3A67-4285-BC00-1F480DB5C603}" presName="sibTrans" presStyleCnt="0"/>
      <dgm:spPr/>
    </dgm:pt>
    <dgm:pt modelId="{89F16651-03C9-4BF7-8E28-7F8B2BBC1F4E}" type="pres">
      <dgm:prSet presAssocID="{C86C2027-6148-4A53-BB78-DB95DAB729B2}" presName="node" presStyleLbl="node1" presStyleIdx="4" presStyleCnt="7">
        <dgm:presLayoutVars>
          <dgm:bulletEnabled val="1"/>
        </dgm:presLayoutVars>
      </dgm:prSet>
      <dgm:spPr/>
    </dgm:pt>
    <dgm:pt modelId="{5E4A80B4-CAC3-4D12-BE30-B2C7FF710E9E}" type="pres">
      <dgm:prSet presAssocID="{B734FB01-5923-4DD4-BD4B-1EC8AA6E4200}" presName="sibTrans" presStyleCnt="0"/>
      <dgm:spPr/>
    </dgm:pt>
    <dgm:pt modelId="{AB08BF84-1E75-4FC2-B843-3979D68E851E}" type="pres">
      <dgm:prSet presAssocID="{95E89C0F-2C73-4187-B0BB-5BAB005C1C8F}" presName="node" presStyleLbl="node1" presStyleIdx="5" presStyleCnt="7">
        <dgm:presLayoutVars>
          <dgm:bulletEnabled val="1"/>
        </dgm:presLayoutVars>
      </dgm:prSet>
      <dgm:spPr/>
    </dgm:pt>
    <dgm:pt modelId="{858482C8-814D-4DAC-8752-3B466AB3ACCB}" type="pres">
      <dgm:prSet presAssocID="{88E0AFC1-C85D-4324-916E-E76A2C50B8F6}" presName="sibTrans" presStyleCnt="0"/>
      <dgm:spPr/>
    </dgm:pt>
    <dgm:pt modelId="{BD8F9103-923F-4E8D-97D2-92E9B2E1E7CB}" type="pres">
      <dgm:prSet presAssocID="{7F84FCFD-D495-4F11-A748-646A150DB418}" presName="node" presStyleLbl="node1" presStyleIdx="6" presStyleCnt="7">
        <dgm:presLayoutVars>
          <dgm:bulletEnabled val="1"/>
        </dgm:presLayoutVars>
      </dgm:prSet>
      <dgm:spPr/>
    </dgm:pt>
  </dgm:ptLst>
  <dgm:cxnLst>
    <dgm:cxn modelId="{2F339109-231C-4DA7-99B4-4397926C3DAE}" type="presOf" srcId="{95E89C0F-2C73-4187-B0BB-5BAB005C1C8F}" destId="{AB08BF84-1E75-4FC2-B843-3979D68E851E}" srcOrd="0" destOrd="0" presId="urn:microsoft.com/office/officeart/2005/8/layout/default"/>
    <dgm:cxn modelId="{123ACC25-2169-4E1A-879F-86FC56451BB9}" type="presOf" srcId="{A990A333-64F1-4998-934D-F64C795ED12C}" destId="{3DEA9AC7-C324-46AA-A52F-255F4B3DF332}" srcOrd="0" destOrd="0" presId="urn:microsoft.com/office/officeart/2005/8/layout/default"/>
    <dgm:cxn modelId="{33EB3333-B987-458C-A83B-E5E51E63D276}" type="presOf" srcId="{C86C2027-6148-4A53-BB78-DB95DAB729B2}" destId="{89F16651-03C9-4BF7-8E28-7F8B2BBC1F4E}" srcOrd="0" destOrd="0" presId="urn:microsoft.com/office/officeart/2005/8/layout/default"/>
    <dgm:cxn modelId="{4DB06E5B-C597-4D7A-96BC-48A11F75484C}" type="presOf" srcId="{D2C8BD8A-EE0C-4658-8600-80CF4F021292}" destId="{1FFA8ED1-9AE7-4DD5-8610-012E8784E252}" srcOrd="0" destOrd="0" presId="urn:microsoft.com/office/officeart/2005/8/layout/default"/>
    <dgm:cxn modelId="{119F1B5E-8FE3-40C6-87BA-E4C01083D341}" srcId="{D4FA8CC5-8528-4694-BC95-F05231F3D0A1}" destId="{A990A333-64F1-4998-934D-F64C795ED12C}" srcOrd="2" destOrd="0" parTransId="{0ACFD3EC-3EE5-4E7A-BFA2-91DD77280606}" sibTransId="{22939EAF-FEA7-47AE-8453-DD7DAE00B4E1}"/>
    <dgm:cxn modelId="{634B6371-34AA-4343-94F8-12346FD6D6FE}" type="presOf" srcId="{578BB3B2-7488-4698-9967-B2466CBF072B}" destId="{6CA72B2D-0E6A-45F5-8FC4-DA61FBB9A9DF}" srcOrd="0" destOrd="0" presId="urn:microsoft.com/office/officeart/2005/8/layout/default"/>
    <dgm:cxn modelId="{6B050656-F518-4B6F-9B84-13450358A37C}" srcId="{D4FA8CC5-8528-4694-BC95-F05231F3D0A1}" destId="{B1310A92-F22F-400B-95B0-0ABA0E0428BB}" srcOrd="3" destOrd="0" parTransId="{77768D7B-6BBC-4579-8FFF-41987965D222}" sibTransId="{DD1BAD47-3A67-4285-BC00-1F480DB5C603}"/>
    <dgm:cxn modelId="{974AB188-1EA2-4381-B80D-948D93D9DCA7}" type="presOf" srcId="{B1310A92-F22F-400B-95B0-0ABA0E0428BB}" destId="{B449B5B6-3246-4DF2-A59C-28100EF429D2}" srcOrd="0" destOrd="0" presId="urn:microsoft.com/office/officeart/2005/8/layout/default"/>
    <dgm:cxn modelId="{0C966F95-341D-4ACA-A2E4-35597ED36799}" type="presOf" srcId="{D4FA8CC5-8528-4694-BC95-F05231F3D0A1}" destId="{91C98DC2-7563-464A-A413-E1DE4F15641E}" srcOrd="0" destOrd="0" presId="urn:microsoft.com/office/officeart/2005/8/layout/default"/>
    <dgm:cxn modelId="{05F1C198-B90A-4409-8452-552E58492873}" type="presOf" srcId="{7F84FCFD-D495-4F11-A748-646A150DB418}" destId="{BD8F9103-923F-4E8D-97D2-92E9B2E1E7CB}" srcOrd="0" destOrd="0" presId="urn:microsoft.com/office/officeart/2005/8/layout/default"/>
    <dgm:cxn modelId="{37B5E1AA-1B62-4854-B0D7-CADFEFEC0DA5}" srcId="{D4FA8CC5-8528-4694-BC95-F05231F3D0A1}" destId="{D2C8BD8A-EE0C-4658-8600-80CF4F021292}" srcOrd="1" destOrd="0" parTransId="{C6FFD254-D002-4257-BAFF-FF3715F9BD1E}" sibTransId="{C3C6EE70-DA72-45B5-94FB-1729482A7DCA}"/>
    <dgm:cxn modelId="{2B0758BB-2DC3-4C0A-BC63-AA391EBD5207}" srcId="{D4FA8CC5-8528-4694-BC95-F05231F3D0A1}" destId="{578BB3B2-7488-4698-9967-B2466CBF072B}" srcOrd="0" destOrd="0" parTransId="{E3A94233-42D9-4099-93F7-A34D299E5522}" sibTransId="{F5284063-8B86-4B8B-8AE0-A4B4A6D4E8F3}"/>
    <dgm:cxn modelId="{C677A9E1-36A9-476E-8475-5CEE4F286D05}" srcId="{D4FA8CC5-8528-4694-BC95-F05231F3D0A1}" destId="{95E89C0F-2C73-4187-B0BB-5BAB005C1C8F}" srcOrd="5" destOrd="0" parTransId="{B2173294-7185-4B9D-B79E-D393F985B64A}" sibTransId="{88E0AFC1-C85D-4324-916E-E76A2C50B8F6}"/>
    <dgm:cxn modelId="{A632D7E3-D2F5-4BCC-8534-D1EC17B8447A}" srcId="{D4FA8CC5-8528-4694-BC95-F05231F3D0A1}" destId="{C86C2027-6148-4A53-BB78-DB95DAB729B2}" srcOrd="4" destOrd="0" parTransId="{CDBFFDDF-14F5-493C-85E1-EE62E0941774}" sibTransId="{B734FB01-5923-4DD4-BD4B-1EC8AA6E4200}"/>
    <dgm:cxn modelId="{1DB623ED-424A-40E5-B620-DB1F07CC27BB}" srcId="{D4FA8CC5-8528-4694-BC95-F05231F3D0A1}" destId="{7F84FCFD-D495-4F11-A748-646A150DB418}" srcOrd="6" destOrd="0" parTransId="{AD166281-2617-42E1-8662-E84F1F595A19}" sibTransId="{D859192A-7FA1-4D42-A188-17078D8F6E07}"/>
    <dgm:cxn modelId="{880DCF09-75FB-40FF-B259-2EA8808D7D3E}" type="presParOf" srcId="{91C98DC2-7563-464A-A413-E1DE4F15641E}" destId="{6CA72B2D-0E6A-45F5-8FC4-DA61FBB9A9DF}" srcOrd="0" destOrd="0" presId="urn:microsoft.com/office/officeart/2005/8/layout/default"/>
    <dgm:cxn modelId="{E1E27FB2-C3EB-4FC1-A24F-F371FD8FC8E2}" type="presParOf" srcId="{91C98DC2-7563-464A-A413-E1DE4F15641E}" destId="{10E54167-55A4-406F-B51F-76E4BF937451}" srcOrd="1" destOrd="0" presId="urn:microsoft.com/office/officeart/2005/8/layout/default"/>
    <dgm:cxn modelId="{827A4B2A-501B-433B-BF09-2BF15EDC00A9}" type="presParOf" srcId="{91C98DC2-7563-464A-A413-E1DE4F15641E}" destId="{1FFA8ED1-9AE7-4DD5-8610-012E8784E252}" srcOrd="2" destOrd="0" presId="urn:microsoft.com/office/officeart/2005/8/layout/default"/>
    <dgm:cxn modelId="{4EB9D36D-00BF-4750-A234-C64EFBFF5161}" type="presParOf" srcId="{91C98DC2-7563-464A-A413-E1DE4F15641E}" destId="{DE6C556A-C959-4B11-B076-2AA7E45C4518}" srcOrd="3" destOrd="0" presId="urn:microsoft.com/office/officeart/2005/8/layout/default"/>
    <dgm:cxn modelId="{836FACE3-832E-46D2-86C4-3ECF21727ADA}" type="presParOf" srcId="{91C98DC2-7563-464A-A413-E1DE4F15641E}" destId="{3DEA9AC7-C324-46AA-A52F-255F4B3DF332}" srcOrd="4" destOrd="0" presId="urn:microsoft.com/office/officeart/2005/8/layout/default"/>
    <dgm:cxn modelId="{3259A423-45DD-49E8-854D-2DA71C706CD4}" type="presParOf" srcId="{91C98DC2-7563-464A-A413-E1DE4F15641E}" destId="{663F20AE-564D-482C-8AF7-E580C81ADD05}" srcOrd="5" destOrd="0" presId="urn:microsoft.com/office/officeart/2005/8/layout/default"/>
    <dgm:cxn modelId="{9B8421B6-2041-49C6-B503-427ACF94DB28}" type="presParOf" srcId="{91C98DC2-7563-464A-A413-E1DE4F15641E}" destId="{B449B5B6-3246-4DF2-A59C-28100EF429D2}" srcOrd="6" destOrd="0" presId="urn:microsoft.com/office/officeart/2005/8/layout/default"/>
    <dgm:cxn modelId="{06AA6137-8A78-406B-BD42-13E145CE7D51}" type="presParOf" srcId="{91C98DC2-7563-464A-A413-E1DE4F15641E}" destId="{DBE81F66-179D-4678-9AFA-F71325F33A18}" srcOrd="7" destOrd="0" presId="urn:microsoft.com/office/officeart/2005/8/layout/default"/>
    <dgm:cxn modelId="{6575FCBE-41FC-4832-991B-02FCFF28AA05}" type="presParOf" srcId="{91C98DC2-7563-464A-A413-E1DE4F15641E}" destId="{89F16651-03C9-4BF7-8E28-7F8B2BBC1F4E}" srcOrd="8" destOrd="0" presId="urn:microsoft.com/office/officeart/2005/8/layout/default"/>
    <dgm:cxn modelId="{36FB50B9-8C15-4180-90D0-0F78F2919371}" type="presParOf" srcId="{91C98DC2-7563-464A-A413-E1DE4F15641E}" destId="{5E4A80B4-CAC3-4D12-BE30-B2C7FF710E9E}" srcOrd="9" destOrd="0" presId="urn:microsoft.com/office/officeart/2005/8/layout/default"/>
    <dgm:cxn modelId="{D4BE2D00-DCD0-4DA0-9948-4F4670879D7C}" type="presParOf" srcId="{91C98DC2-7563-464A-A413-E1DE4F15641E}" destId="{AB08BF84-1E75-4FC2-B843-3979D68E851E}" srcOrd="10" destOrd="0" presId="urn:microsoft.com/office/officeart/2005/8/layout/default"/>
    <dgm:cxn modelId="{0F27677C-F665-41BC-AFF3-CFE9CF6C6D63}" type="presParOf" srcId="{91C98DC2-7563-464A-A413-E1DE4F15641E}" destId="{858482C8-814D-4DAC-8752-3B466AB3ACCB}" srcOrd="11" destOrd="0" presId="urn:microsoft.com/office/officeart/2005/8/layout/default"/>
    <dgm:cxn modelId="{E515BAA0-2D2E-4364-95F3-F29173FD986B}" type="presParOf" srcId="{91C98DC2-7563-464A-A413-E1DE4F15641E}" destId="{BD8F9103-923F-4E8D-97D2-92E9B2E1E7CB}"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1D0C36-A3A3-4A83-998D-494D59B51AD0}"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B8754FD6-1DF3-4317-93A8-52F880EE5A77}">
      <dgm:prSet/>
      <dgm:spPr/>
      <dgm:t>
        <a:bodyPr/>
        <a:lstStyle/>
        <a:p>
          <a:pPr>
            <a:lnSpc>
              <a:spcPct val="100000"/>
            </a:lnSpc>
          </a:pPr>
          <a:r>
            <a:rPr lang="en-US"/>
            <a:t>• Initial Model (Validation):</a:t>
          </a:r>
        </a:p>
      </dgm:t>
    </dgm:pt>
    <dgm:pt modelId="{0FC7232B-C5D8-4D80-891A-8335D399A625}" type="parTrans" cxnId="{39C9C405-E598-439D-B781-9CBF5ABA72E5}">
      <dgm:prSet/>
      <dgm:spPr/>
      <dgm:t>
        <a:bodyPr/>
        <a:lstStyle/>
        <a:p>
          <a:endParaRPr lang="en-US"/>
        </a:p>
      </dgm:t>
    </dgm:pt>
    <dgm:pt modelId="{37DC4619-F4CD-4752-B408-A2CACCE72609}" type="sibTrans" cxnId="{39C9C405-E598-439D-B781-9CBF5ABA72E5}">
      <dgm:prSet/>
      <dgm:spPr/>
      <dgm:t>
        <a:bodyPr/>
        <a:lstStyle/>
        <a:p>
          <a:endParaRPr lang="en-US"/>
        </a:p>
      </dgm:t>
    </dgm:pt>
    <dgm:pt modelId="{7F13F5B3-A617-4CE3-B061-14BC219FA71D}">
      <dgm:prSet/>
      <dgm:spPr/>
      <dgm:t>
        <a:bodyPr/>
        <a:lstStyle/>
        <a:p>
          <a:pPr>
            <a:lnSpc>
              <a:spcPct val="100000"/>
            </a:lnSpc>
          </a:pPr>
          <a:r>
            <a:rPr lang="en-US"/>
            <a:t>	- Accuracy: 87.1%</a:t>
          </a:r>
          <a:endParaRPr lang="en-US" dirty="0"/>
        </a:p>
      </dgm:t>
    </dgm:pt>
    <dgm:pt modelId="{FC837183-3E5C-4095-8E0A-600501B2D14A}" type="parTrans" cxnId="{047DD0FA-A67C-420F-B4DE-EC6BA262FDCE}">
      <dgm:prSet/>
      <dgm:spPr/>
      <dgm:t>
        <a:bodyPr/>
        <a:lstStyle/>
        <a:p>
          <a:endParaRPr lang="en-US"/>
        </a:p>
      </dgm:t>
    </dgm:pt>
    <dgm:pt modelId="{21209925-1196-495B-AAEE-81A0CCFE6340}" type="sibTrans" cxnId="{047DD0FA-A67C-420F-B4DE-EC6BA262FDCE}">
      <dgm:prSet/>
      <dgm:spPr/>
      <dgm:t>
        <a:bodyPr/>
        <a:lstStyle/>
        <a:p>
          <a:endParaRPr lang="en-US"/>
        </a:p>
      </dgm:t>
    </dgm:pt>
    <dgm:pt modelId="{1D72F507-C73B-4CB8-98A7-B91F41857C5D}">
      <dgm:prSet/>
      <dgm:spPr/>
      <dgm:t>
        <a:bodyPr/>
        <a:lstStyle/>
        <a:p>
          <a:pPr>
            <a:lnSpc>
              <a:spcPct val="100000"/>
            </a:lnSpc>
          </a:pPr>
          <a:r>
            <a:rPr lang="en-US"/>
            <a:t>	- Precision: 71.2%</a:t>
          </a:r>
          <a:endParaRPr lang="en-US" dirty="0"/>
        </a:p>
      </dgm:t>
    </dgm:pt>
    <dgm:pt modelId="{83ACE69C-98C3-462F-941D-864FA375DE96}" type="parTrans" cxnId="{26B7DE5E-A921-405C-B2DE-FBC63AD4154A}">
      <dgm:prSet/>
      <dgm:spPr/>
      <dgm:t>
        <a:bodyPr/>
        <a:lstStyle/>
        <a:p>
          <a:endParaRPr lang="en-US"/>
        </a:p>
      </dgm:t>
    </dgm:pt>
    <dgm:pt modelId="{CD750820-EEE1-46CD-8712-2B87C663C189}" type="sibTrans" cxnId="{26B7DE5E-A921-405C-B2DE-FBC63AD4154A}">
      <dgm:prSet/>
      <dgm:spPr/>
      <dgm:t>
        <a:bodyPr/>
        <a:lstStyle/>
        <a:p>
          <a:endParaRPr lang="en-US"/>
        </a:p>
      </dgm:t>
    </dgm:pt>
    <dgm:pt modelId="{0770FE64-92CB-4A45-A0F1-084C7E370E48}">
      <dgm:prSet/>
      <dgm:spPr/>
      <dgm:t>
        <a:bodyPr/>
        <a:lstStyle/>
        <a:p>
          <a:pPr>
            <a:lnSpc>
              <a:spcPct val="100000"/>
            </a:lnSpc>
          </a:pPr>
          <a:r>
            <a:rPr lang="en-US"/>
            <a:t>	- Recall: 86.0%</a:t>
          </a:r>
          <a:endParaRPr lang="en-US" dirty="0"/>
        </a:p>
      </dgm:t>
    </dgm:pt>
    <dgm:pt modelId="{F1086A62-31C2-476D-A8F8-393BE2758ABA}" type="parTrans" cxnId="{45CFFE4B-77FD-4AC4-B9E4-9D69A39A6EF1}">
      <dgm:prSet/>
      <dgm:spPr/>
      <dgm:t>
        <a:bodyPr/>
        <a:lstStyle/>
        <a:p>
          <a:endParaRPr lang="en-US"/>
        </a:p>
      </dgm:t>
    </dgm:pt>
    <dgm:pt modelId="{DD84F7EB-6493-4A48-B707-1135C308FB88}" type="sibTrans" cxnId="{45CFFE4B-77FD-4AC4-B9E4-9D69A39A6EF1}">
      <dgm:prSet/>
      <dgm:spPr/>
      <dgm:t>
        <a:bodyPr/>
        <a:lstStyle/>
        <a:p>
          <a:endParaRPr lang="en-US"/>
        </a:p>
      </dgm:t>
    </dgm:pt>
    <dgm:pt modelId="{3600F88D-AFD5-42A6-B479-DA63717C188E}">
      <dgm:prSet/>
      <dgm:spPr/>
      <dgm:t>
        <a:bodyPr/>
        <a:lstStyle/>
        <a:p>
          <a:pPr>
            <a:lnSpc>
              <a:spcPct val="100000"/>
            </a:lnSpc>
          </a:pPr>
          <a:r>
            <a:rPr lang="en-US"/>
            <a:t>	- F1 Score: 77.9%</a:t>
          </a:r>
          <a:endParaRPr lang="en-US" dirty="0"/>
        </a:p>
      </dgm:t>
    </dgm:pt>
    <dgm:pt modelId="{4722E1FF-BDD2-4AE4-92FE-FB0F7A992BD8}" type="parTrans" cxnId="{15149718-0ED0-4DD1-8D98-063595019056}">
      <dgm:prSet/>
      <dgm:spPr/>
      <dgm:t>
        <a:bodyPr/>
        <a:lstStyle/>
        <a:p>
          <a:endParaRPr lang="en-US"/>
        </a:p>
      </dgm:t>
    </dgm:pt>
    <dgm:pt modelId="{4BFBD7C1-1029-4DC5-9D1D-0B5CCF4094B0}" type="sibTrans" cxnId="{15149718-0ED0-4DD1-8D98-063595019056}">
      <dgm:prSet/>
      <dgm:spPr/>
      <dgm:t>
        <a:bodyPr/>
        <a:lstStyle/>
        <a:p>
          <a:endParaRPr lang="en-US"/>
        </a:p>
      </dgm:t>
    </dgm:pt>
    <dgm:pt modelId="{DBBE01CC-BAF9-42E0-BCD5-AA87F1FF84C0}">
      <dgm:prSet/>
      <dgm:spPr/>
      <dgm:t>
        <a:bodyPr/>
        <a:lstStyle/>
        <a:p>
          <a:pPr>
            <a:lnSpc>
              <a:spcPct val="100000"/>
            </a:lnSpc>
          </a:pPr>
          <a:r>
            <a:rPr lang="en-US"/>
            <a:t>	- AUC-ROC: 94.1%</a:t>
          </a:r>
          <a:endParaRPr lang="en-US" dirty="0"/>
        </a:p>
      </dgm:t>
    </dgm:pt>
    <dgm:pt modelId="{017D2A5D-284C-49D9-BBAE-7F5DEDEB8F26}" type="parTrans" cxnId="{55AEBBD1-C5B9-477D-9916-A56BC5BEEAFE}">
      <dgm:prSet/>
      <dgm:spPr/>
      <dgm:t>
        <a:bodyPr/>
        <a:lstStyle/>
        <a:p>
          <a:endParaRPr lang="en-US"/>
        </a:p>
      </dgm:t>
    </dgm:pt>
    <dgm:pt modelId="{88C87D1F-AC72-454A-A7CC-F2361765B377}" type="sibTrans" cxnId="{55AEBBD1-C5B9-477D-9916-A56BC5BEEAFE}">
      <dgm:prSet/>
      <dgm:spPr/>
      <dgm:t>
        <a:bodyPr/>
        <a:lstStyle/>
        <a:p>
          <a:endParaRPr lang="en-US"/>
        </a:p>
      </dgm:t>
    </dgm:pt>
    <dgm:pt modelId="{7E20D307-6094-4506-9161-64BA15025A3B}">
      <dgm:prSet/>
      <dgm:spPr/>
      <dgm:t>
        <a:bodyPr/>
        <a:lstStyle/>
        <a:p>
          <a:pPr>
            <a:lnSpc>
              <a:spcPct val="100000"/>
            </a:lnSpc>
          </a:pPr>
          <a:r>
            <a:rPr lang="en-US"/>
            <a:t>• Optimized Model (Test):</a:t>
          </a:r>
        </a:p>
      </dgm:t>
    </dgm:pt>
    <dgm:pt modelId="{1E48D8C5-89D1-4AB9-8881-CBBE4E61DC46}" type="parTrans" cxnId="{1D0FD8A2-7874-42CC-BA3B-F195125D4C9A}">
      <dgm:prSet/>
      <dgm:spPr/>
      <dgm:t>
        <a:bodyPr/>
        <a:lstStyle/>
        <a:p>
          <a:endParaRPr lang="en-US"/>
        </a:p>
      </dgm:t>
    </dgm:pt>
    <dgm:pt modelId="{31AF8A78-510C-400D-B92A-29376CA6A80F}" type="sibTrans" cxnId="{1D0FD8A2-7874-42CC-BA3B-F195125D4C9A}">
      <dgm:prSet/>
      <dgm:spPr/>
      <dgm:t>
        <a:bodyPr/>
        <a:lstStyle/>
        <a:p>
          <a:endParaRPr lang="en-US"/>
        </a:p>
      </dgm:t>
    </dgm:pt>
    <dgm:pt modelId="{CD851146-3721-4EA1-8C19-021C58B816FD}">
      <dgm:prSet/>
      <dgm:spPr/>
      <dgm:t>
        <a:bodyPr/>
        <a:lstStyle/>
        <a:p>
          <a:pPr>
            <a:lnSpc>
              <a:spcPct val="100000"/>
            </a:lnSpc>
          </a:pPr>
          <a:r>
            <a:rPr lang="en-US"/>
            <a:t>	- Accuracy: 89.7%</a:t>
          </a:r>
          <a:endParaRPr lang="en-US" dirty="0"/>
        </a:p>
      </dgm:t>
    </dgm:pt>
    <dgm:pt modelId="{3E9FB705-4A98-4BB4-89A6-BB30BD029DCE}" type="parTrans" cxnId="{B11F4630-3DBB-469E-A3BD-494E8A89D532}">
      <dgm:prSet/>
      <dgm:spPr/>
      <dgm:t>
        <a:bodyPr/>
        <a:lstStyle/>
        <a:p>
          <a:endParaRPr lang="en-US"/>
        </a:p>
      </dgm:t>
    </dgm:pt>
    <dgm:pt modelId="{7745C99D-4D0F-4470-8132-223CE04DD8AA}" type="sibTrans" cxnId="{B11F4630-3DBB-469E-A3BD-494E8A89D532}">
      <dgm:prSet/>
      <dgm:spPr/>
      <dgm:t>
        <a:bodyPr/>
        <a:lstStyle/>
        <a:p>
          <a:endParaRPr lang="en-US"/>
        </a:p>
      </dgm:t>
    </dgm:pt>
    <dgm:pt modelId="{3DBBCD41-4396-402D-83CB-D5F7F3CC6756}">
      <dgm:prSet/>
      <dgm:spPr/>
      <dgm:t>
        <a:bodyPr/>
        <a:lstStyle/>
        <a:p>
          <a:pPr>
            <a:lnSpc>
              <a:spcPct val="100000"/>
            </a:lnSpc>
          </a:pPr>
          <a:r>
            <a:rPr lang="en-US"/>
            <a:t>	- Precision: 79.8%</a:t>
          </a:r>
          <a:endParaRPr lang="en-US" dirty="0"/>
        </a:p>
      </dgm:t>
    </dgm:pt>
    <dgm:pt modelId="{B490F5BF-441A-45DB-84C9-A8A66738D854}" type="parTrans" cxnId="{37CB3C39-5E2A-4907-BCB5-2F82FCAC9E02}">
      <dgm:prSet/>
      <dgm:spPr/>
      <dgm:t>
        <a:bodyPr/>
        <a:lstStyle/>
        <a:p>
          <a:endParaRPr lang="en-US"/>
        </a:p>
      </dgm:t>
    </dgm:pt>
    <dgm:pt modelId="{4231F38D-125A-4336-98E7-94CE493F1F57}" type="sibTrans" cxnId="{37CB3C39-5E2A-4907-BCB5-2F82FCAC9E02}">
      <dgm:prSet/>
      <dgm:spPr/>
      <dgm:t>
        <a:bodyPr/>
        <a:lstStyle/>
        <a:p>
          <a:endParaRPr lang="en-US"/>
        </a:p>
      </dgm:t>
    </dgm:pt>
    <dgm:pt modelId="{575BFC11-A89F-4622-BDCB-65C22A2FFA6A}">
      <dgm:prSet/>
      <dgm:spPr/>
      <dgm:t>
        <a:bodyPr/>
        <a:lstStyle/>
        <a:p>
          <a:pPr>
            <a:lnSpc>
              <a:spcPct val="100000"/>
            </a:lnSpc>
          </a:pPr>
          <a:r>
            <a:rPr lang="en-US"/>
            <a:t>	- Recall: 82.1%</a:t>
          </a:r>
          <a:endParaRPr lang="en-US" dirty="0"/>
        </a:p>
      </dgm:t>
    </dgm:pt>
    <dgm:pt modelId="{43D556EB-96F8-41F1-9D9F-6D7762DA8304}" type="parTrans" cxnId="{5030A504-6155-4607-9B8D-26A918317843}">
      <dgm:prSet/>
      <dgm:spPr/>
      <dgm:t>
        <a:bodyPr/>
        <a:lstStyle/>
        <a:p>
          <a:endParaRPr lang="en-US"/>
        </a:p>
      </dgm:t>
    </dgm:pt>
    <dgm:pt modelId="{E297CB83-073E-45F2-ABCB-F9EBAD6B7A41}" type="sibTrans" cxnId="{5030A504-6155-4607-9B8D-26A918317843}">
      <dgm:prSet/>
      <dgm:spPr/>
      <dgm:t>
        <a:bodyPr/>
        <a:lstStyle/>
        <a:p>
          <a:endParaRPr lang="en-US"/>
        </a:p>
      </dgm:t>
    </dgm:pt>
    <dgm:pt modelId="{9D7CCD29-1A6D-425B-BD00-0FDADCD476B3}">
      <dgm:prSet/>
      <dgm:spPr/>
      <dgm:t>
        <a:bodyPr/>
        <a:lstStyle/>
        <a:p>
          <a:pPr>
            <a:lnSpc>
              <a:spcPct val="100000"/>
            </a:lnSpc>
          </a:pPr>
          <a:r>
            <a:rPr lang="en-US"/>
            <a:t>	- F1 Score: 80.9%</a:t>
          </a:r>
          <a:endParaRPr lang="en-US" dirty="0"/>
        </a:p>
      </dgm:t>
    </dgm:pt>
    <dgm:pt modelId="{05459FBF-C324-4248-9CBD-69276D1E5680}" type="parTrans" cxnId="{A4DA0DF1-995F-4D02-B72E-79A72D5FE177}">
      <dgm:prSet/>
      <dgm:spPr/>
      <dgm:t>
        <a:bodyPr/>
        <a:lstStyle/>
        <a:p>
          <a:endParaRPr lang="en-US"/>
        </a:p>
      </dgm:t>
    </dgm:pt>
    <dgm:pt modelId="{FE8EC382-9813-4F86-8449-455977EF9B8F}" type="sibTrans" cxnId="{A4DA0DF1-995F-4D02-B72E-79A72D5FE177}">
      <dgm:prSet/>
      <dgm:spPr/>
      <dgm:t>
        <a:bodyPr/>
        <a:lstStyle/>
        <a:p>
          <a:endParaRPr lang="en-US"/>
        </a:p>
      </dgm:t>
    </dgm:pt>
    <dgm:pt modelId="{97E331B8-35AB-4CAF-A63A-2BFC7AEF5C34}">
      <dgm:prSet/>
      <dgm:spPr/>
      <dgm:t>
        <a:bodyPr/>
        <a:lstStyle/>
        <a:p>
          <a:pPr>
            <a:lnSpc>
              <a:spcPct val="100000"/>
            </a:lnSpc>
          </a:pPr>
          <a:r>
            <a:rPr lang="en-US"/>
            <a:t>	- AUC-ROC: 95.3%</a:t>
          </a:r>
          <a:endParaRPr lang="en-US" dirty="0"/>
        </a:p>
      </dgm:t>
    </dgm:pt>
    <dgm:pt modelId="{F7DEA943-892C-4C75-A7E6-CE40A7E826F6}" type="parTrans" cxnId="{B0C7D3EC-B270-4911-BCA4-6492E32C04AF}">
      <dgm:prSet/>
      <dgm:spPr/>
      <dgm:t>
        <a:bodyPr/>
        <a:lstStyle/>
        <a:p>
          <a:endParaRPr lang="en-US"/>
        </a:p>
      </dgm:t>
    </dgm:pt>
    <dgm:pt modelId="{441157F6-32FB-4459-A571-C5B0C0BAA506}" type="sibTrans" cxnId="{B0C7D3EC-B270-4911-BCA4-6492E32C04AF}">
      <dgm:prSet/>
      <dgm:spPr/>
      <dgm:t>
        <a:bodyPr/>
        <a:lstStyle/>
        <a:p>
          <a:endParaRPr lang="en-US"/>
        </a:p>
      </dgm:t>
    </dgm:pt>
    <dgm:pt modelId="{C2CDA6D0-350F-4369-91AA-101BBFC32E2D}" type="pres">
      <dgm:prSet presAssocID="{C01D0C36-A3A3-4A83-998D-494D59B51AD0}" presName="root" presStyleCnt="0">
        <dgm:presLayoutVars>
          <dgm:dir/>
          <dgm:resizeHandles val="exact"/>
        </dgm:presLayoutVars>
      </dgm:prSet>
      <dgm:spPr/>
    </dgm:pt>
    <dgm:pt modelId="{BF748CB0-6EA8-4AE5-9DDF-63823F927AF8}" type="pres">
      <dgm:prSet presAssocID="{B8754FD6-1DF3-4317-93A8-52F880EE5A77}" presName="compNode" presStyleCnt="0"/>
      <dgm:spPr/>
    </dgm:pt>
    <dgm:pt modelId="{3A2B9AA5-030C-4FB5-BCF5-13399A921889}" type="pres">
      <dgm:prSet presAssocID="{B8754FD6-1DF3-4317-93A8-52F880EE5A77}" presName="bgRect" presStyleLbl="bgShp" presStyleIdx="0" presStyleCnt="12"/>
      <dgm:spPr/>
    </dgm:pt>
    <dgm:pt modelId="{45021EAC-AC5E-4816-B70F-22409CB0BA8C}" type="pres">
      <dgm:prSet presAssocID="{B8754FD6-1DF3-4317-93A8-52F880EE5A77}" presName="iconRect" presStyleLbl="node1" presStyleIdx="0" presStyleCnt="1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6F61D4D3-7428-4776-9764-66EC127B8AA8}" type="pres">
      <dgm:prSet presAssocID="{B8754FD6-1DF3-4317-93A8-52F880EE5A77}" presName="spaceRect" presStyleCnt="0"/>
      <dgm:spPr/>
    </dgm:pt>
    <dgm:pt modelId="{70532F91-1480-4591-959D-9C83A7A099C7}" type="pres">
      <dgm:prSet presAssocID="{B8754FD6-1DF3-4317-93A8-52F880EE5A77}" presName="parTx" presStyleLbl="revTx" presStyleIdx="0" presStyleCnt="12">
        <dgm:presLayoutVars>
          <dgm:chMax val="0"/>
          <dgm:chPref val="0"/>
        </dgm:presLayoutVars>
      </dgm:prSet>
      <dgm:spPr/>
    </dgm:pt>
    <dgm:pt modelId="{E4570D89-8988-4648-9EAB-B75C276B8278}" type="pres">
      <dgm:prSet presAssocID="{37DC4619-F4CD-4752-B408-A2CACCE72609}" presName="sibTrans" presStyleCnt="0"/>
      <dgm:spPr/>
    </dgm:pt>
    <dgm:pt modelId="{DB974149-C807-4FF8-9086-CCFC7D030A23}" type="pres">
      <dgm:prSet presAssocID="{7F13F5B3-A617-4CE3-B061-14BC219FA71D}" presName="compNode" presStyleCnt="0"/>
      <dgm:spPr/>
    </dgm:pt>
    <dgm:pt modelId="{52F3FB56-2981-4388-97ED-52B04BF57BCA}" type="pres">
      <dgm:prSet presAssocID="{7F13F5B3-A617-4CE3-B061-14BC219FA71D}" presName="bgRect" presStyleLbl="bgShp" presStyleIdx="1" presStyleCnt="12"/>
      <dgm:spPr/>
    </dgm:pt>
    <dgm:pt modelId="{CA49B577-AFF3-4304-814A-648B160A726B}" type="pres">
      <dgm:prSet presAssocID="{7F13F5B3-A617-4CE3-B061-14BC219FA71D}" presName="iconRect" presStyleLbl="node1" presStyleIdx="1" presStyleCnt="1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D25AF3AA-89E6-47D0-8F20-8AEF35AF1B18}" type="pres">
      <dgm:prSet presAssocID="{7F13F5B3-A617-4CE3-B061-14BC219FA71D}" presName="spaceRect" presStyleCnt="0"/>
      <dgm:spPr/>
    </dgm:pt>
    <dgm:pt modelId="{31BFA957-AFC5-4A7E-9E63-7CD1A1492FFD}" type="pres">
      <dgm:prSet presAssocID="{7F13F5B3-A617-4CE3-B061-14BC219FA71D}" presName="parTx" presStyleLbl="revTx" presStyleIdx="1" presStyleCnt="12">
        <dgm:presLayoutVars>
          <dgm:chMax val="0"/>
          <dgm:chPref val="0"/>
        </dgm:presLayoutVars>
      </dgm:prSet>
      <dgm:spPr/>
    </dgm:pt>
    <dgm:pt modelId="{307C225B-0A92-467C-A1DA-313E77D6F678}" type="pres">
      <dgm:prSet presAssocID="{21209925-1196-495B-AAEE-81A0CCFE6340}" presName="sibTrans" presStyleCnt="0"/>
      <dgm:spPr/>
    </dgm:pt>
    <dgm:pt modelId="{0A3D2689-30C1-46F3-B14A-AB64668D2BF0}" type="pres">
      <dgm:prSet presAssocID="{1D72F507-C73B-4CB8-98A7-B91F41857C5D}" presName="compNode" presStyleCnt="0"/>
      <dgm:spPr/>
    </dgm:pt>
    <dgm:pt modelId="{81D250F5-13B2-4588-9DF6-D0178ADC31F7}" type="pres">
      <dgm:prSet presAssocID="{1D72F507-C73B-4CB8-98A7-B91F41857C5D}" presName="bgRect" presStyleLbl="bgShp" presStyleIdx="2" presStyleCnt="12"/>
      <dgm:spPr/>
    </dgm:pt>
    <dgm:pt modelId="{7E5C807D-3CEF-4C3C-9F0B-A3E54B038133}" type="pres">
      <dgm:prSet presAssocID="{1D72F507-C73B-4CB8-98A7-B91F41857C5D}" presName="iconRect" presStyleLbl="node1" presStyleIdx="2" presStyleCnt="12"/>
      <dgm:spPr>
        <a:ln>
          <a:noFill/>
        </a:ln>
      </dgm:spPr>
    </dgm:pt>
    <dgm:pt modelId="{D88D0C62-2EDB-4347-9933-1A1C3BFC233B}" type="pres">
      <dgm:prSet presAssocID="{1D72F507-C73B-4CB8-98A7-B91F41857C5D}" presName="spaceRect" presStyleCnt="0"/>
      <dgm:spPr/>
    </dgm:pt>
    <dgm:pt modelId="{489215D0-05AA-42A7-A1FE-381D10C1C355}" type="pres">
      <dgm:prSet presAssocID="{1D72F507-C73B-4CB8-98A7-B91F41857C5D}" presName="parTx" presStyleLbl="revTx" presStyleIdx="2" presStyleCnt="12">
        <dgm:presLayoutVars>
          <dgm:chMax val="0"/>
          <dgm:chPref val="0"/>
        </dgm:presLayoutVars>
      </dgm:prSet>
      <dgm:spPr/>
    </dgm:pt>
    <dgm:pt modelId="{12E2EAE0-9260-4A20-BF2C-0843380669EA}" type="pres">
      <dgm:prSet presAssocID="{CD750820-EEE1-46CD-8712-2B87C663C189}" presName="sibTrans" presStyleCnt="0"/>
      <dgm:spPr/>
    </dgm:pt>
    <dgm:pt modelId="{9CC12C74-A302-4F15-8713-6CD9DAC610DE}" type="pres">
      <dgm:prSet presAssocID="{0770FE64-92CB-4A45-A0F1-084C7E370E48}" presName="compNode" presStyleCnt="0"/>
      <dgm:spPr/>
    </dgm:pt>
    <dgm:pt modelId="{778A1E93-466F-4F05-B1F0-5444A051C5D5}" type="pres">
      <dgm:prSet presAssocID="{0770FE64-92CB-4A45-A0F1-084C7E370E48}" presName="bgRect" presStyleLbl="bgShp" presStyleIdx="3" presStyleCnt="12"/>
      <dgm:spPr/>
    </dgm:pt>
    <dgm:pt modelId="{F16B627B-DC2F-4E9E-924C-21C2AF0D70E9}" type="pres">
      <dgm:prSet presAssocID="{0770FE64-92CB-4A45-A0F1-084C7E370E48}" presName="iconRect" presStyleLbl="node1" presStyleIdx="3" presStyleCnt="12"/>
      <dgm:spPr>
        <a:ln>
          <a:noFill/>
        </a:ln>
      </dgm:spPr>
    </dgm:pt>
    <dgm:pt modelId="{8D8FF6ED-DB44-48E3-894D-D6865D7CFD6F}" type="pres">
      <dgm:prSet presAssocID="{0770FE64-92CB-4A45-A0F1-084C7E370E48}" presName="spaceRect" presStyleCnt="0"/>
      <dgm:spPr/>
    </dgm:pt>
    <dgm:pt modelId="{B31F7714-E51D-40E6-A151-55F1133264EC}" type="pres">
      <dgm:prSet presAssocID="{0770FE64-92CB-4A45-A0F1-084C7E370E48}" presName="parTx" presStyleLbl="revTx" presStyleIdx="3" presStyleCnt="12">
        <dgm:presLayoutVars>
          <dgm:chMax val="0"/>
          <dgm:chPref val="0"/>
        </dgm:presLayoutVars>
      </dgm:prSet>
      <dgm:spPr/>
    </dgm:pt>
    <dgm:pt modelId="{12827074-268D-4C65-ADA8-6D59BD7EA129}" type="pres">
      <dgm:prSet presAssocID="{DD84F7EB-6493-4A48-B707-1135C308FB88}" presName="sibTrans" presStyleCnt="0"/>
      <dgm:spPr/>
    </dgm:pt>
    <dgm:pt modelId="{8A5F73E3-4230-48C0-8924-B07508EC2D42}" type="pres">
      <dgm:prSet presAssocID="{3600F88D-AFD5-42A6-B479-DA63717C188E}" presName="compNode" presStyleCnt="0"/>
      <dgm:spPr/>
    </dgm:pt>
    <dgm:pt modelId="{F12627B9-D23B-4A2F-8155-87141774B4BA}" type="pres">
      <dgm:prSet presAssocID="{3600F88D-AFD5-42A6-B479-DA63717C188E}" presName="bgRect" presStyleLbl="bgShp" presStyleIdx="4" presStyleCnt="12"/>
      <dgm:spPr/>
    </dgm:pt>
    <dgm:pt modelId="{3145B601-3553-47C3-A812-F66D7F65EE07}" type="pres">
      <dgm:prSet presAssocID="{3600F88D-AFD5-42A6-B479-DA63717C188E}" presName="iconRect" presStyleLbl="node1" presStyleIdx="4" presStyleCnt="12"/>
      <dgm:spPr>
        <a:ln>
          <a:noFill/>
        </a:ln>
      </dgm:spPr>
    </dgm:pt>
    <dgm:pt modelId="{715EA2BC-21FD-4A12-88E7-02855B46EAAB}" type="pres">
      <dgm:prSet presAssocID="{3600F88D-AFD5-42A6-B479-DA63717C188E}" presName="spaceRect" presStyleCnt="0"/>
      <dgm:spPr/>
    </dgm:pt>
    <dgm:pt modelId="{79DAB395-F859-4819-A13C-50731FDB286C}" type="pres">
      <dgm:prSet presAssocID="{3600F88D-AFD5-42A6-B479-DA63717C188E}" presName="parTx" presStyleLbl="revTx" presStyleIdx="4" presStyleCnt="12">
        <dgm:presLayoutVars>
          <dgm:chMax val="0"/>
          <dgm:chPref val="0"/>
        </dgm:presLayoutVars>
      </dgm:prSet>
      <dgm:spPr/>
    </dgm:pt>
    <dgm:pt modelId="{3EF86410-D339-4EF1-90AD-015E73DEE731}" type="pres">
      <dgm:prSet presAssocID="{4BFBD7C1-1029-4DC5-9D1D-0B5CCF4094B0}" presName="sibTrans" presStyleCnt="0"/>
      <dgm:spPr/>
    </dgm:pt>
    <dgm:pt modelId="{461ACB37-78A5-412E-AE73-F85948918CB0}" type="pres">
      <dgm:prSet presAssocID="{DBBE01CC-BAF9-42E0-BCD5-AA87F1FF84C0}" presName="compNode" presStyleCnt="0"/>
      <dgm:spPr/>
    </dgm:pt>
    <dgm:pt modelId="{A509DA6A-27C5-479E-AC4B-9A53141B0816}" type="pres">
      <dgm:prSet presAssocID="{DBBE01CC-BAF9-42E0-BCD5-AA87F1FF84C0}" presName="bgRect" presStyleLbl="bgShp" presStyleIdx="5" presStyleCnt="12"/>
      <dgm:spPr/>
    </dgm:pt>
    <dgm:pt modelId="{6A8E9A33-2F78-44CF-BA09-E54E1A181B25}" type="pres">
      <dgm:prSet presAssocID="{DBBE01CC-BAF9-42E0-BCD5-AA87F1FF84C0}" presName="iconRect" presStyleLbl="node1" presStyleIdx="5" presStyleCnt="12"/>
      <dgm:spPr>
        <a:ln>
          <a:noFill/>
        </a:ln>
      </dgm:spPr>
    </dgm:pt>
    <dgm:pt modelId="{877A14D2-9840-4000-A3D5-F77B4E5FF530}" type="pres">
      <dgm:prSet presAssocID="{DBBE01CC-BAF9-42E0-BCD5-AA87F1FF84C0}" presName="spaceRect" presStyleCnt="0"/>
      <dgm:spPr/>
    </dgm:pt>
    <dgm:pt modelId="{C9AEE3EA-F777-486D-98A2-582972E559B9}" type="pres">
      <dgm:prSet presAssocID="{DBBE01CC-BAF9-42E0-BCD5-AA87F1FF84C0}" presName="parTx" presStyleLbl="revTx" presStyleIdx="5" presStyleCnt="12">
        <dgm:presLayoutVars>
          <dgm:chMax val="0"/>
          <dgm:chPref val="0"/>
        </dgm:presLayoutVars>
      </dgm:prSet>
      <dgm:spPr/>
    </dgm:pt>
    <dgm:pt modelId="{796018A7-1902-4FDE-9596-0911733CF9C8}" type="pres">
      <dgm:prSet presAssocID="{88C87D1F-AC72-454A-A7CC-F2361765B377}" presName="sibTrans" presStyleCnt="0"/>
      <dgm:spPr/>
    </dgm:pt>
    <dgm:pt modelId="{9ED3B438-1080-4B35-9CA5-D206C1B20FAB}" type="pres">
      <dgm:prSet presAssocID="{7E20D307-6094-4506-9161-64BA15025A3B}" presName="compNode" presStyleCnt="0"/>
      <dgm:spPr/>
    </dgm:pt>
    <dgm:pt modelId="{72BB6B55-E530-4B01-BCC6-ACC426B969CE}" type="pres">
      <dgm:prSet presAssocID="{7E20D307-6094-4506-9161-64BA15025A3B}" presName="bgRect" presStyleLbl="bgShp" presStyleIdx="6" presStyleCnt="12"/>
      <dgm:spPr/>
    </dgm:pt>
    <dgm:pt modelId="{B5FE1B57-A80F-49C6-BAD4-8B1EE9FE649A}" type="pres">
      <dgm:prSet presAssocID="{7E20D307-6094-4506-9161-64BA15025A3B}" presName="iconRect" presStyleLbl="node1" presStyleIdx="6" presStyleCnt="12"/>
      <dgm:spPr>
        <a:ln>
          <a:noFill/>
        </a:ln>
      </dgm:spPr>
    </dgm:pt>
    <dgm:pt modelId="{063518FF-9193-49EA-B2C5-AABA3C0A1B12}" type="pres">
      <dgm:prSet presAssocID="{7E20D307-6094-4506-9161-64BA15025A3B}" presName="spaceRect" presStyleCnt="0"/>
      <dgm:spPr/>
    </dgm:pt>
    <dgm:pt modelId="{04EE02B7-3EC0-4B57-8452-B91A4888400B}" type="pres">
      <dgm:prSet presAssocID="{7E20D307-6094-4506-9161-64BA15025A3B}" presName="parTx" presStyleLbl="revTx" presStyleIdx="6" presStyleCnt="12">
        <dgm:presLayoutVars>
          <dgm:chMax val="0"/>
          <dgm:chPref val="0"/>
        </dgm:presLayoutVars>
      </dgm:prSet>
      <dgm:spPr/>
    </dgm:pt>
    <dgm:pt modelId="{B828EC7B-6376-4625-BAD1-E3B6C0EBEBC5}" type="pres">
      <dgm:prSet presAssocID="{31AF8A78-510C-400D-B92A-29376CA6A80F}" presName="sibTrans" presStyleCnt="0"/>
      <dgm:spPr/>
    </dgm:pt>
    <dgm:pt modelId="{78755191-7DC6-484E-A6BB-DD14349AE94E}" type="pres">
      <dgm:prSet presAssocID="{CD851146-3721-4EA1-8C19-021C58B816FD}" presName="compNode" presStyleCnt="0"/>
      <dgm:spPr/>
    </dgm:pt>
    <dgm:pt modelId="{166E0BB5-A5F5-452A-A677-F4811D39DD24}" type="pres">
      <dgm:prSet presAssocID="{CD851146-3721-4EA1-8C19-021C58B816FD}" presName="bgRect" presStyleLbl="bgShp" presStyleIdx="7" presStyleCnt="12"/>
      <dgm:spPr/>
    </dgm:pt>
    <dgm:pt modelId="{A2978624-8EEE-41E4-9B48-BB4126E8C853}" type="pres">
      <dgm:prSet presAssocID="{CD851146-3721-4EA1-8C19-021C58B816FD}" presName="iconRect" presStyleLbl="node1" presStyleIdx="7" presStyleCnt="12"/>
      <dgm:spPr>
        <a:ln>
          <a:noFill/>
        </a:ln>
      </dgm:spPr>
    </dgm:pt>
    <dgm:pt modelId="{906C1023-748E-43C7-AE02-A10F9819D6A4}" type="pres">
      <dgm:prSet presAssocID="{CD851146-3721-4EA1-8C19-021C58B816FD}" presName="spaceRect" presStyleCnt="0"/>
      <dgm:spPr/>
    </dgm:pt>
    <dgm:pt modelId="{81106BA8-F1DB-4A7C-8FA2-F03929DF9C7B}" type="pres">
      <dgm:prSet presAssocID="{CD851146-3721-4EA1-8C19-021C58B816FD}" presName="parTx" presStyleLbl="revTx" presStyleIdx="7" presStyleCnt="12">
        <dgm:presLayoutVars>
          <dgm:chMax val="0"/>
          <dgm:chPref val="0"/>
        </dgm:presLayoutVars>
      </dgm:prSet>
      <dgm:spPr/>
    </dgm:pt>
    <dgm:pt modelId="{C1EA82D0-0E8D-4FB6-8BED-33E2A68F77F4}" type="pres">
      <dgm:prSet presAssocID="{7745C99D-4D0F-4470-8132-223CE04DD8AA}" presName="sibTrans" presStyleCnt="0"/>
      <dgm:spPr/>
    </dgm:pt>
    <dgm:pt modelId="{7231F765-0F73-4742-A674-96EDA19B4499}" type="pres">
      <dgm:prSet presAssocID="{3DBBCD41-4396-402D-83CB-D5F7F3CC6756}" presName="compNode" presStyleCnt="0"/>
      <dgm:spPr/>
    </dgm:pt>
    <dgm:pt modelId="{B01FBAD4-E832-4946-8310-4E3B6A3027E1}" type="pres">
      <dgm:prSet presAssocID="{3DBBCD41-4396-402D-83CB-D5F7F3CC6756}" presName="bgRect" presStyleLbl="bgShp" presStyleIdx="8" presStyleCnt="12"/>
      <dgm:spPr/>
    </dgm:pt>
    <dgm:pt modelId="{9FF6E48B-ADC0-4D88-87BC-6ABD61F6C19E}" type="pres">
      <dgm:prSet presAssocID="{3DBBCD41-4396-402D-83CB-D5F7F3CC6756}" presName="iconRect" presStyleLbl="node1" presStyleIdx="8" presStyleCnt="12"/>
      <dgm:spPr>
        <a:ln>
          <a:noFill/>
        </a:ln>
      </dgm:spPr>
    </dgm:pt>
    <dgm:pt modelId="{A8027384-A746-44DA-ABCF-71547962F304}" type="pres">
      <dgm:prSet presAssocID="{3DBBCD41-4396-402D-83CB-D5F7F3CC6756}" presName="spaceRect" presStyleCnt="0"/>
      <dgm:spPr/>
    </dgm:pt>
    <dgm:pt modelId="{E463E957-1C39-4710-A3D8-8C261167D203}" type="pres">
      <dgm:prSet presAssocID="{3DBBCD41-4396-402D-83CB-D5F7F3CC6756}" presName="parTx" presStyleLbl="revTx" presStyleIdx="8" presStyleCnt="12">
        <dgm:presLayoutVars>
          <dgm:chMax val="0"/>
          <dgm:chPref val="0"/>
        </dgm:presLayoutVars>
      </dgm:prSet>
      <dgm:spPr/>
    </dgm:pt>
    <dgm:pt modelId="{0D34705A-71B0-42E5-9597-23E4D4F60D11}" type="pres">
      <dgm:prSet presAssocID="{4231F38D-125A-4336-98E7-94CE493F1F57}" presName="sibTrans" presStyleCnt="0"/>
      <dgm:spPr/>
    </dgm:pt>
    <dgm:pt modelId="{690BDAF3-6E7E-43F9-955B-BCF3FFB9ABA7}" type="pres">
      <dgm:prSet presAssocID="{575BFC11-A89F-4622-BDCB-65C22A2FFA6A}" presName="compNode" presStyleCnt="0"/>
      <dgm:spPr/>
    </dgm:pt>
    <dgm:pt modelId="{03BE6D95-A69B-4011-A032-02E7188DB86A}" type="pres">
      <dgm:prSet presAssocID="{575BFC11-A89F-4622-BDCB-65C22A2FFA6A}" presName="bgRect" presStyleLbl="bgShp" presStyleIdx="9" presStyleCnt="12"/>
      <dgm:spPr/>
    </dgm:pt>
    <dgm:pt modelId="{CB706055-3752-48FF-B42E-51BCE9EFA78D}" type="pres">
      <dgm:prSet presAssocID="{575BFC11-A89F-4622-BDCB-65C22A2FFA6A}" presName="iconRect" presStyleLbl="node1" presStyleIdx="9" presStyleCnt="12"/>
      <dgm:spPr>
        <a:ln>
          <a:noFill/>
        </a:ln>
      </dgm:spPr>
    </dgm:pt>
    <dgm:pt modelId="{A0E5D4A4-C94A-46C9-8226-C0BFFF65180F}" type="pres">
      <dgm:prSet presAssocID="{575BFC11-A89F-4622-BDCB-65C22A2FFA6A}" presName="spaceRect" presStyleCnt="0"/>
      <dgm:spPr/>
    </dgm:pt>
    <dgm:pt modelId="{DF5E468D-4A64-4725-896F-897CEC7DE564}" type="pres">
      <dgm:prSet presAssocID="{575BFC11-A89F-4622-BDCB-65C22A2FFA6A}" presName="parTx" presStyleLbl="revTx" presStyleIdx="9" presStyleCnt="12">
        <dgm:presLayoutVars>
          <dgm:chMax val="0"/>
          <dgm:chPref val="0"/>
        </dgm:presLayoutVars>
      </dgm:prSet>
      <dgm:spPr/>
    </dgm:pt>
    <dgm:pt modelId="{1034BAE5-BD8F-4E7E-8812-48209F23D8DD}" type="pres">
      <dgm:prSet presAssocID="{E297CB83-073E-45F2-ABCB-F9EBAD6B7A41}" presName="sibTrans" presStyleCnt="0"/>
      <dgm:spPr/>
    </dgm:pt>
    <dgm:pt modelId="{68B18A69-12CF-41EE-9556-D40CEFE2258C}" type="pres">
      <dgm:prSet presAssocID="{9D7CCD29-1A6D-425B-BD00-0FDADCD476B3}" presName="compNode" presStyleCnt="0"/>
      <dgm:spPr/>
    </dgm:pt>
    <dgm:pt modelId="{BC0143A4-0642-4637-93C4-AA26196BBD11}" type="pres">
      <dgm:prSet presAssocID="{9D7CCD29-1A6D-425B-BD00-0FDADCD476B3}" presName="bgRect" presStyleLbl="bgShp" presStyleIdx="10" presStyleCnt="12"/>
      <dgm:spPr/>
    </dgm:pt>
    <dgm:pt modelId="{15719757-BBF0-43A1-91A4-8CF06D48F4C9}" type="pres">
      <dgm:prSet presAssocID="{9D7CCD29-1A6D-425B-BD00-0FDADCD476B3}" presName="iconRect" presStyleLbl="node1" presStyleIdx="10" presStyleCnt="12"/>
      <dgm:spPr>
        <a:ln>
          <a:noFill/>
        </a:ln>
      </dgm:spPr>
    </dgm:pt>
    <dgm:pt modelId="{A955E102-9ED3-4F3F-843C-F6CFEC243011}" type="pres">
      <dgm:prSet presAssocID="{9D7CCD29-1A6D-425B-BD00-0FDADCD476B3}" presName="spaceRect" presStyleCnt="0"/>
      <dgm:spPr/>
    </dgm:pt>
    <dgm:pt modelId="{F4F19BD2-1486-4C19-ACE2-458DF70F716A}" type="pres">
      <dgm:prSet presAssocID="{9D7CCD29-1A6D-425B-BD00-0FDADCD476B3}" presName="parTx" presStyleLbl="revTx" presStyleIdx="10" presStyleCnt="12">
        <dgm:presLayoutVars>
          <dgm:chMax val="0"/>
          <dgm:chPref val="0"/>
        </dgm:presLayoutVars>
      </dgm:prSet>
      <dgm:spPr/>
    </dgm:pt>
    <dgm:pt modelId="{9BB1B233-BA54-4823-BF01-D90923159A04}" type="pres">
      <dgm:prSet presAssocID="{FE8EC382-9813-4F86-8449-455977EF9B8F}" presName="sibTrans" presStyleCnt="0"/>
      <dgm:spPr/>
    </dgm:pt>
    <dgm:pt modelId="{3D050FCD-98A0-4F16-912C-A107C95309CA}" type="pres">
      <dgm:prSet presAssocID="{97E331B8-35AB-4CAF-A63A-2BFC7AEF5C34}" presName="compNode" presStyleCnt="0"/>
      <dgm:spPr/>
    </dgm:pt>
    <dgm:pt modelId="{12BAFD65-ACF9-4B48-A2AA-3299F20C4019}" type="pres">
      <dgm:prSet presAssocID="{97E331B8-35AB-4CAF-A63A-2BFC7AEF5C34}" presName="bgRect" presStyleLbl="bgShp" presStyleIdx="11" presStyleCnt="12"/>
      <dgm:spPr/>
    </dgm:pt>
    <dgm:pt modelId="{922A45EB-644E-4D60-8989-50A6A7C666A3}" type="pres">
      <dgm:prSet presAssocID="{97E331B8-35AB-4CAF-A63A-2BFC7AEF5C34}" presName="iconRect" presStyleLbl="node1" presStyleIdx="11" presStyleCnt="12"/>
      <dgm:spPr>
        <a:ln>
          <a:noFill/>
        </a:ln>
      </dgm:spPr>
    </dgm:pt>
    <dgm:pt modelId="{93373C6C-2EA5-42FA-A9B8-65A634A51F8C}" type="pres">
      <dgm:prSet presAssocID="{97E331B8-35AB-4CAF-A63A-2BFC7AEF5C34}" presName="spaceRect" presStyleCnt="0"/>
      <dgm:spPr/>
    </dgm:pt>
    <dgm:pt modelId="{A453EEAF-1A0D-4D91-BE3D-7CC6D2D791C7}" type="pres">
      <dgm:prSet presAssocID="{97E331B8-35AB-4CAF-A63A-2BFC7AEF5C34}" presName="parTx" presStyleLbl="revTx" presStyleIdx="11" presStyleCnt="12">
        <dgm:presLayoutVars>
          <dgm:chMax val="0"/>
          <dgm:chPref val="0"/>
        </dgm:presLayoutVars>
      </dgm:prSet>
      <dgm:spPr/>
    </dgm:pt>
  </dgm:ptLst>
  <dgm:cxnLst>
    <dgm:cxn modelId="{5030A504-6155-4607-9B8D-26A918317843}" srcId="{C01D0C36-A3A3-4A83-998D-494D59B51AD0}" destId="{575BFC11-A89F-4622-BDCB-65C22A2FFA6A}" srcOrd="9" destOrd="0" parTransId="{43D556EB-96F8-41F1-9D9F-6D7762DA8304}" sibTransId="{E297CB83-073E-45F2-ABCB-F9EBAD6B7A41}"/>
    <dgm:cxn modelId="{39C9C405-E598-439D-B781-9CBF5ABA72E5}" srcId="{C01D0C36-A3A3-4A83-998D-494D59B51AD0}" destId="{B8754FD6-1DF3-4317-93A8-52F880EE5A77}" srcOrd="0" destOrd="0" parTransId="{0FC7232B-C5D8-4D80-891A-8335D399A625}" sibTransId="{37DC4619-F4CD-4752-B408-A2CACCE72609}"/>
    <dgm:cxn modelId="{83828B06-042F-4B25-9F04-3CFEB5F58AFF}" type="presOf" srcId="{97E331B8-35AB-4CAF-A63A-2BFC7AEF5C34}" destId="{A453EEAF-1A0D-4D91-BE3D-7CC6D2D791C7}" srcOrd="0" destOrd="0" presId="urn:microsoft.com/office/officeart/2018/2/layout/IconVerticalSolidList"/>
    <dgm:cxn modelId="{69D6BC17-496B-4D06-9038-9826D3AA454B}" type="presOf" srcId="{0770FE64-92CB-4A45-A0F1-084C7E370E48}" destId="{B31F7714-E51D-40E6-A151-55F1133264EC}" srcOrd="0" destOrd="0" presId="urn:microsoft.com/office/officeart/2018/2/layout/IconVerticalSolidList"/>
    <dgm:cxn modelId="{15149718-0ED0-4DD1-8D98-063595019056}" srcId="{C01D0C36-A3A3-4A83-998D-494D59B51AD0}" destId="{3600F88D-AFD5-42A6-B479-DA63717C188E}" srcOrd="4" destOrd="0" parTransId="{4722E1FF-BDD2-4AE4-92FE-FB0F7A992BD8}" sibTransId="{4BFBD7C1-1029-4DC5-9D1D-0B5CCF4094B0}"/>
    <dgm:cxn modelId="{AAF6372F-2300-4991-AFC4-348B6B19A42D}" type="presOf" srcId="{3600F88D-AFD5-42A6-B479-DA63717C188E}" destId="{79DAB395-F859-4819-A13C-50731FDB286C}" srcOrd="0" destOrd="0" presId="urn:microsoft.com/office/officeart/2018/2/layout/IconVerticalSolidList"/>
    <dgm:cxn modelId="{B11F4630-3DBB-469E-A3BD-494E8A89D532}" srcId="{C01D0C36-A3A3-4A83-998D-494D59B51AD0}" destId="{CD851146-3721-4EA1-8C19-021C58B816FD}" srcOrd="7" destOrd="0" parTransId="{3E9FB705-4A98-4BB4-89A6-BB30BD029DCE}" sibTransId="{7745C99D-4D0F-4470-8132-223CE04DD8AA}"/>
    <dgm:cxn modelId="{37CB3C39-5E2A-4907-BCB5-2F82FCAC9E02}" srcId="{C01D0C36-A3A3-4A83-998D-494D59B51AD0}" destId="{3DBBCD41-4396-402D-83CB-D5F7F3CC6756}" srcOrd="8" destOrd="0" parTransId="{B490F5BF-441A-45DB-84C9-A8A66738D854}" sibTransId="{4231F38D-125A-4336-98E7-94CE493F1F57}"/>
    <dgm:cxn modelId="{26B7DE5E-A921-405C-B2DE-FBC63AD4154A}" srcId="{C01D0C36-A3A3-4A83-998D-494D59B51AD0}" destId="{1D72F507-C73B-4CB8-98A7-B91F41857C5D}" srcOrd="2" destOrd="0" parTransId="{83ACE69C-98C3-462F-941D-864FA375DE96}" sibTransId="{CD750820-EEE1-46CD-8712-2B87C663C189}"/>
    <dgm:cxn modelId="{D71E286A-DE32-4520-A6BB-5106E38B4EB7}" type="presOf" srcId="{B8754FD6-1DF3-4317-93A8-52F880EE5A77}" destId="{70532F91-1480-4591-959D-9C83A7A099C7}" srcOrd="0" destOrd="0" presId="urn:microsoft.com/office/officeart/2018/2/layout/IconVerticalSolidList"/>
    <dgm:cxn modelId="{45CFFE4B-77FD-4AC4-B9E4-9D69A39A6EF1}" srcId="{C01D0C36-A3A3-4A83-998D-494D59B51AD0}" destId="{0770FE64-92CB-4A45-A0F1-084C7E370E48}" srcOrd="3" destOrd="0" parTransId="{F1086A62-31C2-476D-A8F8-393BE2758ABA}" sibTransId="{DD84F7EB-6493-4A48-B707-1135C308FB88}"/>
    <dgm:cxn modelId="{AF315174-866D-4A6E-AE49-3C4A44056310}" type="presOf" srcId="{DBBE01CC-BAF9-42E0-BCD5-AA87F1FF84C0}" destId="{C9AEE3EA-F777-486D-98A2-582972E559B9}" srcOrd="0" destOrd="0" presId="urn:microsoft.com/office/officeart/2018/2/layout/IconVerticalSolidList"/>
    <dgm:cxn modelId="{6D1C1681-4A08-4972-B41A-E82978CEA99D}" type="presOf" srcId="{575BFC11-A89F-4622-BDCB-65C22A2FFA6A}" destId="{DF5E468D-4A64-4725-896F-897CEC7DE564}" srcOrd="0" destOrd="0" presId="urn:microsoft.com/office/officeart/2018/2/layout/IconVerticalSolidList"/>
    <dgm:cxn modelId="{6DC6118C-4FD8-4EFF-BE6E-AB6F29FB7902}" type="presOf" srcId="{9D7CCD29-1A6D-425B-BD00-0FDADCD476B3}" destId="{F4F19BD2-1486-4C19-ACE2-458DF70F716A}" srcOrd="0" destOrd="0" presId="urn:microsoft.com/office/officeart/2018/2/layout/IconVerticalSolidList"/>
    <dgm:cxn modelId="{EFE1CA8E-935D-4B33-BE38-0B19F24D7E4B}" type="presOf" srcId="{7F13F5B3-A617-4CE3-B061-14BC219FA71D}" destId="{31BFA957-AFC5-4A7E-9E63-7CD1A1492FFD}" srcOrd="0" destOrd="0" presId="urn:microsoft.com/office/officeart/2018/2/layout/IconVerticalSolidList"/>
    <dgm:cxn modelId="{1D0FD8A2-7874-42CC-BA3B-F195125D4C9A}" srcId="{C01D0C36-A3A3-4A83-998D-494D59B51AD0}" destId="{7E20D307-6094-4506-9161-64BA15025A3B}" srcOrd="6" destOrd="0" parTransId="{1E48D8C5-89D1-4AB9-8881-CBBE4E61DC46}" sibTransId="{31AF8A78-510C-400D-B92A-29376CA6A80F}"/>
    <dgm:cxn modelId="{A5C8A9B3-4B8D-416F-8EAE-A0CD889DF837}" type="presOf" srcId="{7E20D307-6094-4506-9161-64BA15025A3B}" destId="{04EE02B7-3EC0-4B57-8452-B91A4888400B}" srcOrd="0" destOrd="0" presId="urn:microsoft.com/office/officeart/2018/2/layout/IconVerticalSolidList"/>
    <dgm:cxn modelId="{6B4831BB-F20E-4517-9DBF-6B319BB29689}" type="presOf" srcId="{C01D0C36-A3A3-4A83-998D-494D59B51AD0}" destId="{C2CDA6D0-350F-4369-91AA-101BBFC32E2D}" srcOrd="0" destOrd="0" presId="urn:microsoft.com/office/officeart/2018/2/layout/IconVerticalSolidList"/>
    <dgm:cxn modelId="{B0BD39CB-72B9-4F60-870F-1A22FC86F36C}" type="presOf" srcId="{1D72F507-C73B-4CB8-98A7-B91F41857C5D}" destId="{489215D0-05AA-42A7-A1FE-381D10C1C355}" srcOrd="0" destOrd="0" presId="urn:microsoft.com/office/officeart/2018/2/layout/IconVerticalSolidList"/>
    <dgm:cxn modelId="{55AEBBD1-C5B9-477D-9916-A56BC5BEEAFE}" srcId="{C01D0C36-A3A3-4A83-998D-494D59B51AD0}" destId="{DBBE01CC-BAF9-42E0-BCD5-AA87F1FF84C0}" srcOrd="5" destOrd="0" parTransId="{017D2A5D-284C-49D9-BBAE-7F5DEDEB8F26}" sibTransId="{88C87D1F-AC72-454A-A7CC-F2361765B377}"/>
    <dgm:cxn modelId="{B0C7D3EC-B270-4911-BCA4-6492E32C04AF}" srcId="{C01D0C36-A3A3-4A83-998D-494D59B51AD0}" destId="{97E331B8-35AB-4CAF-A63A-2BFC7AEF5C34}" srcOrd="11" destOrd="0" parTransId="{F7DEA943-892C-4C75-A7E6-CE40A7E826F6}" sibTransId="{441157F6-32FB-4459-A571-C5B0C0BAA506}"/>
    <dgm:cxn modelId="{37D7FEEE-1D87-43A7-A9DA-48D3E49B0C9F}" type="presOf" srcId="{CD851146-3721-4EA1-8C19-021C58B816FD}" destId="{81106BA8-F1DB-4A7C-8FA2-F03929DF9C7B}" srcOrd="0" destOrd="0" presId="urn:microsoft.com/office/officeart/2018/2/layout/IconVerticalSolidList"/>
    <dgm:cxn modelId="{A4DA0DF1-995F-4D02-B72E-79A72D5FE177}" srcId="{C01D0C36-A3A3-4A83-998D-494D59B51AD0}" destId="{9D7CCD29-1A6D-425B-BD00-0FDADCD476B3}" srcOrd="10" destOrd="0" parTransId="{05459FBF-C324-4248-9CBD-69276D1E5680}" sibTransId="{FE8EC382-9813-4F86-8449-455977EF9B8F}"/>
    <dgm:cxn modelId="{66DFB0F1-C523-413C-8E8C-E4391B71D79E}" type="presOf" srcId="{3DBBCD41-4396-402D-83CB-D5F7F3CC6756}" destId="{E463E957-1C39-4710-A3D8-8C261167D203}" srcOrd="0" destOrd="0" presId="urn:microsoft.com/office/officeart/2018/2/layout/IconVerticalSolidList"/>
    <dgm:cxn modelId="{047DD0FA-A67C-420F-B4DE-EC6BA262FDCE}" srcId="{C01D0C36-A3A3-4A83-998D-494D59B51AD0}" destId="{7F13F5B3-A617-4CE3-B061-14BC219FA71D}" srcOrd="1" destOrd="0" parTransId="{FC837183-3E5C-4095-8E0A-600501B2D14A}" sibTransId="{21209925-1196-495B-AAEE-81A0CCFE6340}"/>
    <dgm:cxn modelId="{2E63B3D1-A68A-45D5-9E8A-28612AFD5717}" type="presParOf" srcId="{C2CDA6D0-350F-4369-91AA-101BBFC32E2D}" destId="{BF748CB0-6EA8-4AE5-9DDF-63823F927AF8}" srcOrd="0" destOrd="0" presId="urn:microsoft.com/office/officeart/2018/2/layout/IconVerticalSolidList"/>
    <dgm:cxn modelId="{4D78CC81-5774-4384-AFAD-28471DC348EB}" type="presParOf" srcId="{BF748CB0-6EA8-4AE5-9DDF-63823F927AF8}" destId="{3A2B9AA5-030C-4FB5-BCF5-13399A921889}" srcOrd="0" destOrd="0" presId="urn:microsoft.com/office/officeart/2018/2/layout/IconVerticalSolidList"/>
    <dgm:cxn modelId="{06D7626E-A354-4C19-A726-FBF2C7351891}" type="presParOf" srcId="{BF748CB0-6EA8-4AE5-9DDF-63823F927AF8}" destId="{45021EAC-AC5E-4816-B70F-22409CB0BA8C}" srcOrd="1" destOrd="0" presId="urn:microsoft.com/office/officeart/2018/2/layout/IconVerticalSolidList"/>
    <dgm:cxn modelId="{39A586DF-628F-450B-9535-E989A1D6024B}" type="presParOf" srcId="{BF748CB0-6EA8-4AE5-9DDF-63823F927AF8}" destId="{6F61D4D3-7428-4776-9764-66EC127B8AA8}" srcOrd="2" destOrd="0" presId="urn:microsoft.com/office/officeart/2018/2/layout/IconVerticalSolidList"/>
    <dgm:cxn modelId="{0A2660D7-6D49-4EC6-A392-7A67EF2CA167}" type="presParOf" srcId="{BF748CB0-6EA8-4AE5-9DDF-63823F927AF8}" destId="{70532F91-1480-4591-959D-9C83A7A099C7}" srcOrd="3" destOrd="0" presId="urn:microsoft.com/office/officeart/2018/2/layout/IconVerticalSolidList"/>
    <dgm:cxn modelId="{EC3C2BAC-228A-4924-95B3-DD58ADC1A573}" type="presParOf" srcId="{C2CDA6D0-350F-4369-91AA-101BBFC32E2D}" destId="{E4570D89-8988-4648-9EAB-B75C276B8278}" srcOrd="1" destOrd="0" presId="urn:microsoft.com/office/officeart/2018/2/layout/IconVerticalSolidList"/>
    <dgm:cxn modelId="{23C010D6-62EE-4E09-9D3C-A14611917F3C}" type="presParOf" srcId="{C2CDA6D0-350F-4369-91AA-101BBFC32E2D}" destId="{DB974149-C807-4FF8-9086-CCFC7D030A23}" srcOrd="2" destOrd="0" presId="urn:microsoft.com/office/officeart/2018/2/layout/IconVerticalSolidList"/>
    <dgm:cxn modelId="{2005B91D-D111-4B38-A07A-88CBA1C69BAF}" type="presParOf" srcId="{DB974149-C807-4FF8-9086-CCFC7D030A23}" destId="{52F3FB56-2981-4388-97ED-52B04BF57BCA}" srcOrd="0" destOrd="0" presId="urn:microsoft.com/office/officeart/2018/2/layout/IconVerticalSolidList"/>
    <dgm:cxn modelId="{B66B03B9-2435-4222-AD84-468F7B25053A}" type="presParOf" srcId="{DB974149-C807-4FF8-9086-CCFC7D030A23}" destId="{CA49B577-AFF3-4304-814A-648B160A726B}" srcOrd="1" destOrd="0" presId="urn:microsoft.com/office/officeart/2018/2/layout/IconVerticalSolidList"/>
    <dgm:cxn modelId="{B9505665-053E-4004-B46A-59E6AC6C4A9B}" type="presParOf" srcId="{DB974149-C807-4FF8-9086-CCFC7D030A23}" destId="{D25AF3AA-89E6-47D0-8F20-8AEF35AF1B18}" srcOrd="2" destOrd="0" presId="urn:microsoft.com/office/officeart/2018/2/layout/IconVerticalSolidList"/>
    <dgm:cxn modelId="{664084E8-0A38-4BEC-839E-10C1EA899201}" type="presParOf" srcId="{DB974149-C807-4FF8-9086-CCFC7D030A23}" destId="{31BFA957-AFC5-4A7E-9E63-7CD1A1492FFD}" srcOrd="3" destOrd="0" presId="urn:microsoft.com/office/officeart/2018/2/layout/IconVerticalSolidList"/>
    <dgm:cxn modelId="{990CD354-F5AD-45EF-BB60-41428ACE94C1}" type="presParOf" srcId="{C2CDA6D0-350F-4369-91AA-101BBFC32E2D}" destId="{307C225B-0A92-467C-A1DA-313E77D6F678}" srcOrd="3" destOrd="0" presId="urn:microsoft.com/office/officeart/2018/2/layout/IconVerticalSolidList"/>
    <dgm:cxn modelId="{288990BF-B391-47C4-8099-CC45133A7655}" type="presParOf" srcId="{C2CDA6D0-350F-4369-91AA-101BBFC32E2D}" destId="{0A3D2689-30C1-46F3-B14A-AB64668D2BF0}" srcOrd="4" destOrd="0" presId="urn:microsoft.com/office/officeart/2018/2/layout/IconVerticalSolidList"/>
    <dgm:cxn modelId="{1DE76A12-F98E-495E-9F6D-9D750F3B8072}" type="presParOf" srcId="{0A3D2689-30C1-46F3-B14A-AB64668D2BF0}" destId="{81D250F5-13B2-4588-9DF6-D0178ADC31F7}" srcOrd="0" destOrd="0" presId="urn:microsoft.com/office/officeart/2018/2/layout/IconVerticalSolidList"/>
    <dgm:cxn modelId="{FB7A088D-9026-468A-987C-14C7C3412225}" type="presParOf" srcId="{0A3D2689-30C1-46F3-B14A-AB64668D2BF0}" destId="{7E5C807D-3CEF-4C3C-9F0B-A3E54B038133}" srcOrd="1" destOrd="0" presId="urn:microsoft.com/office/officeart/2018/2/layout/IconVerticalSolidList"/>
    <dgm:cxn modelId="{24F7F431-B61F-436E-92F8-50C89022542E}" type="presParOf" srcId="{0A3D2689-30C1-46F3-B14A-AB64668D2BF0}" destId="{D88D0C62-2EDB-4347-9933-1A1C3BFC233B}" srcOrd="2" destOrd="0" presId="urn:microsoft.com/office/officeart/2018/2/layout/IconVerticalSolidList"/>
    <dgm:cxn modelId="{EDBC8C39-A4AB-4BAB-8A28-E578274EC9E1}" type="presParOf" srcId="{0A3D2689-30C1-46F3-B14A-AB64668D2BF0}" destId="{489215D0-05AA-42A7-A1FE-381D10C1C355}" srcOrd="3" destOrd="0" presId="urn:microsoft.com/office/officeart/2018/2/layout/IconVerticalSolidList"/>
    <dgm:cxn modelId="{8BD66CC3-97C3-48FB-B5FE-BB6BE856CECC}" type="presParOf" srcId="{C2CDA6D0-350F-4369-91AA-101BBFC32E2D}" destId="{12E2EAE0-9260-4A20-BF2C-0843380669EA}" srcOrd="5" destOrd="0" presId="urn:microsoft.com/office/officeart/2018/2/layout/IconVerticalSolidList"/>
    <dgm:cxn modelId="{1B518224-FBC0-4066-95FF-E7528E1B8C9F}" type="presParOf" srcId="{C2CDA6D0-350F-4369-91AA-101BBFC32E2D}" destId="{9CC12C74-A302-4F15-8713-6CD9DAC610DE}" srcOrd="6" destOrd="0" presId="urn:microsoft.com/office/officeart/2018/2/layout/IconVerticalSolidList"/>
    <dgm:cxn modelId="{E3A17D47-2951-4479-81B2-9E0CFD1E15A9}" type="presParOf" srcId="{9CC12C74-A302-4F15-8713-6CD9DAC610DE}" destId="{778A1E93-466F-4F05-B1F0-5444A051C5D5}" srcOrd="0" destOrd="0" presId="urn:microsoft.com/office/officeart/2018/2/layout/IconVerticalSolidList"/>
    <dgm:cxn modelId="{46594162-D3A0-4C0C-ABC8-BB08FD108A96}" type="presParOf" srcId="{9CC12C74-A302-4F15-8713-6CD9DAC610DE}" destId="{F16B627B-DC2F-4E9E-924C-21C2AF0D70E9}" srcOrd="1" destOrd="0" presId="urn:microsoft.com/office/officeart/2018/2/layout/IconVerticalSolidList"/>
    <dgm:cxn modelId="{9B92D92C-6C87-450A-AC15-82ADE785A5A3}" type="presParOf" srcId="{9CC12C74-A302-4F15-8713-6CD9DAC610DE}" destId="{8D8FF6ED-DB44-48E3-894D-D6865D7CFD6F}" srcOrd="2" destOrd="0" presId="urn:microsoft.com/office/officeart/2018/2/layout/IconVerticalSolidList"/>
    <dgm:cxn modelId="{0FD100F2-4FA1-48F7-89B8-91D232A1AA28}" type="presParOf" srcId="{9CC12C74-A302-4F15-8713-6CD9DAC610DE}" destId="{B31F7714-E51D-40E6-A151-55F1133264EC}" srcOrd="3" destOrd="0" presId="urn:microsoft.com/office/officeart/2018/2/layout/IconVerticalSolidList"/>
    <dgm:cxn modelId="{657693AD-99AC-4024-9B3B-B7233570A0BD}" type="presParOf" srcId="{C2CDA6D0-350F-4369-91AA-101BBFC32E2D}" destId="{12827074-268D-4C65-ADA8-6D59BD7EA129}" srcOrd="7" destOrd="0" presId="urn:microsoft.com/office/officeart/2018/2/layout/IconVerticalSolidList"/>
    <dgm:cxn modelId="{94D63B2A-9A04-4A8E-8614-510B6D7E8650}" type="presParOf" srcId="{C2CDA6D0-350F-4369-91AA-101BBFC32E2D}" destId="{8A5F73E3-4230-48C0-8924-B07508EC2D42}" srcOrd="8" destOrd="0" presId="urn:microsoft.com/office/officeart/2018/2/layout/IconVerticalSolidList"/>
    <dgm:cxn modelId="{C84A2CED-2111-408C-A5BF-2DC3CE2129CF}" type="presParOf" srcId="{8A5F73E3-4230-48C0-8924-B07508EC2D42}" destId="{F12627B9-D23B-4A2F-8155-87141774B4BA}" srcOrd="0" destOrd="0" presId="urn:microsoft.com/office/officeart/2018/2/layout/IconVerticalSolidList"/>
    <dgm:cxn modelId="{1EFC75BF-C616-4A06-88B0-23C4837538A8}" type="presParOf" srcId="{8A5F73E3-4230-48C0-8924-B07508EC2D42}" destId="{3145B601-3553-47C3-A812-F66D7F65EE07}" srcOrd="1" destOrd="0" presId="urn:microsoft.com/office/officeart/2018/2/layout/IconVerticalSolidList"/>
    <dgm:cxn modelId="{6FDA7E08-FF09-4967-882B-00EA42571184}" type="presParOf" srcId="{8A5F73E3-4230-48C0-8924-B07508EC2D42}" destId="{715EA2BC-21FD-4A12-88E7-02855B46EAAB}" srcOrd="2" destOrd="0" presId="urn:microsoft.com/office/officeart/2018/2/layout/IconVerticalSolidList"/>
    <dgm:cxn modelId="{2D22AD31-2088-4E7D-8879-E1A117EDBA7F}" type="presParOf" srcId="{8A5F73E3-4230-48C0-8924-B07508EC2D42}" destId="{79DAB395-F859-4819-A13C-50731FDB286C}" srcOrd="3" destOrd="0" presId="urn:microsoft.com/office/officeart/2018/2/layout/IconVerticalSolidList"/>
    <dgm:cxn modelId="{98E6C7DA-E857-43C6-BC1E-76C8B63E4159}" type="presParOf" srcId="{C2CDA6D0-350F-4369-91AA-101BBFC32E2D}" destId="{3EF86410-D339-4EF1-90AD-015E73DEE731}" srcOrd="9" destOrd="0" presId="urn:microsoft.com/office/officeart/2018/2/layout/IconVerticalSolidList"/>
    <dgm:cxn modelId="{BB0ADB3E-CB7A-47D2-8980-51C37F8CCC7B}" type="presParOf" srcId="{C2CDA6D0-350F-4369-91AA-101BBFC32E2D}" destId="{461ACB37-78A5-412E-AE73-F85948918CB0}" srcOrd="10" destOrd="0" presId="urn:microsoft.com/office/officeart/2018/2/layout/IconVerticalSolidList"/>
    <dgm:cxn modelId="{A17AFC77-4775-4CD1-8657-D582C819EF7D}" type="presParOf" srcId="{461ACB37-78A5-412E-AE73-F85948918CB0}" destId="{A509DA6A-27C5-479E-AC4B-9A53141B0816}" srcOrd="0" destOrd="0" presId="urn:microsoft.com/office/officeart/2018/2/layout/IconVerticalSolidList"/>
    <dgm:cxn modelId="{3514C412-EB99-4F95-8A1D-8B770F7B5632}" type="presParOf" srcId="{461ACB37-78A5-412E-AE73-F85948918CB0}" destId="{6A8E9A33-2F78-44CF-BA09-E54E1A181B25}" srcOrd="1" destOrd="0" presId="urn:microsoft.com/office/officeart/2018/2/layout/IconVerticalSolidList"/>
    <dgm:cxn modelId="{4AEEFD68-472F-4C39-82DD-B67CFB5DC0B8}" type="presParOf" srcId="{461ACB37-78A5-412E-AE73-F85948918CB0}" destId="{877A14D2-9840-4000-A3D5-F77B4E5FF530}" srcOrd="2" destOrd="0" presId="urn:microsoft.com/office/officeart/2018/2/layout/IconVerticalSolidList"/>
    <dgm:cxn modelId="{D3A247E6-464E-45F6-BA83-D5E1714F4379}" type="presParOf" srcId="{461ACB37-78A5-412E-AE73-F85948918CB0}" destId="{C9AEE3EA-F777-486D-98A2-582972E559B9}" srcOrd="3" destOrd="0" presId="urn:microsoft.com/office/officeart/2018/2/layout/IconVerticalSolidList"/>
    <dgm:cxn modelId="{B095698D-049D-44D6-ADDB-3F7601B5CC71}" type="presParOf" srcId="{C2CDA6D0-350F-4369-91AA-101BBFC32E2D}" destId="{796018A7-1902-4FDE-9596-0911733CF9C8}" srcOrd="11" destOrd="0" presId="urn:microsoft.com/office/officeart/2018/2/layout/IconVerticalSolidList"/>
    <dgm:cxn modelId="{1046FD24-D3D3-4434-9A8C-D08D294FD389}" type="presParOf" srcId="{C2CDA6D0-350F-4369-91AA-101BBFC32E2D}" destId="{9ED3B438-1080-4B35-9CA5-D206C1B20FAB}" srcOrd="12" destOrd="0" presId="urn:microsoft.com/office/officeart/2018/2/layout/IconVerticalSolidList"/>
    <dgm:cxn modelId="{4B30FDA8-230B-4F4F-9314-A7B5826B016B}" type="presParOf" srcId="{9ED3B438-1080-4B35-9CA5-D206C1B20FAB}" destId="{72BB6B55-E530-4B01-BCC6-ACC426B969CE}" srcOrd="0" destOrd="0" presId="urn:microsoft.com/office/officeart/2018/2/layout/IconVerticalSolidList"/>
    <dgm:cxn modelId="{6880277F-35EC-4476-863F-136FCE6C1F14}" type="presParOf" srcId="{9ED3B438-1080-4B35-9CA5-D206C1B20FAB}" destId="{B5FE1B57-A80F-49C6-BAD4-8B1EE9FE649A}" srcOrd="1" destOrd="0" presId="urn:microsoft.com/office/officeart/2018/2/layout/IconVerticalSolidList"/>
    <dgm:cxn modelId="{84A19275-3BEB-401C-986C-825DB15C43A4}" type="presParOf" srcId="{9ED3B438-1080-4B35-9CA5-D206C1B20FAB}" destId="{063518FF-9193-49EA-B2C5-AABA3C0A1B12}" srcOrd="2" destOrd="0" presId="urn:microsoft.com/office/officeart/2018/2/layout/IconVerticalSolidList"/>
    <dgm:cxn modelId="{54B85FD0-B8AA-4B7B-A682-B1D340885C91}" type="presParOf" srcId="{9ED3B438-1080-4B35-9CA5-D206C1B20FAB}" destId="{04EE02B7-3EC0-4B57-8452-B91A4888400B}" srcOrd="3" destOrd="0" presId="urn:microsoft.com/office/officeart/2018/2/layout/IconVerticalSolidList"/>
    <dgm:cxn modelId="{B92ACD92-2754-494C-BAC8-444F226A891C}" type="presParOf" srcId="{C2CDA6D0-350F-4369-91AA-101BBFC32E2D}" destId="{B828EC7B-6376-4625-BAD1-E3B6C0EBEBC5}" srcOrd="13" destOrd="0" presId="urn:microsoft.com/office/officeart/2018/2/layout/IconVerticalSolidList"/>
    <dgm:cxn modelId="{B98EEE90-9227-4572-896A-E85F84D84E12}" type="presParOf" srcId="{C2CDA6D0-350F-4369-91AA-101BBFC32E2D}" destId="{78755191-7DC6-484E-A6BB-DD14349AE94E}" srcOrd="14" destOrd="0" presId="urn:microsoft.com/office/officeart/2018/2/layout/IconVerticalSolidList"/>
    <dgm:cxn modelId="{BB8F9AE3-B268-4524-A6CE-D7999F70B2FD}" type="presParOf" srcId="{78755191-7DC6-484E-A6BB-DD14349AE94E}" destId="{166E0BB5-A5F5-452A-A677-F4811D39DD24}" srcOrd="0" destOrd="0" presId="urn:microsoft.com/office/officeart/2018/2/layout/IconVerticalSolidList"/>
    <dgm:cxn modelId="{5A1C65B2-D3D5-4905-AEF9-016088663721}" type="presParOf" srcId="{78755191-7DC6-484E-A6BB-DD14349AE94E}" destId="{A2978624-8EEE-41E4-9B48-BB4126E8C853}" srcOrd="1" destOrd="0" presId="urn:microsoft.com/office/officeart/2018/2/layout/IconVerticalSolidList"/>
    <dgm:cxn modelId="{C66717E4-5FB6-474C-94B0-0A04E6299610}" type="presParOf" srcId="{78755191-7DC6-484E-A6BB-DD14349AE94E}" destId="{906C1023-748E-43C7-AE02-A10F9819D6A4}" srcOrd="2" destOrd="0" presId="urn:microsoft.com/office/officeart/2018/2/layout/IconVerticalSolidList"/>
    <dgm:cxn modelId="{22D1D4BF-524B-4C40-BF18-B0787C08C7FD}" type="presParOf" srcId="{78755191-7DC6-484E-A6BB-DD14349AE94E}" destId="{81106BA8-F1DB-4A7C-8FA2-F03929DF9C7B}" srcOrd="3" destOrd="0" presId="urn:microsoft.com/office/officeart/2018/2/layout/IconVerticalSolidList"/>
    <dgm:cxn modelId="{2FC605FD-17BF-4A22-82C6-3539E6FB3842}" type="presParOf" srcId="{C2CDA6D0-350F-4369-91AA-101BBFC32E2D}" destId="{C1EA82D0-0E8D-4FB6-8BED-33E2A68F77F4}" srcOrd="15" destOrd="0" presId="urn:microsoft.com/office/officeart/2018/2/layout/IconVerticalSolidList"/>
    <dgm:cxn modelId="{848FF6B6-326E-499C-AEBF-3EBBB1468548}" type="presParOf" srcId="{C2CDA6D0-350F-4369-91AA-101BBFC32E2D}" destId="{7231F765-0F73-4742-A674-96EDA19B4499}" srcOrd="16" destOrd="0" presId="urn:microsoft.com/office/officeart/2018/2/layout/IconVerticalSolidList"/>
    <dgm:cxn modelId="{2FD738AA-86CB-4B8B-BB9B-9520CD0DBEAA}" type="presParOf" srcId="{7231F765-0F73-4742-A674-96EDA19B4499}" destId="{B01FBAD4-E832-4946-8310-4E3B6A3027E1}" srcOrd="0" destOrd="0" presId="urn:microsoft.com/office/officeart/2018/2/layout/IconVerticalSolidList"/>
    <dgm:cxn modelId="{45885AAF-4E9A-423F-8C36-3DAC76CB9A4C}" type="presParOf" srcId="{7231F765-0F73-4742-A674-96EDA19B4499}" destId="{9FF6E48B-ADC0-4D88-87BC-6ABD61F6C19E}" srcOrd="1" destOrd="0" presId="urn:microsoft.com/office/officeart/2018/2/layout/IconVerticalSolidList"/>
    <dgm:cxn modelId="{43C0E8D7-0757-4B9C-B21C-B9FA378F49EC}" type="presParOf" srcId="{7231F765-0F73-4742-A674-96EDA19B4499}" destId="{A8027384-A746-44DA-ABCF-71547962F304}" srcOrd="2" destOrd="0" presId="urn:microsoft.com/office/officeart/2018/2/layout/IconVerticalSolidList"/>
    <dgm:cxn modelId="{333DF592-30C8-4C2E-A704-876BCBB95EE0}" type="presParOf" srcId="{7231F765-0F73-4742-A674-96EDA19B4499}" destId="{E463E957-1C39-4710-A3D8-8C261167D203}" srcOrd="3" destOrd="0" presId="urn:microsoft.com/office/officeart/2018/2/layout/IconVerticalSolidList"/>
    <dgm:cxn modelId="{55490596-15AF-4499-9FF9-1EE6007E02EE}" type="presParOf" srcId="{C2CDA6D0-350F-4369-91AA-101BBFC32E2D}" destId="{0D34705A-71B0-42E5-9597-23E4D4F60D11}" srcOrd="17" destOrd="0" presId="urn:microsoft.com/office/officeart/2018/2/layout/IconVerticalSolidList"/>
    <dgm:cxn modelId="{C17440CB-90F9-4018-9BFB-9A7B64A44413}" type="presParOf" srcId="{C2CDA6D0-350F-4369-91AA-101BBFC32E2D}" destId="{690BDAF3-6E7E-43F9-955B-BCF3FFB9ABA7}" srcOrd="18" destOrd="0" presId="urn:microsoft.com/office/officeart/2018/2/layout/IconVerticalSolidList"/>
    <dgm:cxn modelId="{3DBA6940-140F-47AB-8AEF-3FA06AFFE2B1}" type="presParOf" srcId="{690BDAF3-6E7E-43F9-955B-BCF3FFB9ABA7}" destId="{03BE6D95-A69B-4011-A032-02E7188DB86A}" srcOrd="0" destOrd="0" presId="urn:microsoft.com/office/officeart/2018/2/layout/IconVerticalSolidList"/>
    <dgm:cxn modelId="{4E2EB405-542A-44C8-9943-07ADACF788AB}" type="presParOf" srcId="{690BDAF3-6E7E-43F9-955B-BCF3FFB9ABA7}" destId="{CB706055-3752-48FF-B42E-51BCE9EFA78D}" srcOrd="1" destOrd="0" presId="urn:microsoft.com/office/officeart/2018/2/layout/IconVerticalSolidList"/>
    <dgm:cxn modelId="{4D9C4039-9B6B-48D7-A2FF-A419EC43054C}" type="presParOf" srcId="{690BDAF3-6E7E-43F9-955B-BCF3FFB9ABA7}" destId="{A0E5D4A4-C94A-46C9-8226-C0BFFF65180F}" srcOrd="2" destOrd="0" presId="urn:microsoft.com/office/officeart/2018/2/layout/IconVerticalSolidList"/>
    <dgm:cxn modelId="{DE123D5F-FBE4-4F86-B89B-019023EC926F}" type="presParOf" srcId="{690BDAF3-6E7E-43F9-955B-BCF3FFB9ABA7}" destId="{DF5E468D-4A64-4725-896F-897CEC7DE564}" srcOrd="3" destOrd="0" presId="urn:microsoft.com/office/officeart/2018/2/layout/IconVerticalSolidList"/>
    <dgm:cxn modelId="{8286065B-7564-4DF4-9B8C-EAC5A7A85C07}" type="presParOf" srcId="{C2CDA6D0-350F-4369-91AA-101BBFC32E2D}" destId="{1034BAE5-BD8F-4E7E-8812-48209F23D8DD}" srcOrd="19" destOrd="0" presId="urn:microsoft.com/office/officeart/2018/2/layout/IconVerticalSolidList"/>
    <dgm:cxn modelId="{9E210A30-E59E-4B02-B14A-9AB896C0A3E8}" type="presParOf" srcId="{C2CDA6D0-350F-4369-91AA-101BBFC32E2D}" destId="{68B18A69-12CF-41EE-9556-D40CEFE2258C}" srcOrd="20" destOrd="0" presId="urn:microsoft.com/office/officeart/2018/2/layout/IconVerticalSolidList"/>
    <dgm:cxn modelId="{81954F5C-2E4E-45F2-B1B4-2D6A39A64261}" type="presParOf" srcId="{68B18A69-12CF-41EE-9556-D40CEFE2258C}" destId="{BC0143A4-0642-4637-93C4-AA26196BBD11}" srcOrd="0" destOrd="0" presId="urn:microsoft.com/office/officeart/2018/2/layout/IconVerticalSolidList"/>
    <dgm:cxn modelId="{100C0AB9-E2D8-4023-A0DD-9F3B5120E488}" type="presParOf" srcId="{68B18A69-12CF-41EE-9556-D40CEFE2258C}" destId="{15719757-BBF0-43A1-91A4-8CF06D48F4C9}" srcOrd="1" destOrd="0" presId="urn:microsoft.com/office/officeart/2018/2/layout/IconVerticalSolidList"/>
    <dgm:cxn modelId="{681C9A4E-EDC7-412D-9119-F0EBC4E8A6B4}" type="presParOf" srcId="{68B18A69-12CF-41EE-9556-D40CEFE2258C}" destId="{A955E102-9ED3-4F3F-843C-F6CFEC243011}" srcOrd="2" destOrd="0" presId="urn:microsoft.com/office/officeart/2018/2/layout/IconVerticalSolidList"/>
    <dgm:cxn modelId="{D379AFC9-BFC0-48D9-8510-759E6F57EA14}" type="presParOf" srcId="{68B18A69-12CF-41EE-9556-D40CEFE2258C}" destId="{F4F19BD2-1486-4C19-ACE2-458DF70F716A}" srcOrd="3" destOrd="0" presId="urn:microsoft.com/office/officeart/2018/2/layout/IconVerticalSolidList"/>
    <dgm:cxn modelId="{11DE3B88-1649-4994-AD79-CE12C94BF3BA}" type="presParOf" srcId="{C2CDA6D0-350F-4369-91AA-101BBFC32E2D}" destId="{9BB1B233-BA54-4823-BF01-D90923159A04}" srcOrd="21" destOrd="0" presId="urn:microsoft.com/office/officeart/2018/2/layout/IconVerticalSolidList"/>
    <dgm:cxn modelId="{0D673D1B-04D0-402D-A779-90604FA4F45B}" type="presParOf" srcId="{C2CDA6D0-350F-4369-91AA-101BBFC32E2D}" destId="{3D050FCD-98A0-4F16-912C-A107C95309CA}" srcOrd="22" destOrd="0" presId="urn:microsoft.com/office/officeart/2018/2/layout/IconVerticalSolidList"/>
    <dgm:cxn modelId="{5B9CD279-7644-4794-8EDD-68F7C34FEC9B}" type="presParOf" srcId="{3D050FCD-98A0-4F16-912C-A107C95309CA}" destId="{12BAFD65-ACF9-4B48-A2AA-3299F20C4019}" srcOrd="0" destOrd="0" presId="urn:microsoft.com/office/officeart/2018/2/layout/IconVerticalSolidList"/>
    <dgm:cxn modelId="{4BA0F8A2-F22C-44F8-B6DC-6F40D2232FAC}" type="presParOf" srcId="{3D050FCD-98A0-4F16-912C-A107C95309CA}" destId="{922A45EB-644E-4D60-8989-50A6A7C666A3}" srcOrd="1" destOrd="0" presId="urn:microsoft.com/office/officeart/2018/2/layout/IconVerticalSolidList"/>
    <dgm:cxn modelId="{6207C736-979C-4AD4-8A04-28A041B7B5EA}" type="presParOf" srcId="{3D050FCD-98A0-4F16-912C-A107C95309CA}" destId="{93373C6C-2EA5-42FA-A9B8-65A634A51F8C}" srcOrd="2" destOrd="0" presId="urn:microsoft.com/office/officeart/2018/2/layout/IconVerticalSolidList"/>
    <dgm:cxn modelId="{45A2ABF8-584B-4054-B1FD-AD5B152A44DB}" type="presParOf" srcId="{3D050FCD-98A0-4F16-912C-A107C95309CA}" destId="{A453EEAF-1A0D-4D91-BE3D-7CC6D2D791C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C3409-7391-4D82-AF19-15C42251FD0A}" type="doc">
      <dgm:prSet loTypeId="urn:microsoft.com/office/officeart/2005/8/layout/default" loCatId="list" qsTypeId="urn:microsoft.com/office/officeart/2005/8/quickstyle/simple2" qsCatId="simple" csTypeId="urn:microsoft.com/office/officeart/2005/8/colors/colorful2" csCatId="colorful"/>
      <dgm:spPr/>
      <dgm:t>
        <a:bodyPr/>
        <a:lstStyle/>
        <a:p>
          <a:endParaRPr lang="en-US"/>
        </a:p>
      </dgm:t>
    </dgm:pt>
    <dgm:pt modelId="{34D88DF4-90CB-4622-8CCE-135A5A7831AE}">
      <dgm:prSet/>
      <dgm:spPr/>
      <dgm:t>
        <a:bodyPr/>
        <a:lstStyle/>
        <a:p>
          <a:r>
            <a:rPr lang="en-US"/>
            <a:t>• Key Influencing Factors:</a:t>
          </a:r>
        </a:p>
      </dgm:t>
    </dgm:pt>
    <dgm:pt modelId="{0FECB5AC-E56A-4662-B8A4-5DA85AEC2029}" type="parTrans" cxnId="{927AB6C7-6839-4338-BCF5-122111078798}">
      <dgm:prSet/>
      <dgm:spPr/>
      <dgm:t>
        <a:bodyPr/>
        <a:lstStyle/>
        <a:p>
          <a:endParaRPr lang="en-US"/>
        </a:p>
      </dgm:t>
    </dgm:pt>
    <dgm:pt modelId="{90137872-91BF-4217-A58A-4379F87BA109}" type="sibTrans" cxnId="{927AB6C7-6839-4338-BCF5-122111078798}">
      <dgm:prSet/>
      <dgm:spPr/>
      <dgm:t>
        <a:bodyPr/>
        <a:lstStyle/>
        <a:p>
          <a:endParaRPr lang="en-US"/>
        </a:p>
      </dgm:t>
    </dgm:pt>
    <dgm:pt modelId="{D016C543-F517-44BB-8968-5B388F08A1D8}">
      <dgm:prSet/>
      <dgm:spPr/>
      <dgm:t>
        <a:bodyPr/>
        <a:lstStyle/>
        <a:p>
          <a:r>
            <a:rPr lang="en-US"/>
            <a:t>- Tenure, Bandwidth_GB_Year, MonthlyCharge.</a:t>
          </a:r>
        </a:p>
      </dgm:t>
    </dgm:pt>
    <dgm:pt modelId="{592E22FB-35F6-4B8A-BD00-94BD5E677AA6}" type="parTrans" cxnId="{EE7BAD48-33AA-43AB-B7FC-DB79B623410E}">
      <dgm:prSet/>
      <dgm:spPr/>
      <dgm:t>
        <a:bodyPr/>
        <a:lstStyle/>
        <a:p>
          <a:endParaRPr lang="en-US"/>
        </a:p>
      </dgm:t>
    </dgm:pt>
    <dgm:pt modelId="{CFFD3D56-F5DA-44B1-BA39-0B6F7B88F60C}" type="sibTrans" cxnId="{EE7BAD48-33AA-43AB-B7FC-DB79B623410E}">
      <dgm:prSet/>
      <dgm:spPr/>
      <dgm:t>
        <a:bodyPr/>
        <a:lstStyle/>
        <a:p>
          <a:endParaRPr lang="en-US"/>
        </a:p>
      </dgm:t>
    </dgm:pt>
    <dgm:pt modelId="{355B511E-63E6-4E69-BD6B-8C3B12AFE532}">
      <dgm:prSet/>
      <dgm:spPr/>
      <dgm:t>
        <a:bodyPr/>
        <a:lstStyle/>
        <a:p>
          <a:r>
            <a:rPr lang="en-US"/>
            <a:t>- Contract type significantly affects churn.</a:t>
          </a:r>
        </a:p>
      </dgm:t>
    </dgm:pt>
    <dgm:pt modelId="{172116ED-F9C6-4A71-91A2-31C3EF8D225A}" type="parTrans" cxnId="{CAD279BC-4112-4347-8645-60C108D3FB56}">
      <dgm:prSet/>
      <dgm:spPr/>
      <dgm:t>
        <a:bodyPr/>
        <a:lstStyle/>
        <a:p>
          <a:endParaRPr lang="en-US"/>
        </a:p>
      </dgm:t>
    </dgm:pt>
    <dgm:pt modelId="{8B186A44-4F25-4EAA-AF71-497DEFAD4022}" type="sibTrans" cxnId="{CAD279BC-4112-4347-8645-60C108D3FB56}">
      <dgm:prSet/>
      <dgm:spPr/>
      <dgm:t>
        <a:bodyPr/>
        <a:lstStyle/>
        <a:p>
          <a:endParaRPr lang="en-US"/>
        </a:p>
      </dgm:t>
    </dgm:pt>
    <dgm:pt modelId="{063A7BBD-EFC1-44D2-A33E-8DA2F7081925}">
      <dgm:prSet/>
      <dgm:spPr/>
      <dgm:t>
        <a:bodyPr/>
        <a:lstStyle/>
        <a:p>
          <a:r>
            <a:rPr lang="en-US"/>
            <a:t>• Business Implications:</a:t>
          </a:r>
        </a:p>
      </dgm:t>
    </dgm:pt>
    <dgm:pt modelId="{107E0F3E-6CBA-477B-93D6-A6E89FDB0574}" type="parTrans" cxnId="{2DA702D1-9A0C-4446-B09F-D53385C65D01}">
      <dgm:prSet/>
      <dgm:spPr/>
      <dgm:t>
        <a:bodyPr/>
        <a:lstStyle/>
        <a:p>
          <a:endParaRPr lang="en-US"/>
        </a:p>
      </dgm:t>
    </dgm:pt>
    <dgm:pt modelId="{7670EE0F-751A-454E-875B-548135DCB5B7}" type="sibTrans" cxnId="{2DA702D1-9A0C-4446-B09F-D53385C65D01}">
      <dgm:prSet/>
      <dgm:spPr/>
      <dgm:t>
        <a:bodyPr/>
        <a:lstStyle/>
        <a:p>
          <a:endParaRPr lang="en-US"/>
        </a:p>
      </dgm:t>
    </dgm:pt>
    <dgm:pt modelId="{7DC055F0-5048-4FAE-994B-9C1D74BD101A}">
      <dgm:prSet/>
      <dgm:spPr/>
      <dgm:t>
        <a:bodyPr/>
        <a:lstStyle/>
        <a:p>
          <a:r>
            <a:rPr lang="en-US"/>
            <a:t>- Identifies high-risk customers early.</a:t>
          </a:r>
        </a:p>
      </dgm:t>
    </dgm:pt>
    <dgm:pt modelId="{58C22A40-5262-4BBF-A685-9C6E20EC512B}" type="parTrans" cxnId="{82F1909C-C7D5-4205-920D-F6B7EEBEAACD}">
      <dgm:prSet/>
      <dgm:spPr/>
      <dgm:t>
        <a:bodyPr/>
        <a:lstStyle/>
        <a:p>
          <a:endParaRPr lang="en-US"/>
        </a:p>
      </dgm:t>
    </dgm:pt>
    <dgm:pt modelId="{EB8184CC-33EB-4225-B302-E015834267C2}" type="sibTrans" cxnId="{82F1909C-C7D5-4205-920D-F6B7EEBEAACD}">
      <dgm:prSet/>
      <dgm:spPr/>
      <dgm:t>
        <a:bodyPr/>
        <a:lstStyle/>
        <a:p>
          <a:endParaRPr lang="en-US"/>
        </a:p>
      </dgm:t>
    </dgm:pt>
    <dgm:pt modelId="{09F8832F-6F3F-4213-832B-65062C74660F}">
      <dgm:prSet/>
      <dgm:spPr/>
      <dgm:t>
        <a:bodyPr/>
        <a:lstStyle/>
        <a:p>
          <a:r>
            <a:rPr lang="en-US"/>
            <a:t>- Enables targeted retention strategies.</a:t>
          </a:r>
        </a:p>
      </dgm:t>
    </dgm:pt>
    <dgm:pt modelId="{6EA28EDD-8CBC-43F4-AAE0-C74278F89B7F}" type="parTrans" cxnId="{6D41F9E7-3541-44B1-B9F0-57A13E999C8A}">
      <dgm:prSet/>
      <dgm:spPr/>
      <dgm:t>
        <a:bodyPr/>
        <a:lstStyle/>
        <a:p>
          <a:endParaRPr lang="en-US"/>
        </a:p>
      </dgm:t>
    </dgm:pt>
    <dgm:pt modelId="{BB942760-A05B-45BC-AC58-54B28A9B0362}" type="sibTrans" cxnId="{6D41F9E7-3541-44B1-B9F0-57A13E999C8A}">
      <dgm:prSet/>
      <dgm:spPr/>
      <dgm:t>
        <a:bodyPr/>
        <a:lstStyle/>
        <a:p>
          <a:endParaRPr lang="en-US"/>
        </a:p>
      </dgm:t>
    </dgm:pt>
    <dgm:pt modelId="{FA37467D-1C89-41D5-B1C3-409B1288E3CC}">
      <dgm:prSet/>
      <dgm:spPr/>
      <dgm:t>
        <a:bodyPr/>
        <a:lstStyle/>
        <a:p>
          <a:r>
            <a:rPr lang="en-US"/>
            <a:t>- Efficient resource allocation.</a:t>
          </a:r>
        </a:p>
      </dgm:t>
    </dgm:pt>
    <dgm:pt modelId="{4C2CF2C5-0B97-477B-99F0-5BE6EA90DA87}" type="parTrans" cxnId="{CE02D684-9F5D-4257-907B-27A87E8AC8F2}">
      <dgm:prSet/>
      <dgm:spPr/>
      <dgm:t>
        <a:bodyPr/>
        <a:lstStyle/>
        <a:p>
          <a:endParaRPr lang="en-US"/>
        </a:p>
      </dgm:t>
    </dgm:pt>
    <dgm:pt modelId="{37E8F681-24DA-470A-9C2B-2FAE18E12728}" type="sibTrans" cxnId="{CE02D684-9F5D-4257-907B-27A87E8AC8F2}">
      <dgm:prSet/>
      <dgm:spPr/>
      <dgm:t>
        <a:bodyPr/>
        <a:lstStyle/>
        <a:p>
          <a:endParaRPr lang="en-US"/>
        </a:p>
      </dgm:t>
    </dgm:pt>
    <dgm:pt modelId="{5F8E9C58-00DF-4227-B74A-9CD2EEC107C2}" type="pres">
      <dgm:prSet presAssocID="{7E1C3409-7391-4D82-AF19-15C42251FD0A}" presName="diagram" presStyleCnt="0">
        <dgm:presLayoutVars>
          <dgm:dir/>
          <dgm:resizeHandles val="exact"/>
        </dgm:presLayoutVars>
      </dgm:prSet>
      <dgm:spPr/>
    </dgm:pt>
    <dgm:pt modelId="{8711945E-CCD3-4577-A978-B844D2981DC1}" type="pres">
      <dgm:prSet presAssocID="{34D88DF4-90CB-4622-8CCE-135A5A7831AE}" presName="node" presStyleLbl="node1" presStyleIdx="0" presStyleCnt="7">
        <dgm:presLayoutVars>
          <dgm:bulletEnabled val="1"/>
        </dgm:presLayoutVars>
      </dgm:prSet>
      <dgm:spPr/>
    </dgm:pt>
    <dgm:pt modelId="{88BAB989-4B42-4089-BDBD-2098F2D4D011}" type="pres">
      <dgm:prSet presAssocID="{90137872-91BF-4217-A58A-4379F87BA109}" presName="sibTrans" presStyleCnt="0"/>
      <dgm:spPr/>
    </dgm:pt>
    <dgm:pt modelId="{EA4F5D67-63A1-4596-9261-64F1EB137266}" type="pres">
      <dgm:prSet presAssocID="{D016C543-F517-44BB-8968-5B388F08A1D8}" presName="node" presStyleLbl="node1" presStyleIdx="1" presStyleCnt="7">
        <dgm:presLayoutVars>
          <dgm:bulletEnabled val="1"/>
        </dgm:presLayoutVars>
      </dgm:prSet>
      <dgm:spPr/>
    </dgm:pt>
    <dgm:pt modelId="{D8795C69-CC47-4951-9B8E-26EF448A4BF4}" type="pres">
      <dgm:prSet presAssocID="{CFFD3D56-F5DA-44B1-BA39-0B6F7B88F60C}" presName="sibTrans" presStyleCnt="0"/>
      <dgm:spPr/>
    </dgm:pt>
    <dgm:pt modelId="{71744E42-6C73-4DDA-B744-033E02E7B8F9}" type="pres">
      <dgm:prSet presAssocID="{355B511E-63E6-4E69-BD6B-8C3B12AFE532}" presName="node" presStyleLbl="node1" presStyleIdx="2" presStyleCnt="7">
        <dgm:presLayoutVars>
          <dgm:bulletEnabled val="1"/>
        </dgm:presLayoutVars>
      </dgm:prSet>
      <dgm:spPr/>
    </dgm:pt>
    <dgm:pt modelId="{04BC07D4-CB17-4DD4-9438-27E9859EEAE6}" type="pres">
      <dgm:prSet presAssocID="{8B186A44-4F25-4EAA-AF71-497DEFAD4022}" presName="sibTrans" presStyleCnt="0"/>
      <dgm:spPr/>
    </dgm:pt>
    <dgm:pt modelId="{6E0C7FDE-5E51-47EE-B0E2-3713F1CB7AD1}" type="pres">
      <dgm:prSet presAssocID="{063A7BBD-EFC1-44D2-A33E-8DA2F7081925}" presName="node" presStyleLbl="node1" presStyleIdx="3" presStyleCnt="7">
        <dgm:presLayoutVars>
          <dgm:bulletEnabled val="1"/>
        </dgm:presLayoutVars>
      </dgm:prSet>
      <dgm:spPr/>
    </dgm:pt>
    <dgm:pt modelId="{BBACE8A3-4F3A-47C7-AFEB-00E29DBE842A}" type="pres">
      <dgm:prSet presAssocID="{7670EE0F-751A-454E-875B-548135DCB5B7}" presName="sibTrans" presStyleCnt="0"/>
      <dgm:spPr/>
    </dgm:pt>
    <dgm:pt modelId="{22DB15AA-0C22-458A-AD89-07012C3D33F9}" type="pres">
      <dgm:prSet presAssocID="{7DC055F0-5048-4FAE-994B-9C1D74BD101A}" presName="node" presStyleLbl="node1" presStyleIdx="4" presStyleCnt="7">
        <dgm:presLayoutVars>
          <dgm:bulletEnabled val="1"/>
        </dgm:presLayoutVars>
      </dgm:prSet>
      <dgm:spPr/>
    </dgm:pt>
    <dgm:pt modelId="{7A66CF52-1944-499C-B100-A96D5A9ABDC0}" type="pres">
      <dgm:prSet presAssocID="{EB8184CC-33EB-4225-B302-E015834267C2}" presName="sibTrans" presStyleCnt="0"/>
      <dgm:spPr/>
    </dgm:pt>
    <dgm:pt modelId="{1C6D0543-3721-45D8-BD2D-E34531AF9887}" type="pres">
      <dgm:prSet presAssocID="{09F8832F-6F3F-4213-832B-65062C74660F}" presName="node" presStyleLbl="node1" presStyleIdx="5" presStyleCnt="7">
        <dgm:presLayoutVars>
          <dgm:bulletEnabled val="1"/>
        </dgm:presLayoutVars>
      </dgm:prSet>
      <dgm:spPr/>
    </dgm:pt>
    <dgm:pt modelId="{59B84A98-976B-45E0-BAE9-A30B4E70B5B7}" type="pres">
      <dgm:prSet presAssocID="{BB942760-A05B-45BC-AC58-54B28A9B0362}" presName="sibTrans" presStyleCnt="0"/>
      <dgm:spPr/>
    </dgm:pt>
    <dgm:pt modelId="{6970D182-202B-4444-9AA4-FCDE6FB292C3}" type="pres">
      <dgm:prSet presAssocID="{FA37467D-1C89-41D5-B1C3-409B1288E3CC}" presName="node" presStyleLbl="node1" presStyleIdx="6" presStyleCnt="7">
        <dgm:presLayoutVars>
          <dgm:bulletEnabled val="1"/>
        </dgm:presLayoutVars>
      </dgm:prSet>
      <dgm:spPr/>
    </dgm:pt>
  </dgm:ptLst>
  <dgm:cxnLst>
    <dgm:cxn modelId="{8914F327-0104-4022-95C1-1EF7CA42B7B3}" type="presOf" srcId="{063A7BBD-EFC1-44D2-A33E-8DA2F7081925}" destId="{6E0C7FDE-5E51-47EE-B0E2-3713F1CB7AD1}" srcOrd="0" destOrd="0" presId="urn:microsoft.com/office/officeart/2005/8/layout/default"/>
    <dgm:cxn modelId="{253A9165-E66D-4E79-A7AE-9598B653B656}" type="presOf" srcId="{7DC055F0-5048-4FAE-994B-9C1D74BD101A}" destId="{22DB15AA-0C22-458A-AD89-07012C3D33F9}" srcOrd="0" destOrd="0" presId="urn:microsoft.com/office/officeart/2005/8/layout/default"/>
    <dgm:cxn modelId="{8B813D68-E3ED-497B-94DD-FEDEBB5429B2}" type="presOf" srcId="{34D88DF4-90CB-4622-8CCE-135A5A7831AE}" destId="{8711945E-CCD3-4577-A978-B844D2981DC1}" srcOrd="0" destOrd="0" presId="urn:microsoft.com/office/officeart/2005/8/layout/default"/>
    <dgm:cxn modelId="{EE7BAD48-33AA-43AB-B7FC-DB79B623410E}" srcId="{7E1C3409-7391-4D82-AF19-15C42251FD0A}" destId="{D016C543-F517-44BB-8968-5B388F08A1D8}" srcOrd="1" destOrd="0" parTransId="{592E22FB-35F6-4B8A-BD00-94BD5E677AA6}" sibTransId="{CFFD3D56-F5DA-44B1-BA39-0B6F7B88F60C}"/>
    <dgm:cxn modelId="{A2956F6B-0598-4AC3-B0D8-8CB0393C3170}" type="presOf" srcId="{FA37467D-1C89-41D5-B1C3-409B1288E3CC}" destId="{6970D182-202B-4444-9AA4-FCDE6FB292C3}" srcOrd="0" destOrd="0" presId="urn:microsoft.com/office/officeart/2005/8/layout/default"/>
    <dgm:cxn modelId="{F0610E7D-E63C-4884-A664-D74B38BC73C0}" type="presOf" srcId="{09F8832F-6F3F-4213-832B-65062C74660F}" destId="{1C6D0543-3721-45D8-BD2D-E34531AF9887}" srcOrd="0" destOrd="0" presId="urn:microsoft.com/office/officeart/2005/8/layout/default"/>
    <dgm:cxn modelId="{CE02D684-9F5D-4257-907B-27A87E8AC8F2}" srcId="{7E1C3409-7391-4D82-AF19-15C42251FD0A}" destId="{FA37467D-1C89-41D5-B1C3-409B1288E3CC}" srcOrd="6" destOrd="0" parTransId="{4C2CF2C5-0B97-477B-99F0-5BE6EA90DA87}" sibTransId="{37E8F681-24DA-470A-9C2B-2FAE18E12728}"/>
    <dgm:cxn modelId="{82F1909C-C7D5-4205-920D-F6B7EEBEAACD}" srcId="{7E1C3409-7391-4D82-AF19-15C42251FD0A}" destId="{7DC055F0-5048-4FAE-994B-9C1D74BD101A}" srcOrd="4" destOrd="0" parTransId="{58C22A40-5262-4BBF-A685-9C6E20EC512B}" sibTransId="{EB8184CC-33EB-4225-B302-E015834267C2}"/>
    <dgm:cxn modelId="{52936CA1-F294-4CDE-87BA-C19CB04E1A77}" type="presOf" srcId="{7E1C3409-7391-4D82-AF19-15C42251FD0A}" destId="{5F8E9C58-00DF-4227-B74A-9CD2EEC107C2}" srcOrd="0" destOrd="0" presId="urn:microsoft.com/office/officeart/2005/8/layout/default"/>
    <dgm:cxn modelId="{CAD279BC-4112-4347-8645-60C108D3FB56}" srcId="{7E1C3409-7391-4D82-AF19-15C42251FD0A}" destId="{355B511E-63E6-4E69-BD6B-8C3B12AFE532}" srcOrd="2" destOrd="0" parTransId="{172116ED-F9C6-4A71-91A2-31C3EF8D225A}" sibTransId="{8B186A44-4F25-4EAA-AF71-497DEFAD4022}"/>
    <dgm:cxn modelId="{927AB6C7-6839-4338-BCF5-122111078798}" srcId="{7E1C3409-7391-4D82-AF19-15C42251FD0A}" destId="{34D88DF4-90CB-4622-8CCE-135A5A7831AE}" srcOrd="0" destOrd="0" parTransId="{0FECB5AC-E56A-4662-B8A4-5DA85AEC2029}" sibTransId="{90137872-91BF-4217-A58A-4379F87BA109}"/>
    <dgm:cxn modelId="{2DA702D1-9A0C-4446-B09F-D53385C65D01}" srcId="{7E1C3409-7391-4D82-AF19-15C42251FD0A}" destId="{063A7BBD-EFC1-44D2-A33E-8DA2F7081925}" srcOrd="3" destOrd="0" parTransId="{107E0F3E-6CBA-477B-93D6-A6E89FDB0574}" sibTransId="{7670EE0F-751A-454E-875B-548135DCB5B7}"/>
    <dgm:cxn modelId="{1851C6E0-44C9-40E1-B4FB-0C927B6F99D9}" type="presOf" srcId="{D016C543-F517-44BB-8968-5B388F08A1D8}" destId="{EA4F5D67-63A1-4596-9261-64F1EB137266}" srcOrd="0" destOrd="0" presId="urn:microsoft.com/office/officeart/2005/8/layout/default"/>
    <dgm:cxn modelId="{6D41F9E7-3541-44B1-B9F0-57A13E999C8A}" srcId="{7E1C3409-7391-4D82-AF19-15C42251FD0A}" destId="{09F8832F-6F3F-4213-832B-65062C74660F}" srcOrd="5" destOrd="0" parTransId="{6EA28EDD-8CBC-43F4-AAE0-C74278F89B7F}" sibTransId="{BB942760-A05B-45BC-AC58-54B28A9B0362}"/>
    <dgm:cxn modelId="{ED7F52F9-639B-49C7-ABA3-E5F10E1F8A51}" type="presOf" srcId="{355B511E-63E6-4E69-BD6B-8C3B12AFE532}" destId="{71744E42-6C73-4DDA-B744-033E02E7B8F9}" srcOrd="0" destOrd="0" presId="urn:microsoft.com/office/officeart/2005/8/layout/default"/>
    <dgm:cxn modelId="{F511077B-7A07-4C1D-BF1D-68296D5A9903}" type="presParOf" srcId="{5F8E9C58-00DF-4227-B74A-9CD2EEC107C2}" destId="{8711945E-CCD3-4577-A978-B844D2981DC1}" srcOrd="0" destOrd="0" presId="urn:microsoft.com/office/officeart/2005/8/layout/default"/>
    <dgm:cxn modelId="{52BF47BE-5B73-4B10-BBCD-3C9E55EB60FA}" type="presParOf" srcId="{5F8E9C58-00DF-4227-B74A-9CD2EEC107C2}" destId="{88BAB989-4B42-4089-BDBD-2098F2D4D011}" srcOrd="1" destOrd="0" presId="urn:microsoft.com/office/officeart/2005/8/layout/default"/>
    <dgm:cxn modelId="{604DA2B6-2CF1-41D5-9646-7850ACC9FF87}" type="presParOf" srcId="{5F8E9C58-00DF-4227-B74A-9CD2EEC107C2}" destId="{EA4F5D67-63A1-4596-9261-64F1EB137266}" srcOrd="2" destOrd="0" presId="urn:microsoft.com/office/officeart/2005/8/layout/default"/>
    <dgm:cxn modelId="{EDFE5F4B-27B3-4A0D-8B30-6CC30A79F3E3}" type="presParOf" srcId="{5F8E9C58-00DF-4227-B74A-9CD2EEC107C2}" destId="{D8795C69-CC47-4951-9B8E-26EF448A4BF4}" srcOrd="3" destOrd="0" presId="urn:microsoft.com/office/officeart/2005/8/layout/default"/>
    <dgm:cxn modelId="{B5D13FFE-6067-47DF-BE9A-A291157D9CC3}" type="presParOf" srcId="{5F8E9C58-00DF-4227-B74A-9CD2EEC107C2}" destId="{71744E42-6C73-4DDA-B744-033E02E7B8F9}" srcOrd="4" destOrd="0" presId="urn:microsoft.com/office/officeart/2005/8/layout/default"/>
    <dgm:cxn modelId="{F29B877D-123C-4A1C-9988-6ED8A6F24EFA}" type="presParOf" srcId="{5F8E9C58-00DF-4227-B74A-9CD2EEC107C2}" destId="{04BC07D4-CB17-4DD4-9438-27E9859EEAE6}" srcOrd="5" destOrd="0" presId="urn:microsoft.com/office/officeart/2005/8/layout/default"/>
    <dgm:cxn modelId="{B74159FD-88F7-485D-A96F-9758F03D54EB}" type="presParOf" srcId="{5F8E9C58-00DF-4227-B74A-9CD2EEC107C2}" destId="{6E0C7FDE-5E51-47EE-B0E2-3713F1CB7AD1}" srcOrd="6" destOrd="0" presId="urn:microsoft.com/office/officeart/2005/8/layout/default"/>
    <dgm:cxn modelId="{8C4D68D9-47E0-46B0-8DF3-163756DA3265}" type="presParOf" srcId="{5F8E9C58-00DF-4227-B74A-9CD2EEC107C2}" destId="{BBACE8A3-4F3A-47C7-AFEB-00E29DBE842A}" srcOrd="7" destOrd="0" presId="urn:microsoft.com/office/officeart/2005/8/layout/default"/>
    <dgm:cxn modelId="{FCD8E344-D771-4523-859A-E5E01EBEC93C}" type="presParOf" srcId="{5F8E9C58-00DF-4227-B74A-9CD2EEC107C2}" destId="{22DB15AA-0C22-458A-AD89-07012C3D33F9}" srcOrd="8" destOrd="0" presId="urn:microsoft.com/office/officeart/2005/8/layout/default"/>
    <dgm:cxn modelId="{FA73A1EB-B1D6-4AF1-99EB-0161A594DF14}" type="presParOf" srcId="{5F8E9C58-00DF-4227-B74A-9CD2EEC107C2}" destId="{7A66CF52-1944-499C-B100-A96D5A9ABDC0}" srcOrd="9" destOrd="0" presId="urn:microsoft.com/office/officeart/2005/8/layout/default"/>
    <dgm:cxn modelId="{EC7AAE36-3086-4EAC-ACE6-92A3A5DFE2DD}" type="presParOf" srcId="{5F8E9C58-00DF-4227-B74A-9CD2EEC107C2}" destId="{1C6D0543-3721-45D8-BD2D-E34531AF9887}" srcOrd="10" destOrd="0" presId="urn:microsoft.com/office/officeart/2005/8/layout/default"/>
    <dgm:cxn modelId="{BCFB370F-6DC0-42E2-A8BC-A1D9AAF1AF51}" type="presParOf" srcId="{5F8E9C58-00DF-4227-B74A-9CD2EEC107C2}" destId="{59B84A98-976B-45E0-BAE9-A30B4E70B5B7}" srcOrd="11" destOrd="0" presId="urn:microsoft.com/office/officeart/2005/8/layout/default"/>
    <dgm:cxn modelId="{DD67B715-EA5C-454C-B526-3CB827C82165}" type="presParOf" srcId="{5F8E9C58-00DF-4227-B74A-9CD2EEC107C2}" destId="{6970D182-202B-4444-9AA4-FCDE6FB292C3}" srcOrd="1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DA6BB1-5E2F-44F5-AD76-9241BFA4334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06CEB56D-434D-487C-A8D8-4414DEC6C6B3}">
      <dgm:prSet/>
      <dgm:spPr/>
      <dgm:t>
        <a:bodyPr/>
        <a:lstStyle/>
        <a:p>
          <a:r>
            <a:rPr lang="en-US"/>
            <a:t>• Model Limitations:</a:t>
          </a:r>
        </a:p>
      </dgm:t>
    </dgm:pt>
    <dgm:pt modelId="{BF708912-19D0-4538-8721-2354C2E6980F}" type="parTrans" cxnId="{FDFE929B-D6D5-4A7D-A7A5-A5D874596A29}">
      <dgm:prSet/>
      <dgm:spPr/>
      <dgm:t>
        <a:bodyPr/>
        <a:lstStyle/>
        <a:p>
          <a:endParaRPr lang="en-US"/>
        </a:p>
      </dgm:t>
    </dgm:pt>
    <dgm:pt modelId="{F7D0A8C4-7F74-42A7-8D19-E85001D89231}" type="sibTrans" cxnId="{FDFE929B-D6D5-4A7D-A7A5-A5D874596A29}">
      <dgm:prSet/>
      <dgm:spPr/>
      <dgm:t>
        <a:bodyPr/>
        <a:lstStyle/>
        <a:p>
          <a:endParaRPr lang="en-US"/>
        </a:p>
      </dgm:t>
    </dgm:pt>
    <dgm:pt modelId="{D522F6BE-B3B4-4A5F-BBF8-D99AF8B3E010}">
      <dgm:prSet/>
      <dgm:spPr/>
      <dgm:t>
        <a:bodyPr/>
        <a:lstStyle/>
        <a:p>
          <a:r>
            <a:rPr lang="en-US"/>
            <a:t>- Potential data drift over time.</a:t>
          </a:r>
        </a:p>
      </dgm:t>
    </dgm:pt>
    <dgm:pt modelId="{82E5CFE7-98EF-4874-A009-2F4FD1666222}" type="parTrans" cxnId="{91AA142B-0138-4BAA-8E1E-05A86DFC46F6}">
      <dgm:prSet/>
      <dgm:spPr/>
      <dgm:t>
        <a:bodyPr/>
        <a:lstStyle/>
        <a:p>
          <a:endParaRPr lang="en-US"/>
        </a:p>
      </dgm:t>
    </dgm:pt>
    <dgm:pt modelId="{73FE6104-DC85-4F63-9133-B27F2F42BABA}" type="sibTrans" cxnId="{91AA142B-0138-4BAA-8E1E-05A86DFC46F6}">
      <dgm:prSet/>
      <dgm:spPr/>
      <dgm:t>
        <a:bodyPr/>
        <a:lstStyle/>
        <a:p>
          <a:endParaRPr lang="en-US"/>
        </a:p>
      </dgm:t>
    </dgm:pt>
    <dgm:pt modelId="{58A46E76-44CB-456D-A3B2-1BE09D50739E}">
      <dgm:prSet/>
      <dgm:spPr/>
      <dgm:t>
        <a:bodyPr/>
        <a:lstStyle/>
        <a:p>
          <a:r>
            <a:rPr lang="en-US"/>
            <a:t>- External factors (market trends, economy) not included.</a:t>
          </a:r>
        </a:p>
      </dgm:t>
    </dgm:pt>
    <dgm:pt modelId="{C18FD910-5B79-4664-9CC3-CD9893A1928B}" type="parTrans" cxnId="{E4EA583F-D917-4FF4-A262-6B665BE5C9F5}">
      <dgm:prSet/>
      <dgm:spPr/>
      <dgm:t>
        <a:bodyPr/>
        <a:lstStyle/>
        <a:p>
          <a:endParaRPr lang="en-US"/>
        </a:p>
      </dgm:t>
    </dgm:pt>
    <dgm:pt modelId="{BCB4203E-A7BC-48F0-B551-14B3381FEDA2}" type="sibTrans" cxnId="{E4EA583F-D917-4FF4-A262-6B665BE5C9F5}">
      <dgm:prSet/>
      <dgm:spPr/>
      <dgm:t>
        <a:bodyPr/>
        <a:lstStyle/>
        <a:p>
          <a:endParaRPr lang="en-US"/>
        </a:p>
      </dgm:t>
    </dgm:pt>
    <dgm:pt modelId="{5EB0DE5B-41EF-4940-B543-2037CB798126}">
      <dgm:prSet/>
      <dgm:spPr/>
      <dgm:t>
        <a:bodyPr/>
        <a:lstStyle/>
        <a:p>
          <a:r>
            <a:rPr lang="en-US"/>
            <a:t>• Future Improvements:</a:t>
          </a:r>
        </a:p>
      </dgm:t>
    </dgm:pt>
    <dgm:pt modelId="{8FB07D46-331E-4799-A9E6-F80B74A7C32C}" type="parTrans" cxnId="{CF1DE3CE-4853-41F2-8F54-0FC44A80867C}">
      <dgm:prSet/>
      <dgm:spPr/>
      <dgm:t>
        <a:bodyPr/>
        <a:lstStyle/>
        <a:p>
          <a:endParaRPr lang="en-US"/>
        </a:p>
      </dgm:t>
    </dgm:pt>
    <dgm:pt modelId="{88203333-B2C3-46B6-AE61-CE21A69C53C9}" type="sibTrans" cxnId="{CF1DE3CE-4853-41F2-8F54-0FC44A80867C}">
      <dgm:prSet/>
      <dgm:spPr/>
      <dgm:t>
        <a:bodyPr/>
        <a:lstStyle/>
        <a:p>
          <a:endParaRPr lang="en-US"/>
        </a:p>
      </dgm:t>
    </dgm:pt>
    <dgm:pt modelId="{5E1AC33C-5E44-4A60-BB8C-8B596F2D752B}">
      <dgm:prSet/>
      <dgm:spPr/>
      <dgm:t>
        <a:bodyPr/>
        <a:lstStyle/>
        <a:p>
          <a:r>
            <a:rPr lang="en-US"/>
            <a:t>- Implement real-time monitoring &amp; retraining.</a:t>
          </a:r>
        </a:p>
      </dgm:t>
    </dgm:pt>
    <dgm:pt modelId="{8F6A29B7-DECA-47DC-BCE0-A018568830AB}" type="parTrans" cxnId="{744BBF19-5C45-45DE-8B5E-DCD0834183D0}">
      <dgm:prSet/>
      <dgm:spPr/>
      <dgm:t>
        <a:bodyPr/>
        <a:lstStyle/>
        <a:p>
          <a:endParaRPr lang="en-US"/>
        </a:p>
      </dgm:t>
    </dgm:pt>
    <dgm:pt modelId="{4E3A0DC9-2133-44A5-B830-F1F5BD75C2E2}" type="sibTrans" cxnId="{744BBF19-5C45-45DE-8B5E-DCD0834183D0}">
      <dgm:prSet/>
      <dgm:spPr/>
      <dgm:t>
        <a:bodyPr/>
        <a:lstStyle/>
        <a:p>
          <a:endParaRPr lang="en-US"/>
        </a:p>
      </dgm:t>
    </dgm:pt>
    <dgm:pt modelId="{F90B422E-1974-4B13-B17D-28877BB3455B}">
      <dgm:prSet/>
      <dgm:spPr/>
      <dgm:t>
        <a:bodyPr/>
        <a:lstStyle/>
        <a:p>
          <a:r>
            <a:rPr lang="en-US"/>
            <a:t>- Include additional behavioral factors.</a:t>
          </a:r>
        </a:p>
      </dgm:t>
    </dgm:pt>
    <dgm:pt modelId="{C3E94433-D2DF-4453-8A3E-E989ECA21971}" type="parTrans" cxnId="{482900DF-EB8C-44D6-8977-D79A4F9CBDC6}">
      <dgm:prSet/>
      <dgm:spPr/>
      <dgm:t>
        <a:bodyPr/>
        <a:lstStyle/>
        <a:p>
          <a:endParaRPr lang="en-US"/>
        </a:p>
      </dgm:t>
    </dgm:pt>
    <dgm:pt modelId="{BDF9EE0B-3F6B-4A4A-B0EE-64651EF5CFAE}" type="sibTrans" cxnId="{482900DF-EB8C-44D6-8977-D79A4F9CBDC6}">
      <dgm:prSet/>
      <dgm:spPr/>
      <dgm:t>
        <a:bodyPr/>
        <a:lstStyle/>
        <a:p>
          <a:endParaRPr lang="en-US"/>
        </a:p>
      </dgm:t>
    </dgm:pt>
    <dgm:pt modelId="{8E043ED0-86EA-46E5-8084-DFC3D66F14DB}">
      <dgm:prSet/>
      <dgm:spPr/>
      <dgm:t>
        <a:bodyPr/>
        <a:lstStyle/>
        <a:p>
          <a:r>
            <a:rPr lang="en-US"/>
            <a:t>- Explore deep learning-based models.</a:t>
          </a:r>
        </a:p>
      </dgm:t>
    </dgm:pt>
    <dgm:pt modelId="{33F2E55C-6A72-4C0F-AAB9-CE65ED9655E9}" type="parTrans" cxnId="{48ED695E-30AD-4A9A-A4F9-1ACCAF1D098B}">
      <dgm:prSet/>
      <dgm:spPr/>
      <dgm:t>
        <a:bodyPr/>
        <a:lstStyle/>
        <a:p>
          <a:endParaRPr lang="en-US"/>
        </a:p>
      </dgm:t>
    </dgm:pt>
    <dgm:pt modelId="{D4EA319A-5AC9-4BAE-8747-5E529FBBB61C}" type="sibTrans" cxnId="{48ED695E-30AD-4A9A-A4F9-1ACCAF1D098B}">
      <dgm:prSet/>
      <dgm:spPr/>
      <dgm:t>
        <a:bodyPr/>
        <a:lstStyle/>
        <a:p>
          <a:endParaRPr lang="en-US"/>
        </a:p>
      </dgm:t>
    </dgm:pt>
    <dgm:pt modelId="{6A927898-AD21-40A1-8D70-ACE6BF10C86B}" type="pres">
      <dgm:prSet presAssocID="{87DA6BB1-5E2F-44F5-AD76-9241BFA43346}" presName="diagram" presStyleCnt="0">
        <dgm:presLayoutVars>
          <dgm:dir/>
          <dgm:resizeHandles val="exact"/>
        </dgm:presLayoutVars>
      </dgm:prSet>
      <dgm:spPr/>
    </dgm:pt>
    <dgm:pt modelId="{C5A4E141-07C8-44C1-80A7-EE9D5AC3DAFB}" type="pres">
      <dgm:prSet presAssocID="{06CEB56D-434D-487C-A8D8-4414DEC6C6B3}" presName="node" presStyleLbl="node1" presStyleIdx="0" presStyleCnt="7">
        <dgm:presLayoutVars>
          <dgm:bulletEnabled val="1"/>
        </dgm:presLayoutVars>
      </dgm:prSet>
      <dgm:spPr/>
    </dgm:pt>
    <dgm:pt modelId="{AC5EED3A-B097-444C-BE9F-6A9F47278988}" type="pres">
      <dgm:prSet presAssocID="{F7D0A8C4-7F74-42A7-8D19-E85001D89231}" presName="sibTrans" presStyleCnt="0"/>
      <dgm:spPr/>
    </dgm:pt>
    <dgm:pt modelId="{08BA682D-5031-4E23-BD2D-F32B09DA3EA1}" type="pres">
      <dgm:prSet presAssocID="{D522F6BE-B3B4-4A5F-BBF8-D99AF8B3E010}" presName="node" presStyleLbl="node1" presStyleIdx="1" presStyleCnt="7">
        <dgm:presLayoutVars>
          <dgm:bulletEnabled val="1"/>
        </dgm:presLayoutVars>
      </dgm:prSet>
      <dgm:spPr/>
    </dgm:pt>
    <dgm:pt modelId="{770736B7-7EC8-41F1-8779-8D811B49864A}" type="pres">
      <dgm:prSet presAssocID="{73FE6104-DC85-4F63-9133-B27F2F42BABA}" presName="sibTrans" presStyleCnt="0"/>
      <dgm:spPr/>
    </dgm:pt>
    <dgm:pt modelId="{FB43864C-1CBA-4F21-975C-FA95DB133F91}" type="pres">
      <dgm:prSet presAssocID="{58A46E76-44CB-456D-A3B2-1BE09D50739E}" presName="node" presStyleLbl="node1" presStyleIdx="2" presStyleCnt="7">
        <dgm:presLayoutVars>
          <dgm:bulletEnabled val="1"/>
        </dgm:presLayoutVars>
      </dgm:prSet>
      <dgm:spPr/>
    </dgm:pt>
    <dgm:pt modelId="{56A4C45D-D058-413C-93B2-77916680CB31}" type="pres">
      <dgm:prSet presAssocID="{BCB4203E-A7BC-48F0-B551-14B3381FEDA2}" presName="sibTrans" presStyleCnt="0"/>
      <dgm:spPr/>
    </dgm:pt>
    <dgm:pt modelId="{B1008654-E5C9-4230-8634-4E6A4D629AAE}" type="pres">
      <dgm:prSet presAssocID="{5EB0DE5B-41EF-4940-B543-2037CB798126}" presName="node" presStyleLbl="node1" presStyleIdx="3" presStyleCnt="7">
        <dgm:presLayoutVars>
          <dgm:bulletEnabled val="1"/>
        </dgm:presLayoutVars>
      </dgm:prSet>
      <dgm:spPr/>
    </dgm:pt>
    <dgm:pt modelId="{37D85D5D-4F1D-40DA-BE0C-C3EFA7BE3912}" type="pres">
      <dgm:prSet presAssocID="{88203333-B2C3-46B6-AE61-CE21A69C53C9}" presName="sibTrans" presStyleCnt="0"/>
      <dgm:spPr/>
    </dgm:pt>
    <dgm:pt modelId="{08E2F8C3-355D-43F0-9D62-79706F5F5849}" type="pres">
      <dgm:prSet presAssocID="{5E1AC33C-5E44-4A60-BB8C-8B596F2D752B}" presName="node" presStyleLbl="node1" presStyleIdx="4" presStyleCnt="7">
        <dgm:presLayoutVars>
          <dgm:bulletEnabled val="1"/>
        </dgm:presLayoutVars>
      </dgm:prSet>
      <dgm:spPr/>
    </dgm:pt>
    <dgm:pt modelId="{68B71BA3-9CF2-4458-ACD6-977D73872080}" type="pres">
      <dgm:prSet presAssocID="{4E3A0DC9-2133-44A5-B830-F1F5BD75C2E2}" presName="sibTrans" presStyleCnt="0"/>
      <dgm:spPr/>
    </dgm:pt>
    <dgm:pt modelId="{E5045763-59B6-46A4-81D5-72D20BA0C0A9}" type="pres">
      <dgm:prSet presAssocID="{F90B422E-1974-4B13-B17D-28877BB3455B}" presName="node" presStyleLbl="node1" presStyleIdx="5" presStyleCnt="7">
        <dgm:presLayoutVars>
          <dgm:bulletEnabled val="1"/>
        </dgm:presLayoutVars>
      </dgm:prSet>
      <dgm:spPr/>
    </dgm:pt>
    <dgm:pt modelId="{71258792-0D41-4569-AF1E-2DC3AD3F77B6}" type="pres">
      <dgm:prSet presAssocID="{BDF9EE0B-3F6B-4A4A-B0EE-64651EF5CFAE}" presName="sibTrans" presStyleCnt="0"/>
      <dgm:spPr/>
    </dgm:pt>
    <dgm:pt modelId="{62A7BF03-9D3A-49D0-98AF-6C62B6733EAF}" type="pres">
      <dgm:prSet presAssocID="{8E043ED0-86EA-46E5-8084-DFC3D66F14DB}" presName="node" presStyleLbl="node1" presStyleIdx="6" presStyleCnt="7">
        <dgm:presLayoutVars>
          <dgm:bulletEnabled val="1"/>
        </dgm:presLayoutVars>
      </dgm:prSet>
      <dgm:spPr/>
    </dgm:pt>
  </dgm:ptLst>
  <dgm:cxnLst>
    <dgm:cxn modelId="{744BBF19-5C45-45DE-8B5E-DCD0834183D0}" srcId="{87DA6BB1-5E2F-44F5-AD76-9241BFA43346}" destId="{5E1AC33C-5E44-4A60-BB8C-8B596F2D752B}" srcOrd="4" destOrd="0" parTransId="{8F6A29B7-DECA-47DC-BCE0-A018568830AB}" sibTransId="{4E3A0DC9-2133-44A5-B830-F1F5BD75C2E2}"/>
    <dgm:cxn modelId="{91AA142B-0138-4BAA-8E1E-05A86DFC46F6}" srcId="{87DA6BB1-5E2F-44F5-AD76-9241BFA43346}" destId="{D522F6BE-B3B4-4A5F-BBF8-D99AF8B3E010}" srcOrd="1" destOrd="0" parTransId="{82E5CFE7-98EF-4874-A009-2F4FD1666222}" sibTransId="{73FE6104-DC85-4F63-9133-B27F2F42BABA}"/>
    <dgm:cxn modelId="{E4EA583F-D917-4FF4-A262-6B665BE5C9F5}" srcId="{87DA6BB1-5E2F-44F5-AD76-9241BFA43346}" destId="{58A46E76-44CB-456D-A3B2-1BE09D50739E}" srcOrd="2" destOrd="0" parTransId="{C18FD910-5B79-4664-9CC3-CD9893A1928B}" sibTransId="{BCB4203E-A7BC-48F0-B551-14B3381FEDA2}"/>
    <dgm:cxn modelId="{5435545B-4F0D-48A5-A0C5-1C7A076D18CE}" type="presOf" srcId="{06CEB56D-434D-487C-A8D8-4414DEC6C6B3}" destId="{C5A4E141-07C8-44C1-80A7-EE9D5AC3DAFB}" srcOrd="0" destOrd="0" presId="urn:microsoft.com/office/officeart/2005/8/layout/default"/>
    <dgm:cxn modelId="{48ED695E-30AD-4A9A-A4F9-1ACCAF1D098B}" srcId="{87DA6BB1-5E2F-44F5-AD76-9241BFA43346}" destId="{8E043ED0-86EA-46E5-8084-DFC3D66F14DB}" srcOrd="6" destOrd="0" parTransId="{33F2E55C-6A72-4C0F-AAB9-CE65ED9655E9}" sibTransId="{D4EA319A-5AC9-4BAE-8747-5E529FBBB61C}"/>
    <dgm:cxn modelId="{4E1F9844-E31F-4258-9ACF-60D818E9C35A}" type="presOf" srcId="{8E043ED0-86EA-46E5-8084-DFC3D66F14DB}" destId="{62A7BF03-9D3A-49D0-98AF-6C62B6733EAF}" srcOrd="0" destOrd="0" presId="urn:microsoft.com/office/officeart/2005/8/layout/default"/>
    <dgm:cxn modelId="{B4DB2271-71AF-48D6-976E-1C52C9659F58}" type="presOf" srcId="{87DA6BB1-5E2F-44F5-AD76-9241BFA43346}" destId="{6A927898-AD21-40A1-8D70-ACE6BF10C86B}" srcOrd="0" destOrd="0" presId="urn:microsoft.com/office/officeart/2005/8/layout/default"/>
    <dgm:cxn modelId="{9AB45971-B37A-4C85-B674-263DEFF6C547}" type="presOf" srcId="{F90B422E-1974-4B13-B17D-28877BB3455B}" destId="{E5045763-59B6-46A4-81D5-72D20BA0C0A9}" srcOrd="0" destOrd="0" presId="urn:microsoft.com/office/officeart/2005/8/layout/default"/>
    <dgm:cxn modelId="{1722F871-EBCC-441F-8AC0-BEED9004B946}" type="presOf" srcId="{58A46E76-44CB-456D-A3B2-1BE09D50739E}" destId="{FB43864C-1CBA-4F21-975C-FA95DB133F91}" srcOrd="0" destOrd="0" presId="urn:microsoft.com/office/officeart/2005/8/layout/default"/>
    <dgm:cxn modelId="{FDFE929B-D6D5-4A7D-A7A5-A5D874596A29}" srcId="{87DA6BB1-5E2F-44F5-AD76-9241BFA43346}" destId="{06CEB56D-434D-487C-A8D8-4414DEC6C6B3}" srcOrd="0" destOrd="0" parTransId="{BF708912-19D0-4538-8721-2354C2E6980F}" sibTransId="{F7D0A8C4-7F74-42A7-8D19-E85001D89231}"/>
    <dgm:cxn modelId="{CF1DE3CE-4853-41F2-8F54-0FC44A80867C}" srcId="{87DA6BB1-5E2F-44F5-AD76-9241BFA43346}" destId="{5EB0DE5B-41EF-4940-B543-2037CB798126}" srcOrd="3" destOrd="0" parTransId="{8FB07D46-331E-4799-A9E6-F80B74A7C32C}" sibTransId="{88203333-B2C3-46B6-AE61-CE21A69C53C9}"/>
    <dgm:cxn modelId="{482900DF-EB8C-44D6-8977-D79A4F9CBDC6}" srcId="{87DA6BB1-5E2F-44F5-AD76-9241BFA43346}" destId="{F90B422E-1974-4B13-B17D-28877BB3455B}" srcOrd="5" destOrd="0" parTransId="{C3E94433-D2DF-4453-8A3E-E989ECA21971}" sibTransId="{BDF9EE0B-3F6B-4A4A-B0EE-64651EF5CFAE}"/>
    <dgm:cxn modelId="{0F1AD5E6-2AC9-4325-8AF9-4C0DC03C9782}" type="presOf" srcId="{5EB0DE5B-41EF-4940-B543-2037CB798126}" destId="{B1008654-E5C9-4230-8634-4E6A4D629AAE}" srcOrd="0" destOrd="0" presId="urn:microsoft.com/office/officeart/2005/8/layout/default"/>
    <dgm:cxn modelId="{E9F908F1-8AFE-43A0-BCE5-D62A0043001F}" type="presOf" srcId="{5E1AC33C-5E44-4A60-BB8C-8B596F2D752B}" destId="{08E2F8C3-355D-43F0-9D62-79706F5F5849}" srcOrd="0" destOrd="0" presId="urn:microsoft.com/office/officeart/2005/8/layout/default"/>
    <dgm:cxn modelId="{684D49F8-072F-4FA4-AF47-CA867DB4646B}" type="presOf" srcId="{D522F6BE-B3B4-4A5F-BBF8-D99AF8B3E010}" destId="{08BA682D-5031-4E23-BD2D-F32B09DA3EA1}" srcOrd="0" destOrd="0" presId="urn:microsoft.com/office/officeart/2005/8/layout/default"/>
    <dgm:cxn modelId="{B58EF2E6-D2E0-4E64-A1E3-7F5DF2A5A9D3}" type="presParOf" srcId="{6A927898-AD21-40A1-8D70-ACE6BF10C86B}" destId="{C5A4E141-07C8-44C1-80A7-EE9D5AC3DAFB}" srcOrd="0" destOrd="0" presId="urn:microsoft.com/office/officeart/2005/8/layout/default"/>
    <dgm:cxn modelId="{3D68E272-8F38-47E2-BA11-F5D78582F4F5}" type="presParOf" srcId="{6A927898-AD21-40A1-8D70-ACE6BF10C86B}" destId="{AC5EED3A-B097-444C-BE9F-6A9F47278988}" srcOrd="1" destOrd="0" presId="urn:microsoft.com/office/officeart/2005/8/layout/default"/>
    <dgm:cxn modelId="{635E51B8-AEEC-4945-8366-C450E92FB0D5}" type="presParOf" srcId="{6A927898-AD21-40A1-8D70-ACE6BF10C86B}" destId="{08BA682D-5031-4E23-BD2D-F32B09DA3EA1}" srcOrd="2" destOrd="0" presId="urn:microsoft.com/office/officeart/2005/8/layout/default"/>
    <dgm:cxn modelId="{2FCCBB08-4342-4B4A-A4A1-5C42C79B4DF1}" type="presParOf" srcId="{6A927898-AD21-40A1-8D70-ACE6BF10C86B}" destId="{770736B7-7EC8-41F1-8779-8D811B49864A}" srcOrd="3" destOrd="0" presId="urn:microsoft.com/office/officeart/2005/8/layout/default"/>
    <dgm:cxn modelId="{473F7270-BB2E-4619-8D78-DF4E6E143C0E}" type="presParOf" srcId="{6A927898-AD21-40A1-8D70-ACE6BF10C86B}" destId="{FB43864C-1CBA-4F21-975C-FA95DB133F91}" srcOrd="4" destOrd="0" presId="urn:microsoft.com/office/officeart/2005/8/layout/default"/>
    <dgm:cxn modelId="{F4231850-BBD3-461C-B2DA-2A3DAF2B47B6}" type="presParOf" srcId="{6A927898-AD21-40A1-8D70-ACE6BF10C86B}" destId="{56A4C45D-D058-413C-93B2-77916680CB31}" srcOrd="5" destOrd="0" presId="urn:microsoft.com/office/officeart/2005/8/layout/default"/>
    <dgm:cxn modelId="{07E86AAB-C346-4337-91DA-8B60A01FE02A}" type="presParOf" srcId="{6A927898-AD21-40A1-8D70-ACE6BF10C86B}" destId="{B1008654-E5C9-4230-8634-4E6A4D629AAE}" srcOrd="6" destOrd="0" presId="urn:microsoft.com/office/officeart/2005/8/layout/default"/>
    <dgm:cxn modelId="{87FA733B-DF58-4630-B389-580DD01F18DE}" type="presParOf" srcId="{6A927898-AD21-40A1-8D70-ACE6BF10C86B}" destId="{37D85D5D-4F1D-40DA-BE0C-C3EFA7BE3912}" srcOrd="7" destOrd="0" presId="urn:microsoft.com/office/officeart/2005/8/layout/default"/>
    <dgm:cxn modelId="{3E5A003D-2EC3-4869-BBC1-3FBD34001B26}" type="presParOf" srcId="{6A927898-AD21-40A1-8D70-ACE6BF10C86B}" destId="{08E2F8C3-355D-43F0-9D62-79706F5F5849}" srcOrd="8" destOrd="0" presId="urn:microsoft.com/office/officeart/2005/8/layout/default"/>
    <dgm:cxn modelId="{8F5EDB37-EED1-4860-929C-BCF301957229}" type="presParOf" srcId="{6A927898-AD21-40A1-8D70-ACE6BF10C86B}" destId="{68B71BA3-9CF2-4458-ACD6-977D73872080}" srcOrd="9" destOrd="0" presId="urn:microsoft.com/office/officeart/2005/8/layout/default"/>
    <dgm:cxn modelId="{AF281CCC-ED24-4216-8124-13E71D0DF067}" type="presParOf" srcId="{6A927898-AD21-40A1-8D70-ACE6BF10C86B}" destId="{E5045763-59B6-46A4-81D5-72D20BA0C0A9}" srcOrd="10" destOrd="0" presId="urn:microsoft.com/office/officeart/2005/8/layout/default"/>
    <dgm:cxn modelId="{1A409537-1C1F-4D20-A525-27910587F2C5}" type="presParOf" srcId="{6A927898-AD21-40A1-8D70-ACE6BF10C86B}" destId="{71258792-0D41-4569-AF1E-2DC3AD3F77B6}" srcOrd="11" destOrd="0" presId="urn:microsoft.com/office/officeart/2005/8/layout/default"/>
    <dgm:cxn modelId="{A4B82EC4-B3C0-440F-A77F-2DB5CB213B25}" type="presParOf" srcId="{6A927898-AD21-40A1-8D70-ACE6BF10C86B}" destId="{62A7BF03-9D3A-49D0-98AF-6C62B6733EAF}"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72B2D-0E6A-45F5-8FC4-DA61FBB9A9DF}">
      <dsp:nvSpPr>
        <dsp:cNvPr id="0" name=""/>
        <dsp:cNvSpPr/>
      </dsp:nvSpPr>
      <dsp:spPr>
        <a:xfrm>
          <a:off x="364" y="9734"/>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Chosen Algorithm: Random Forest.</a:t>
          </a:r>
        </a:p>
      </dsp:txBody>
      <dsp:txXfrm>
        <a:off x="364" y="9734"/>
        <a:ext cx="1420238" cy="852143"/>
      </dsp:txXfrm>
    </dsp:sp>
    <dsp:sp modelId="{1FFA8ED1-9AE7-4DD5-8610-012E8784E252}">
      <dsp:nvSpPr>
        <dsp:cNvPr id="0" name=""/>
        <dsp:cNvSpPr/>
      </dsp:nvSpPr>
      <dsp:spPr>
        <a:xfrm>
          <a:off x="1562626" y="9734"/>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Reasons:</a:t>
          </a:r>
        </a:p>
      </dsp:txBody>
      <dsp:txXfrm>
        <a:off x="1562626" y="9734"/>
        <a:ext cx="1420238" cy="852143"/>
      </dsp:txXfrm>
    </dsp:sp>
    <dsp:sp modelId="{3DEA9AC7-C324-46AA-A52F-255F4B3DF332}">
      <dsp:nvSpPr>
        <dsp:cNvPr id="0" name=""/>
        <dsp:cNvSpPr/>
      </dsp:nvSpPr>
      <dsp:spPr>
        <a:xfrm>
          <a:off x="364" y="1003901"/>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Handles both categorical &amp; numerical data.</a:t>
          </a:r>
        </a:p>
      </dsp:txBody>
      <dsp:txXfrm>
        <a:off x="364" y="1003901"/>
        <a:ext cx="1420238" cy="852143"/>
      </dsp:txXfrm>
    </dsp:sp>
    <dsp:sp modelId="{B449B5B6-3246-4DF2-A59C-28100EF429D2}">
      <dsp:nvSpPr>
        <dsp:cNvPr id="0" name=""/>
        <dsp:cNvSpPr/>
      </dsp:nvSpPr>
      <dsp:spPr>
        <a:xfrm>
          <a:off x="1562626" y="1003901"/>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Reduces overfitting with ensemble learning.</a:t>
          </a:r>
        </a:p>
      </dsp:txBody>
      <dsp:txXfrm>
        <a:off x="1562626" y="1003901"/>
        <a:ext cx="1420238" cy="852143"/>
      </dsp:txXfrm>
    </dsp:sp>
    <dsp:sp modelId="{89F16651-03C9-4BF7-8E28-7F8B2BBC1F4E}">
      <dsp:nvSpPr>
        <dsp:cNvPr id="0" name=""/>
        <dsp:cNvSpPr/>
      </dsp:nvSpPr>
      <dsp:spPr>
        <a:xfrm>
          <a:off x="364" y="1998067"/>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Provides feature importance.</a:t>
          </a:r>
        </a:p>
      </dsp:txBody>
      <dsp:txXfrm>
        <a:off x="364" y="1998067"/>
        <a:ext cx="1420238" cy="852143"/>
      </dsp:txXfrm>
    </dsp:sp>
    <dsp:sp modelId="{AB08BF84-1E75-4FC2-B843-3979D68E851E}">
      <dsp:nvSpPr>
        <dsp:cNvPr id="0" name=""/>
        <dsp:cNvSpPr/>
      </dsp:nvSpPr>
      <dsp:spPr>
        <a:xfrm>
          <a:off x="1562626" y="1998067"/>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Libraries Used:</a:t>
          </a:r>
        </a:p>
      </dsp:txBody>
      <dsp:txXfrm>
        <a:off x="1562626" y="1998067"/>
        <a:ext cx="1420238" cy="852143"/>
      </dsp:txXfrm>
    </dsp:sp>
    <dsp:sp modelId="{BD8F9103-923F-4E8D-97D2-92E9B2E1E7CB}">
      <dsp:nvSpPr>
        <dsp:cNvPr id="0" name=""/>
        <dsp:cNvSpPr/>
      </dsp:nvSpPr>
      <dsp:spPr>
        <a:xfrm>
          <a:off x="781495" y="2992234"/>
          <a:ext cx="1420238" cy="852143"/>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Pandas, NumPy, Scikit-learn, Matplotlib, Seaborn, Imbalanced-learn.</a:t>
          </a:r>
        </a:p>
      </dsp:txBody>
      <dsp:txXfrm>
        <a:off x="781495" y="2992234"/>
        <a:ext cx="1420238" cy="852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2B9AA5-030C-4FB5-BCF5-13399A921889}">
      <dsp:nvSpPr>
        <dsp:cNvPr id="0" name=""/>
        <dsp:cNvSpPr/>
      </dsp:nvSpPr>
      <dsp:spPr>
        <a:xfrm>
          <a:off x="0" y="3375"/>
          <a:ext cx="4362450" cy="2641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21EAC-AC5E-4816-B70F-22409CB0BA8C}">
      <dsp:nvSpPr>
        <dsp:cNvPr id="0" name=""/>
        <dsp:cNvSpPr/>
      </dsp:nvSpPr>
      <dsp:spPr>
        <a:xfrm>
          <a:off x="79893" y="62800"/>
          <a:ext cx="145402" cy="145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532F91-1480-4591-959D-9C83A7A099C7}">
      <dsp:nvSpPr>
        <dsp:cNvPr id="0" name=""/>
        <dsp:cNvSpPr/>
      </dsp:nvSpPr>
      <dsp:spPr>
        <a:xfrm>
          <a:off x="305190" y="3375"/>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Initial Model (Validation):</a:t>
          </a:r>
        </a:p>
      </dsp:txBody>
      <dsp:txXfrm>
        <a:off x="305190" y="3375"/>
        <a:ext cx="4052559" cy="272364"/>
      </dsp:txXfrm>
    </dsp:sp>
    <dsp:sp modelId="{52F3FB56-2981-4388-97ED-52B04BF57BCA}">
      <dsp:nvSpPr>
        <dsp:cNvPr id="0" name=""/>
        <dsp:cNvSpPr/>
      </dsp:nvSpPr>
      <dsp:spPr>
        <a:xfrm>
          <a:off x="0" y="343831"/>
          <a:ext cx="4362450" cy="264110"/>
        </a:xfrm>
        <a:prstGeom prst="roundRect">
          <a:avLst>
            <a:gd name="adj" fmla="val 10000"/>
          </a:avLst>
        </a:prstGeom>
        <a:solidFill>
          <a:schemeClr val="accent2">
            <a:hueOff val="104499"/>
            <a:satOff val="-1707"/>
            <a:lumOff val="107"/>
            <a:alphaOff val="0"/>
          </a:schemeClr>
        </a:solidFill>
        <a:ln>
          <a:noFill/>
        </a:ln>
        <a:effectLst/>
      </dsp:spPr>
      <dsp:style>
        <a:lnRef idx="0">
          <a:scrgbClr r="0" g="0" b="0"/>
        </a:lnRef>
        <a:fillRef idx="1">
          <a:scrgbClr r="0" g="0" b="0"/>
        </a:fillRef>
        <a:effectRef idx="0">
          <a:scrgbClr r="0" g="0" b="0"/>
        </a:effectRef>
        <a:fontRef idx="minor"/>
      </dsp:style>
    </dsp:sp>
    <dsp:sp modelId="{CA49B577-AFF3-4304-814A-648B160A726B}">
      <dsp:nvSpPr>
        <dsp:cNvPr id="0" name=""/>
        <dsp:cNvSpPr/>
      </dsp:nvSpPr>
      <dsp:spPr>
        <a:xfrm>
          <a:off x="79893" y="403256"/>
          <a:ext cx="145402" cy="145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BFA957-AFC5-4A7E-9E63-7CD1A1492FFD}">
      <dsp:nvSpPr>
        <dsp:cNvPr id="0" name=""/>
        <dsp:cNvSpPr/>
      </dsp:nvSpPr>
      <dsp:spPr>
        <a:xfrm>
          <a:off x="305190" y="343831"/>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Accuracy: 87.1%</a:t>
          </a:r>
          <a:endParaRPr lang="en-US" sz="1400" kern="1200" dirty="0"/>
        </a:p>
      </dsp:txBody>
      <dsp:txXfrm>
        <a:off x="305190" y="343831"/>
        <a:ext cx="4052559" cy="272364"/>
      </dsp:txXfrm>
    </dsp:sp>
    <dsp:sp modelId="{81D250F5-13B2-4588-9DF6-D0178ADC31F7}">
      <dsp:nvSpPr>
        <dsp:cNvPr id="0" name=""/>
        <dsp:cNvSpPr/>
      </dsp:nvSpPr>
      <dsp:spPr>
        <a:xfrm>
          <a:off x="0" y="684286"/>
          <a:ext cx="4362450" cy="264110"/>
        </a:xfrm>
        <a:prstGeom prst="roundRect">
          <a:avLst>
            <a:gd name="adj" fmla="val 10000"/>
          </a:avLst>
        </a:prstGeom>
        <a:solidFill>
          <a:schemeClr val="accent2">
            <a:hueOff val="208998"/>
            <a:satOff val="-3413"/>
            <a:lumOff val="214"/>
            <a:alphaOff val="0"/>
          </a:schemeClr>
        </a:solidFill>
        <a:ln>
          <a:noFill/>
        </a:ln>
        <a:effectLst/>
      </dsp:spPr>
      <dsp:style>
        <a:lnRef idx="0">
          <a:scrgbClr r="0" g="0" b="0"/>
        </a:lnRef>
        <a:fillRef idx="1">
          <a:scrgbClr r="0" g="0" b="0"/>
        </a:fillRef>
        <a:effectRef idx="0">
          <a:scrgbClr r="0" g="0" b="0"/>
        </a:effectRef>
        <a:fontRef idx="minor"/>
      </dsp:style>
    </dsp:sp>
    <dsp:sp modelId="{7E5C807D-3CEF-4C3C-9F0B-A3E54B038133}">
      <dsp:nvSpPr>
        <dsp:cNvPr id="0" name=""/>
        <dsp:cNvSpPr/>
      </dsp:nvSpPr>
      <dsp:spPr>
        <a:xfrm>
          <a:off x="79893" y="743711"/>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9215D0-05AA-42A7-A1FE-381D10C1C355}">
      <dsp:nvSpPr>
        <dsp:cNvPr id="0" name=""/>
        <dsp:cNvSpPr/>
      </dsp:nvSpPr>
      <dsp:spPr>
        <a:xfrm>
          <a:off x="305190" y="684286"/>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Precision: 71.2%</a:t>
          </a:r>
          <a:endParaRPr lang="en-US" sz="1400" kern="1200" dirty="0"/>
        </a:p>
      </dsp:txBody>
      <dsp:txXfrm>
        <a:off x="305190" y="684286"/>
        <a:ext cx="4052559" cy="272364"/>
      </dsp:txXfrm>
    </dsp:sp>
    <dsp:sp modelId="{778A1E93-466F-4F05-B1F0-5444A051C5D5}">
      <dsp:nvSpPr>
        <dsp:cNvPr id="0" name=""/>
        <dsp:cNvSpPr/>
      </dsp:nvSpPr>
      <dsp:spPr>
        <a:xfrm>
          <a:off x="0" y="1024741"/>
          <a:ext cx="4362450" cy="264110"/>
        </a:xfrm>
        <a:prstGeom prst="roundRect">
          <a:avLst>
            <a:gd name="adj" fmla="val 10000"/>
          </a:avLst>
        </a:prstGeom>
        <a:solidFill>
          <a:schemeClr val="accent2">
            <a:hueOff val="313497"/>
            <a:satOff val="-5120"/>
            <a:lumOff val="321"/>
            <a:alphaOff val="0"/>
          </a:schemeClr>
        </a:solidFill>
        <a:ln>
          <a:noFill/>
        </a:ln>
        <a:effectLst/>
      </dsp:spPr>
      <dsp:style>
        <a:lnRef idx="0">
          <a:scrgbClr r="0" g="0" b="0"/>
        </a:lnRef>
        <a:fillRef idx="1">
          <a:scrgbClr r="0" g="0" b="0"/>
        </a:fillRef>
        <a:effectRef idx="0">
          <a:scrgbClr r="0" g="0" b="0"/>
        </a:effectRef>
        <a:fontRef idx="minor"/>
      </dsp:style>
    </dsp:sp>
    <dsp:sp modelId="{F16B627B-DC2F-4E9E-924C-21C2AF0D70E9}">
      <dsp:nvSpPr>
        <dsp:cNvPr id="0" name=""/>
        <dsp:cNvSpPr/>
      </dsp:nvSpPr>
      <dsp:spPr>
        <a:xfrm>
          <a:off x="79893" y="1084166"/>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F7714-E51D-40E6-A151-55F1133264EC}">
      <dsp:nvSpPr>
        <dsp:cNvPr id="0" name=""/>
        <dsp:cNvSpPr/>
      </dsp:nvSpPr>
      <dsp:spPr>
        <a:xfrm>
          <a:off x="305190" y="1024741"/>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Recall: 86.0%</a:t>
          </a:r>
          <a:endParaRPr lang="en-US" sz="1400" kern="1200" dirty="0"/>
        </a:p>
      </dsp:txBody>
      <dsp:txXfrm>
        <a:off x="305190" y="1024741"/>
        <a:ext cx="4052559" cy="272364"/>
      </dsp:txXfrm>
    </dsp:sp>
    <dsp:sp modelId="{F12627B9-D23B-4A2F-8155-87141774B4BA}">
      <dsp:nvSpPr>
        <dsp:cNvPr id="0" name=""/>
        <dsp:cNvSpPr/>
      </dsp:nvSpPr>
      <dsp:spPr>
        <a:xfrm>
          <a:off x="0" y="1365197"/>
          <a:ext cx="4362450" cy="264110"/>
        </a:xfrm>
        <a:prstGeom prst="roundRect">
          <a:avLst>
            <a:gd name="adj" fmla="val 10000"/>
          </a:avLst>
        </a:prstGeom>
        <a:solidFill>
          <a:schemeClr val="accent2">
            <a:hueOff val="417996"/>
            <a:satOff val="-6826"/>
            <a:lumOff val="428"/>
            <a:alphaOff val="0"/>
          </a:schemeClr>
        </a:solidFill>
        <a:ln>
          <a:noFill/>
        </a:ln>
        <a:effectLst/>
      </dsp:spPr>
      <dsp:style>
        <a:lnRef idx="0">
          <a:scrgbClr r="0" g="0" b="0"/>
        </a:lnRef>
        <a:fillRef idx="1">
          <a:scrgbClr r="0" g="0" b="0"/>
        </a:fillRef>
        <a:effectRef idx="0">
          <a:scrgbClr r="0" g="0" b="0"/>
        </a:effectRef>
        <a:fontRef idx="minor"/>
      </dsp:style>
    </dsp:sp>
    <dsp:sp modelId="{3145B601-3553-47C3-A812-F66D7F65EE07}">
      <dsp:nvSpPr>
        <dsp:cNvPr id="0" name=""/>
        <dsp:cNvSpPr/>
      </dsp:nvSpPr>
      <dsp:spPr>
        <a:xfrm>
          <a:off x="79893" y="1424622"/>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9DAB395-F859-4819-A13C-50731FDB286C}">
      <dsp:nvSpPr>
        <dsp:cNvPr id="0" name=""/>
        <dsp:cNvSpPr/>
      </dsp:nvSpPr>
      <dsp:spPr>
        <a:xfrm>
          <a:off x="305190" y="1365197"/>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F1 Score: 77.9%</a:t>
          </a:r>
          <a:endParaRPr lang="en-US" sz="1400" kern="1200" dirty="0"/>
        </a:p>
      </dsp:txBody>
      <dsp:txXfrm>
        <a:off x="305190" y="1365197"/>
        <a:ext cx="4052559" cy="272364"/>
      </dsp:txXfrm>
    </dsp:sp>
    <dsp:sp modelId="{A509DA6A-27C5-479E-AC4B-9A53141B0816}">
      <dsp:nvSpPr>
        <dsp:cNvPr id="0" name=""/>
        <dsp:cNvSpPr/>
      </dsp:nvSpPr>
      <dsp:spPr>
        <a:xfrm>
          <a:off x="0" y="1705652"/>
          <a:ext cx="4362450" cy="264110"/>
        </a:xfrm>
        <a:prstGeom prst="roundRect">
          <a:avLst>
            <a:gd name="adj" fmla="val 10000"/>
          </a:avLst>
        </a:prstGeom>
        <a:solidFill>
          <a:schemeClr val="accent2">
            <a:hueOff val="522495"/>
            <a:satOff val="-8533"/>
            <a:lumOff val="535"/>
            <a:alphaOff val="0"/>
          </a:schemeClr>
        </a:solidFill>
        <a:ln>
          <a:noFill/>
        </a:ln>
        <a:effectLst/>
      </dsp:spPr>
      <dsp:style>
        <a:lnRef idx="0">
          <a:scrgbClr r="0" g="0" b="0"/>
        </a:lnRef>
        <a:fillRef idx="1">
          <a:scrgbClr r="0" g="0" b="0"/>
        </a:fillRef>
        <a:effectRef idx="0">
          <a:scrgbClr r="0" g="0" b="0"/>
        </a:effectRef>
        <a:fontRef idx="minor"/>
      </dsp:style>
    </dsp:sp>
    <dsp:sp modelId="{6A8E9A33-2F78-44CF-BA09-E54E1A181B25}">
      <dsp:nvSpPr>
        <dsp:cNvPr id="0" name=""/>
        <dsp:cNvSpPr/>
      </dsp:nvSpPr>
      <dsp:spPr>
        <a:xfrm>
          <a:off x="79893" y="1765077"/>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AEE3EA-F777-486D-98A2-582972E559B9}">
      <dsp:nvSpPr>
        <dsp:cNvPr id="0" name=""/>
        <dsp:cNvSpPr/>
      </dsp:nvSpPr>
      <dsp:spPr>
        <a:xfrm>
          <a:off x="305190" y="1705652"/>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AUC-ROC: 94.1%</a:t>
          </a:r>
          <a:endParaRPr lang="en-US" sz="1400" kern="1200" dirty="0"/>
        </a:p>
      </dsp:txBody>
      <dsp:txXfrm>
        <a:off x="305190" y="1705652"/>
        <a:ext cx="4052559" cy="272364"/>
      </dsp:txXfrm>
    </dsp:sp>
    <dsp:sp modelId="{72BB6B55-E530-4B01-BCC6-ACC426B969CE}">
      <dsp:nvSpPr>
        <dsp:cNvPr id="0" name=""/>
        <dsp:cNvSpPr/>
      </dsp:nvSpPr>
      <dsp:spPr>
        <a:xfrm>
          <a:off x="0" y="2046108"/>
          <a:ext cx="4362450" cy="264110"/>
        </a:xfrm>
        <a:prstGeom prst="roundRect">
          <a:avLst>
            <a:gd name="adj" fmla="val 10000"/>
          </a:avLst>
        </a:prstGeom>
        <a:solidFill>
          <a:schemeClr val="accent2">
            <a:hueOff val="626995"/>
            <a:satOff val="-10239"/>
            <a:lumOff val="641"/>
            <a:alphaOff val="0"/>
          </a:schemeClr>
        </a:solidFill>
        <a:ln>
          <a:noFill/>
        </a:ln>
        <a:effectLst/>
      </dsp:spPr>
      <dsp:style>
        <a:lnRef idx="0">
          <a:scrgbClr r="0" g="0" b="0"/>
        </a:lnRef>
        <a:fillRef idx="1">
          <a:scrgbClr r="0" g="0" b="0"/>
        </a:fillRef>
        <a:effectRef idx="0">
          <a:scrgbClr r="0" g="0" b="0"/>
        </a:effectRef>
        <a:fontRef idx="minor"/>
      </dsp:style>
    </dsp:sp>
    <dsp:sp modelId="{B5FE1B57-A80F-49C6-BAD4-8B1EE9FE649A}">
      <dsp:nvSpPr>
        <dsp:cNvPr id="0" name=""/>
        <dsp:cNvSpPr/>
      </dsp:nvSpPr>
      <dsp:spPr>
        <a:xfrm>
          <a:off x="79893" y="2105532"/>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4EE02B7-3EC0-4B57-8452-B91A4888400B}">
      <dsp:nvSpPr>
        <dsp:cNvPr id="0" name=""/>
        <dsp:cNvSpPr/>
      </dsp:nvSpPr>
      <dsp:spPr>
        <a:xfrm>
          <a:off x="305190" y="2046108"/>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Optimized Model (Test):</a:t>
          </a:r>
        </a:p>
      </dsp:txBody>
      <dsp:txXfrm>
        <a:off x="305190" y="2046108"/>
        <a:ext cx="4052559" cy="272364"/>
      </dsp:txXfrm>
    </dsp:sp>
    <dsp:sp modelId="{166E0BB5-A5F5-452A-A677-F4811D39DD24}">
      <dsp:nvSpPr>
        <dsp:cNvPr id="0" name=""/>
        <dsp:cNvSpPr/>
      </dsp:nvSpPr>
      <dsp:spPr>
        <a:xfrm>
          <a:off x="0" y="2386563"/>
          <a:ext cx="4362450" cy="264110"/>
        </a:xfrm>
        <a:prstGeom prst="roundRect">
          <a:avLst>
            <a:gd name="adj" fmla="val 10000"/>
          </a:avLst>
        </a:prstGeom>
        <a:solidFill>
          <a:schemeClr val="accent2">
            <a:hueOff val="731494"/>
            <a:satOff val="-11946"/>
            <a:lumOff val="748"/>
            <a:alphaOff val="0"/>
          </a:schemeClr>
        </a:solidFill>
        <a:ln>
          <a:noFill/>
        </a:ln>
        <a:effectLst/>
      </dsp:spPr>
      <dsp:style>
        <a:lnRef idx="0">
          <a:scrgbClr r="0" g="0" b="0"/>
        </a:lnRef>
        <a:fillRef idx="1">
          <a:scrgbClr r="0" g="0" b="0"/>
        </a:fillRef>
        <a:effectRef idx="0">
          <a:scrgbClr r="0" g="0" b="0"/>
        </a:effectRef>
        <a:fontRef idx="minor"/>
      </dsp:style>
    </dsp:sp>
    <dsp:sp modelId="{A2978624-8EEE-41E4-9B48-BB4126E8C853}">
      <dsp:nvSpPr>
        <dsp:cNvPr id="0" name=""/>
        <dsp:cNvSpPr/>
      </dsp:nvSpPr>
      <dsp:spPr>
        <a:xfrm>
          <a:off x="79893" y="2445988"/>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106BA8-F1DB-4A7C-8FA2-F03929DF9C7B}">
      <dsp:nvSpPr>
        <dsp:cNvPr id="0" name=""/>
        <dsp:cNvSpPr/>
      </dsp:nvSpPr>
      <dsp:spPr>
        <a:xfrm>
          <a:off x="305190" y="2386563"/>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Accuracy: 89.7%</a:t>
          </a:r>
          <a:endParaRPr lang="en-US" sz="1400" kern="1200" dirty="0"/>
        </a:p>
      </dsp:txBody>
      <dsp:txXfrm>
        <a:off x="305190" y="2386563"/>
        <a:ext cx="4052559" cy="272364"/>
      </dsp:txXfrm>
    </dsp:sp>
    <dsp:sp modelId="{B01FBAD4-E832-4946-8310-4E3B6A3027E1}">
      <dsp:nvSpPr>
        <dsp:cNvPr id="0" name=""/>
        <dsp:cNvSpPr/>
      </dsp:nvSpPr>
      <dsp:spPr>
        <a:xfrm>
          <a:off x="0" y="2727018"/>
          <a:ext cx="4362450" cy="264110"/>
        </a:xfrm>
        <a:prstGeom prst="roundRect">
          <a:avLst>
            <a:gd name="adj" fmla="val 10000"/>
          </a:avLst>
        </a:prstGeom>
        <a:solidFill>
          <a:schemeClr val="accent2">
            <a:hueOff val="835993"/>
            <a:satOff val="-13652"/>
            <a:lumOff val="855"/>
            <a:alphaOff val="0"/>
          </a:schemeClr>
        </a:solidFill>
        <a:ln>
          <a:noFill/>
        </a:ln>
        <a:effectLst/>
      </dsp:spPr>
      <dsp:style>
        <a:lnRef idx="0">
          <a:scrgbClr r="0" g="0" b="0"/>
        </a:lnRef>
        <a:fillRef idx="1">
          <a:scrgbClr r="0" g="0" b="0"/>
        </a:fillRef>
        <a:effectRef idx="0">
          <a:scrgbClr r="0" g="0" b="0"/>
        </a:effectRef>
        <a:fontRef idx="minor"/>
      </dsp:style>
    </dsp:sp>
    <dsp:sp modelId="{9FF6E48B-ADC0-4D88-87BC-6ABD61F6C19E}">
      <dsp:nvSpPr>
        <dsp:cNvPr id="0" name=""/>
        <dsp:cNvSpPr/>
      </dsp:nvSpPr>
      <dsp:spPr>
        <a:xfrm>
          <a:off x="79893" y="2786443"/>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63E957-1C39-4710-A3D8-8C261167D203}">
      <dsp:nvSpPr>
        <dsp:cNvPr id="0" name=""/>
        <dsp:cNvSpPr/>
      </dsp:nvSpPr>
      <dsp:spPr>
        <a:xfrm>
          <a:off x="305190" y="2727018"/>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Precision: 79.8%</a:t>
          </a:r>
          <a:endParaRPr lang="en-US" sz="1400" kern="1200" dirty="0"/>
        </a:p>
      </dsp:txBody>
      <dsp:txXfrm>
        <a:off x="305190" y="2727018"/>
        <a:ext cx="4052559" cy="272364"/>
      </dsp:txXfrm>
    </dsp:sp>
    <dsp:sp modelId="{03BE6D95-A69B-4011-A032-02E7188DB86A}">
      <dsp:nvSpPr>
        <dsp:cNvPr id="0" name=""/>
        <dsp:cNvSpPr/>
      </dsp:nvSpPr>
      <dsp:spPr>
        <a:xfrm>
          <a:off x="0" y="3067474"/>
          <a:ext cx="4362450" cy="264110"/>
        </a:xfrm>
        <a:prstGeom prst="roundRect">
          <a:avLst>
            <a:gd name="adj" fmla="val 10000"/>
          </a:avLst>
        </a:prstGeom>
        <a:solidFill>
          <a:schemeClr val="accent2">
            <a:hueOff val="940492"/>
            <a:satOff val="-15359"/>
            <a:lumOff val="962"/>
            <a:alphaOff val="0"/>
          </a:schemeClr>
        </a:solidFill>
        <a:ln>
          <a:noFill/>
        </a:ln>
        <a:effectLst/>
      </dsp:spPr>
      <dsp:style>
        <a:lnRef idx="0">
          <a:scrgbClr r="0" g="0" b="0"/>
        </a:lnRef>
        <a:fillRef idx="1">
          <a:scrgbClr r="0" g="0" b="0"/>
        </a:fillRef>
        <a:effectRef idx="0">
          <a:scrgbClr r="0" g="0" b="0"/>
        </a:effectRef>
        <a:fontRef idx="minor"/>
      </dsp:style>
    </dsp:sp>
    <dsp:sp modelId="{CB706055-3752-48FF-B42E-51BCE9EFA78D}">
      <dsp:nvSpPr>
        <dsp:cNvPr id="0" name=""/>
        <dsp:cNvSpPr/>
      </dsp:nvSpPr>
      <dsp:spPr>
        <a:xfrm>
          <a:off x="79893" y="3126899"/>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F5E468D-4A64-4725-896F-897CEC7DE564}">
      <dsp:nvSpPr>
        <dsp:cNvPr id="0" name=""/>
        <dsp:cNvSpPr/>
      </dsp:nvSpPr>
      <dsp:spPr>
        <a:xfrm>
          <a:off x="305190" y="3067474"/>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Recall: 82.1%</a:t>
          </a:r>
          <a:endParaRPr lang="en-US" sz="1400" kern="1200" dirty="0"/>
        </a:p>
      </dsp:txBody>
      <dsp:txXfrm>
        <a:off x="305190" y="3067474"/>
        <a:ext cx="4052559" cy="272364"/>
      </dsp:txXfrm>
    </dsp:sp>
    <dsp:sp modelId="{BC0143A4-0642-4637-93C4-AA26196BBD11}">
      <dsp:nvSpPr>
        <dsp:cNvPr id="0" name=""/>
        <dsp:cNvSpPr/>
      </dsp:nvSpPr>
      <dsp:spPr>
        <a:xfrm>
          <a:off x="0" y="3407929"/>
          <a:ext cx="4362450" cy="264110"/>
        </a:xfrm>
        <a:prstGeom prst="roundRect">
          <a:avLst>
            <a:gd name="adj" fmla="val 10000"/>
          </a:avLst>
        </a:prstGeom>
        <a:solidFill>
          <a:schemeClr val="accent2">
            <a:hueOff val="1044991"/>
            <a:satOff val="-17065"/>
            <a:lumOff val="1069"/>
            <a:alphaOff val="0"/>
          </a:schemeClr>
        </a:solidFill>
        <a:ln>
          <a:noFill/>
        </a:ln>
        <a:effectLst/>
      </dsp:spPr>
      <dsp:style>
        <a:lnRef idx="0">
          <a:scrgbClr r="0" g="0" b="0"/>
        </a:lnRef>
        <a:fillRef idx="1">
          <a:scrgbClr r="0" g="0" b="0"/>
        </a:fillRef>
        <a:effectRef idx="0">
          <a:scrgbClr r="0" g="0" b="0"/>
        </a:effectRef>
        <a:fontRef idx="minor"/>
      </dsp:style>
    </dsp:sp>
    <dsp:sp modelId="{15719757-BBF0-43A1-91A4-8CF06D48F4C9}">
      <dsp:nvSpPr>
        <dsp:cNvPr id="0" name=""/>
        <dsp:cNvSpPr/>
      </dsp:nvSpPr>
      <dsp:spPr>
        <a:xfrm>
          <a:off x="79893" y="3467354"/>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4F19BD2-1486-4C19-ACE2-458DF70F716A}">
      <dsp:nvSpPr>
        <dsp:cNvPr id="0" name=""/>
        <dsp:cNvSpPr/>
      </dsp:nvSpPr>
      <dsp:spPr>
        <a:xfrm>
          <a:off x="305190" y="3407929"/>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F1 Score: 80.9%</a:t>
          </a:r>
          <a:endParaRPr lang="en-US" sz="1400" kern="1200" dirty="0"/>
        </a:p>
      </dsp:txBody>
      <dsp:txXfrm>
        <a:off x="305190" y="3407929"/>
        <a:ext cx="4052559" cy="272364"/>
      </dsp:txXfrm>
    </dsp:sp>
    <dsp:sp modelId="{12BAFD65-ACF9-4B48-A2AA-3299F20C4019}">
      <dsp:nvSpPr>
        <dsp:cNvPr id="0" name=""/>
        <dsp:cNvSpPr/>
      </dsp:nvSpPr>
      <dsp:spPr>
        <a:xfrm>
          <a:off x="0" y="3748384"/>
          <a:ext cx="4362450" cy="264110"/>
        </a:xfrm>
        <a:prstGeom prst="roundRect">
          <a:avLst>
            <a:gd name="adj" fmla="val 10000"/>
          </a:avLst>
        </a:prstGeom>
        <a:solidFill>
          <a:schemeClr val="accent2">
            <a:hueOff val="1149490"/>
            <a:satOff val="-18772"/>
            <a:lumOff val="1176"/>
            <a:alphaOff val="0"/>
          </a:schemeClr>
        </a:solidFill>
        <a:ln>
          <a:noFill/>
        </a:ln>
        <a:effectLst/>
      </dsp:spPr>
      <dsp:style>
        <a:lnRef idx="0">
          <a:scrgbClr r="0" g="0" b="0"/>
        </a:lnRef>
        <a:fillRef idx="1">
          <a:scrgbClr r="0" g="0" b="0"/>
        </a:fillRef>
        <a:effectRef idx="0">
          <a:scrgbClr r="0" g="0" b="0"/>
        </a:effectRef>
        <a:fontRef idx="minor"/>
      </dsp:style>
    </dsp:sp>
    <dsp:sp modelId="{922A45EB-644E-4D60-8989-50A6A7C666A3}">
      <dsp:nvSpPr>
        <dsp:cNvPr id="0" name=""/>
        <dsp:cNvSpPr/>
      </dsp:nvSpPr>
      <dsp:spPr>
        <a:xfrm>
          <a:off x="79893" y="3807809"/>
          <a:ext cx="145402" cy="145260"/>
        </a:xfrm>
        <a:prstGeom prst="rect">
          <a:avLst/>
        </a:prstGeom>
        <a:solidFill>
          <a:schemeClr val="bg1">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453EEAF-1A0D-4D91-BE3D-7CC6D2D791C7}">
      <dsp:nvSpPr>
        <dsp:cNvPr id="0" name=""/>
        <dsp:cNvSpPr/>
      </dsp:nvSpPr>
      <dsp:spPr>
        <a:xfrm>
          <a:off x="305190" y="3748384"/>
          <a:ext cx="4052559" cy="2723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25" tIns="28825" rIns="28825" bIns="28825" numCol="1" spcCol="1270" anchor="ctr" anchorCtr="0">
          <a:noAutofit/>
        </a:bodyPr>
        <a:lstStyle/>
        <a:p>
          <a:pPr marL="0" lvl="0" indent="0" algn="l" defTabSz="622300">
            <a:lnSpc>
              <a:spcPct val="100000"/>
            </a:lnSpc>
            <a:spcBef>
              <a:spcPct val="0"/>
            </a:spcBef>
            <a:spcAft>
              <a:spcPct val="35000"/>
            </a:spcAft>
            <a:buNone/>
          </a:pPr>
          <a:r>
            <a:rPr lang="en-US" sz="1400" kern="1200"/>
            <a:t>	- AUC-ROC: 95.3%</a:t>
          </a:r>
          <a:endParaRPr lang="en-US" sz="1400" kern="1200" dirty="0"/>
        </a:p>
      </dsp:txBody>
      <dsp:txXfrm>
        <a:off x="305190" y="3748384"/>
        <a:ext cx="4052559" cy="2723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1945E-CCD3-4577-A978-B844D2981DC1}">
      <dsp:nvSpPr>
        <dsp:cNvPr id="0" name=""/>
        <dsp:cNvSpPr/>
      </dsp:nvSpPr>
      <dsp:spPr>
        <a:xfrm>
          <a:off x="364" y="9734"/>
          <a:ext cx="1420238" cy="85214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Key Influencing Factors:</a:t>
          </a:r>
        </a:p>
      </dsp:txBody>
      <dsp:txXfrm>
        <a:off x="364" y="9734"/>
        <a:ext cx="1420238" cy="852143"/>
      </dsp:txXfrm>
    </dsp:sp>
    <dsp:sp modelId="{EA4F5D67-63A1-4596-9261-64F1EB137266}">
      <dsp:nvSpPr>
        <dsp:cNvPr id="0" name=""/>
        <dsp:cNvSpPr/>
      </dsp:nvSpPr>
      <dsp:spPr>
        <a:xfrm>
          <a:off x="1562626" y="9734"/>
          <a:ext cx="1420238" cy="852143"/>
        </a:xfrm>
        <a:prstGeom prst="rect">
          <a:avLst/>
        </a:prstGeom>
        <a:solidFill>
          <a:schemeClr val="accent2">
            <a:hueOff val="191582"/>
            <a:satOff val="-3129"/>
            <a:lumOff val="19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Tenure, Bandwidth_GB_Year, MonthlyCharge.</a:t>
          </a:r>
        </a:p>
      </dsp:txBody>
      <dsp:txXfrm>
        <a:off x="1562626" y="9734"/>
        <a:ext cx="1420238" cy="852143"/>
      </dsp:txXfrm>
    </dsp:sp>
    <dsp:sp modelId="{71744E42-6C73-4DDA-B744-033E02E7B8F9}">
      <dsp:nvSpPr>
        <dsp:cNvPr id="0" name=""/>
        <dsp:cNvSpPr/>
      </dsp:nvSpPr>
      <dsp:spPr>
        <a:xfrm>
          <a:off x="364" y="1003901"/>
          <a:ext cx="1420238" cy="852143"/>
        </a:xfrm>
        <a:prstGeom prst="rect">
          <a:avLst/>
        </a:prstGeom>
        <a:solidFill>
          <a:schemeClr val="accent2">
            <a:hueOff val="383163"/>
            <a:satOff val="-6257"/>
            <a:lumOff val="392"/>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Contract type significantly affects churn.</a:t>
          </a:r>
        </a:p>
      </dsp:txBody>
      <dsp:txXfrm>
        <a:off x="364" y="1003901"/>
        <a:ext cx="1420238" cy="852143"/>
      </dsp:txXfrm>
    </dsp:sp>
    <dsp:sp modelId="{6E0C7FDE-5E51-47EE-B0E2-3713F1CB7AD1}">
      <dsp:nvSpPr>
        <dsp:cNvPr id="0" name=""/>
        <dsp:cNvSpPr/>
      </dsp:nvSpPr>
      <dsp:spPr>
        <a:xfrm>
          <a:off x="1562626" y="1003901"/>
          <a:ext cx="1420238" cy="852143"/>
        </a:xfrm>
        <a:prstGeom prst="rect">
          <a:avLst/>
        </a:prstGeom>
        <a:solidFill>
          <a:schemeClr val="accent2">
            <a:hueOff val="574745"/>
            <a:satOff val="-9386"/>
            <a:lumOff val="58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Business Implications:</a:t>
          </a:r>
        </a:p>
      </dsp:txBody>
      <dsp:txXfrm>
        <a:off x="1562626" y="1003901"/>
        <a:ext cx="1420238" cy="852143"/>
      </dsp:txXfrm>
    </dsp:sp>
    <dsp:sp modelId="{22DB15AA-0C22-458A-AD89-07012C3D33F9}">
      <dsp:nvSpPr>
        <dsp:cNvPr id="0" name=""/>
        <dsp:cNvSpPr/>
      </dsp:nvSpPr>
      <dsp:spPr>
        <a:xfrm>
          <a:off x="364" y="1998067"/>
          <a:ext cx="1420238" cy="852143"/>
        </a:xfrm>
        <a:prstGeom prst="rect">
          <a:avLst/>
        </a:prstGeom>
        <a:solidFill>
          <a:schemeClr val="accent2">
            <a:hueOff val="766327"/>
            <a:satOff val="-12515"/>
            <a:lumOff val="78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Identifies high-risk customers early.</a:t>
          </a:r>
        </a:p>
      </dsp:txBody>
      <dsp:txXfrm>
        <a:off x="364" y="1998067"/>
        <a:ext cx="1420238" cy="852143"/>
      </dsp:txXfrm>
    </dsp:sp>
    <dsp:sp modelId="{1C6D0543-3721-45D8-BD2D-E34531AF9887}">
      <dsp:nvSpPr>
        <dsp:cNvPr id="0" name=""/>
        <dsp:cNvSpPr/>
      </dsp:nvSpPr>
      <dsp:spPr>
        <a:xfrm>
          <a:off x="1562626" y="1998067"/>
          <a:ext cx="1420238" cy="852143"/>
        </a:xfrm>
        <a:prstGeom prst="rect">
          <a:avLst/>
        </a:prstGeom>
        <a:solidFill>
          <a:schemeClr val="accent2">
            <a:hueOff val="957908"/>
            <a:satOff val="-15643"/>
            <a:lumOff val="98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Enables targeted retention strategies.</a:t>
          </a:r>
        </a:p>
      </dsp:txBody>
      <dsp:txXfrm>
        <a:off x="1562626" y="1998067"/>
        <a:ext cx="1420238" cy="852143"/>
      </dsp:txXfrm>
    </dsp:sp>
    <dsp:sp modelId="{6970D182-202B-4444-9AA4-FCDE6FB292C3}">
      <dsp:nvSpPr>
        <dsp:cNvPr id="0" name=""/>
        <dsp:cNvSpPr/>
      </dsp:nvSpPr>
      <dsp:spPr>
        <a:xfrm>
          <a:off x="781495" y="2992234"/>
          <a:ext cx="1420238" cy="852143"/>
        </a:xfrm>
        <a:prstGeom prst="rect">
          <a:avLst/>
        </a:prstGeom>
        <a:solidFill>
          <a:schemeClr val="accent2">
            <a:hueOff val="1149490"/>
            <a:satOff val="-18772"/>
            <a:lumOff val="117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Efficient resource allocation.</a:t>
          </a:r>
        </a:p>
      </dsp:txBody>
      <dsp:txXfrm>
        <a:off x="781495" y="2992234"/>
        <a:ext cx="1420238" cy="852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4E141-07C8-44C1-80A7-EE9D5AC3DAFB}">
      <dsp:nvSpPr>
        <dsp:cNvPr id="0" name=""/>
        <dsp:cNvSpPr/>
      </dsp:nvSpPr>
      <dsp:spPr>
        <a:xfrm>
          <a:off x="727162" y="2991"/>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Model Limitations:</a:t>
          </a:r>
        </a:p>
      </dsp:txBody>
      <dsp:txXfrm>
        <a:off x="727162" y="2991"/>
        <a:ext cx="2031548" cy="1218929"/>
      </dsp:txXfrm>
    </dsp:sp>
    <dsp:sp modelId="{08BA682D-5031-4E23-BD2D-F32B09DA3EA1}">
      <dsp:nvSpPr>
        <dsp:cNvPr id="0" name=""/>
        <dsp:cNvSpPr/>
      </dsp:nvSpPr>
      <dsp:spPr>
        <a:xfrm>
          <a:off x="2961865" y="2991"/>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Potential data drift over time.</a:t>
          </a:r>
        </a:p>
      </dsp:txBody>
      <dsp:txXfrm>
        <a:off x="2961865" y="2991"/>
        <a:ext cx="2031548" cy="1218929"/>
      </dsp:txXfrm>
    </dsp:sp>
    <dsp:sp modelId="{FB43864C-1CBA-4F21-975C-FA95DB133F91}">
      <dsp:nvSpPr>
        <dsp:cNvPr id="0" name=""/>
        <dsp:cNvSpPr/>
      </dsp:nvSpPr>
      <dsp:spPr>
        <a:xfrm>
          <a:off x="5196569" y="2991"/>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External factors (market trends, economy) not included.</a:t>
          </a:r>
        </a:p>
      </dsp:txBody>
      <dsp:txXfrm>
        <a:off x="5196569" y="2991"/>
        <a:ext cx="2031548" cy="1218929"/>
      </dsp:txXfrm>
    </dsp:sp>
    <dsp:sp modelId="{B1008654-E5C9-4230-8634-4E6A4D629AAE}">
      <dsp:nvSpPr>
        <dsp:cNvPr id="0" name=""/>
        <dsp:cNvSpPr/>
      </dsp:nvSpPr>
      <dsp:spPr>
        <a:xfrm>
          <a:off x="727162" y="1425075"/>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Future Improvements:</a:t>
          </a:r>
        </a:p>
      </dsp:txBody>
      <dsp:txXfrm>
        <a:off x="727162" y="1425075"/>
        <a:ext cx="2031548" cy="1218929"/>
      </dsp:txXfrm>
    </dsp:sp>
    <dsp:sp modelId="{08E2F8C3-355D-43F0-9D62-79706F5F5849}">
      <dsp:nvSpPr>
        <dsp:cNvPr id="0" name=""/>
        <dsp:cNvSpPr/>
      </dsp:nvSpPr>
      <dsp:spPr>
        <a:xfrm>
          <a:off x="2961865" y="1425075"/>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Implement real-time monitoring &amp; retraining.</a:t>
          </a:r>
        </a:p>
      </dsp:txBody>
      <dsp:txXfrm>
        <a:off x="2961865" y="1425075"/>
        <a:ext cx="2031548" cy="1218929"/>
      </dsp:txXfrm>
    </dsp:sp>
    <dsp:sp modelId="{E5045763-59B6-46A4-81D5-72D20BA0C0A9}">
      <dsp:nvSpPr>
        <dsp:cNvPr id="0" name=""/>
        <dsp:cNvSpPr/>
      </dsp:nvSpPr>
      <dsp:spPr>
        <a:xfrm>
          <a:off x="5196569" y="1425075"/>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Include additional behavioral factors.</a:t>
          </a:r>
        </a:p>
      </dsp:txBody>
      <dsp:txXfrm>
        <a:off x="5196569" y="1425075"/>
        <a:ext cx="2031548" cy="1218929"/>
      </dsp:txXfrm>
    </dsp:sp>
    <dsp:sp modelId="{62A7BF03-9D3A-49D0-98AF-6C62B6733EAF}">
      <dsp:nvSpPr>
        <dsp:cNvPr id="0" name=""/>
        <dsp:cNvSpPr/>
      </dsp:nvSpPr>
      <dsp:spPr>
        <a:xfrm>
          <a:off x="2961865" y="2847159"/>
          <a:ext cx="2031548" cy="12189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Explore deep learning-based models.</a:t>
          </a:r>
        </a:p>
      </dsp:txBody>
      <dsp:txXfrm>
        <a:off x="2961865" y="2847159"/>
        <a:ext cx="2031548" cy="12189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9AFAE-E62E-4177-A8D3-6AD98B720912}" type="datetimeFigureOut">
              <a:rPr lang="en-US" smtClean="0"/>
              <a:t>2/27/2025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29115-1C63-4460-AAD0-9FD4EC27A97B}" type="slidenum">
              <a:rPr lang="en-US" smtClean="0"/>
              <a:t>‹#›</a:t>
            </a:fld>
            <a:endParaRPr lang="en-US"/>
          </a:p>
        </p:txBody>
      </p:sp>
    </p:spTree>
    <p:extLst>
      <p:ext uri="{BB962C8B-B14F-4D97-AF65-F5344CB8AC3E}">
        <p14:creationId xmlns:p14="http://schemas.microsoft.com/office/powerpoint/2010/main" val="2955685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[morning/afternoon/evening] everyone. My name is [Your Name], and today I will be presenting my data mining project on Customer Churn Prediction using the Random Forest classification model. This project is part of the WGU D603 - RFN1 Task 1. The goal of this project is to develop a predictive model that can help telecommunications companies identify customers at high risk of churning, allowing them to take proactive steps to retain those customers."</a:t>
            </a:r>
          </a:p>
        </p:txBody>
      </p:sp>
      <p:sp>
        <p:nvSpPr>
          <p:cNvPr id="4" name="Slide Number Placeholder 3"/>
          <p:cNvSpPr>
            <a:spLocks noGrp="1"/>
          </p:cNvSpPr>
          <p:nvPr>
            <p:ph type="sldNum" sz="quarter" idx="5"/>
          </p:nvPr>
        </p:nvSpPr>
        <p:spPr/>
        <p:txBody>
          <a:bodyPr/>
          <a:lstStyle/>
          <a:p>
            <a:fld id="{D9829115-1C63-4460-AAD0-9FD4EC27A97B}" type="slidenum">
              <a:rPr lang="en-US" smtClean="0"/>
              <a:t>1</a:t>
            </a:fld>
            <a:endParaRPr lang="en-US"/>
          </a:p>
        </p:txBody>
      </p:sp>
    </p:spTree>
    <p:extLst>
      <p:ext uri="{BB962C8B-B14F-4D97-AF65-F5344CB8AC3E}">
        <p14:creationId xmlns:p14="http://schemas.microsoft.com/office/powerpoint/2010/main" val="22682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"While our model performs well, there are some limitations. Customer behavior evolves over time, and factors influencing churn may change due to market dynamics, pricing strategies, or external events. Additionally, our model does not incorporate sentiment analysis from customer reviews, which could provide deeper insights into dissatisfaction. Future improvements include real-time monitoring, periodic retraining, and the inclusion of additional behavioral factors."</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10</a:t>
            </a:fld>
            <a:endParaRPr lang="en-US"/>
          </a:p>
        </p:txBody>
      </p:sp>
    </p:spTree>
    <p:extLst>
      <p:ext uri="{BB962C8B-B14F-4D97-AF65-F5344CB8AC3E}">
        <p14:creationId xmlns:p14="http://schemas.microsoft.com/office/powerpoint/2010/main" val="3532263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"In conclusion, our optimized Random Forest model successfully predicts customer churn with nearly 90% accuracy. To maximize business impact, we recommend deploying the model for monthly churn predictions, implementing targeted re</a:t>
            </a:r>
          </a:p>
          <a:p>
            <a:r>
              <a:rPr lang="en-US" i="1" dirty="0" err="1"/>
              <a:t>tention</a:t>
            </a:r>
            <a:r>
              <a:rPr lang="en-US" i="1" dirty="0"/>
              <a:t> strategies, and continuously monitoring its performance. By acting on these insights, telecommunications companies can improve customer satisfaction and reduce revenue loss due to churn.“</a:t>
            </a:r>
          </a:p>
          <a:p>
            <a:endParaRPr lang="en-US" i="1" dirty="0"/>
          </a:p>
          <a:p>
            <a:r>
              <a:rPr lang="en-US" b="1" dirty="0"/>
              <a:t>Question 1:</a:t>
            </a:r>
          </a:p>
          <a:p>
            <a:r>
              <a:rPr lang="en-US" i="1" dirty="0"/>
              <a:t>"Why did you choose Random Forest over other classification models like Logistic Regression or Support Vector Machines?"</a:t>
            </a:r>
            <a:endParaRPr lang="en-US" dirty="0"/>
          </a:p>
          <a:p>
            <a:r>
              <a:rPr lang="en-US" b="1" dirty="0"/>
              <a:t>Answer:</a:t>
            </a:r>
            <a:br>
              <a:rPr lang="en-US" dirty="0"/>
            </a:br>
            <a:r>
              <a:rPr lang="en-US" i="1" dirty="0"/>
              <a:t>"I chose Random Forest because it handles both categorical and numerical data efficiently, reduces overfitting through ensemble learning, and provides feature importance insights. While Logistic Regression is great for linear relationships, Random Forest is better suited for capturing complex interactions between variables, which is essential for churn prediction."</a:t>
            </a:r>
            <a:endParaRPr lang="en-US" dirty="0"/>
          </a:p>
          <a:p>
            <a:r>
              <a:rPr lang="en-US" b="1" dirty="0"/>
              <a:t>Question 2:</a:t>
            </a:r>
          </a:p>
          <a:p>
            <a:r>
              <a:rPr lang="en-US" i="1" dirty="0"/>
              <a:t>"How did you handle the imbalance in the dataset since the churn class was underrepresented?"</a:t>
            </a:r>
            <a:endParaRPr lang="en-US" dirty="0"/>
          </a:p>
          <a:p>
            <a:r>
              <a:rPr lang="en-US" b="1" dirty="0"/>
              <a:t>Answer:</a:t>
            </a:r>
            <a:br>
              <a:rPr lang="en-US" dirty="0"/>
            </a:br>
            <a:r>
              <a:rPr lang="en-US" i="1" dirty="0"/>
              <a:t>"To address class imbalance, I used the Synthetic Minority Over-sampling Technique (SMOTE), which generates synthetic data points for the minority class. This prevents the model from being biased toward the majority class while ensuring that it learns patterns from both churned and non-churned customers."</a:t>
            </a:r>
            <a:endParaRPr lang="en-US" dirty="0"/>
          </a:p>
          <a:p>
            <a:r>
              <a:rPr lang="en-US" b="1" dirty="0"/>
              <a:t>Question 3:</a:t>
            </a:r>
          </a:p>
          <a:p>
            <a:r>
              <a:rPr lang="en-US" i="1" dirty="0"/>
              <a:t>"What was the most influential feature in predicting customer churn?"</a:t>
            </a:r>
            <a:endParaRPr lang="en-US" dirty="0"/>
          </a:p>
          <a:p>
            <a:r>
              <a:rPr lang="en-US" b="1" dirty="0"/>
              <a:t>Answer:</a:t>
            </a:r>
            <a:br>
              <a:rPr lang="en-US" dirty="0"/>
            </a:br>
            <a:r>
              <a:rPr lang="en-US" i="1" dirty="0"/>
              <a:t>"The most important feature in our model was </a:t>
            </a:r>
            <a:r>
              <a:rPr lang="en-US" b="1" i="1" dirty="0"/>
              <a:t>Tenure</a:t>
            </a:r>
            <a:r>
              <a:rPr lang="en-US" i="1" dirty="0"/>
              <a:t>—meaning how long a customer has been with the company. Customers with shorter tenures were significantly more likely to churn. Other important factors included </a:t>
            </a:r>
            <a:r>
              <a:rPr lang="en-US" b="1" i="1" dirty="0"/>
              <a:t>Bandwidth Usage per Year</a:t>
            </a:r>
            <a:r>
              <a:rPr lang="en-US" i="1" dirty="0"/>
              <a:t>, </a:t>
            </a:r>
            <a:r>
              <a:rPr lang="en-US" b="1" i="1" dirty="0"/>
              <a:t>Monthly Charges</a:t>
            </a:r>
            <a:r>
              <a:rPr lang="en-US" i="1" dirty="0"/>
              <a:t>, and </a:t>
            </a:r>
            <a:r>
              <a:rPr lang="en-US" b="1" i="1" dirty="0"/>
              <a:t>Contract Type</a:t>
            </a:r>
            <a:r>
              <a:rPr lang="en-US" i="1" dirty="0"/>
              <a:t>, with month-to-month contracts having the highest churn rates."</a:t>
            </a:r>
            <a:endParaRPr lang="en-US" dirty="0"/>
          </a:p>
          <a:p>
            <a:r>
              <a:rPr lang="en-US" b="1" dirty="0"/>
              <a:t>Question 4:</a:t>
            </a:r>
          </a:p>
          <a:p>
            <a:r>
              <a:rPr lang="en-US" i="1" dirty="0"/>
              <a:t>"How would a telecommunications company implement this model in a real-world scenario?"</a:t>
            </a:r>
            <a:endParaRPr lang="en-US" dirty="0"/>
          </a:p>
          <a:p>
            <a:r>
              <a:rPr lang="en-US" b="1" dirty="0"/>
              <a:t>Answer:</a:t>
            </a:r>
            <a:br>
              <a:rPr lang="en-US" dirty="0"/>
            </a:br>
            <a:r>
              <a:rPr lang="en-US" i="1" dirty="0"/>
              <a:t>"A telecom company can integrate this model into their customer management system to regularly predict churn risk for each customer. Customers with a high churn probability can then be targeted with retention strategies such as personalized discounts, better service plans, or loyalty rewards to prevent them from leaving."</a:t>
            </a:r>
            <a:endParaRPr lang="en-US" dirty="0"/>
          </a:p>
          <a:p>
            <a:r>
              <a:rPr lang="en-US" b="1" dirty="0"/>
              <a:t>Question 5:</a:t>
            </a:r>
          </a:p>
          <a:p>
            <a:r>
              <a:rPr lang="en-US" i="1" dirty="0"/>
              <a:t>"What are some limitations of this model that should be considered before deploying it?"</a:t>
            </a:r>
            <a:endParaRPr lang="en-US" dirty="0"/>
          </a:p>
          <a:p>
            <a:r>
              <a:rPr lang="en-US" b="1" dirty="0"/>
              <a:t>Answer:</a:t>
            </a:r>
            <a:br>
              <a:rPr lang="en-US" dirty="0"/>
            </a:br>
            <a:r>
              <a:rPr lang="en-US" i="1" dirty="0"/>
              <a:t>"One limitation is </a:t>
            </a:r>
            <a:r>
              <a:rPr lang="en-US" b="1" i="1" dirty="0"/>
              <a:t>data drift</a:t>
            </a:r>
            <a:r>
              <a:rPr lang="en-US" i="1" dirty="0"/>
              <a:t>, where customer behaviors change over time, making the model less effective if not updated regularly. Another limitation is that </a:t>
            </a:r>
            <a:r>
              <a:rPr lang="en-US" b="1" i="1" dirty="0"/>
              <a:t>external factors</a:t>
            </a:r>
            <a:r>
              <a:rPr lang="en-US" i="1" dirty="0"/>
              <a:t>, such as competitor promotions or economic conditions, are not included in the dataset. To mitigate this, the model should be retrained periodically with the latest data."</a:t>
            </a:r>
            <a:endParaRPr lang="en-US" dirty="0"/>
          </a:p>
          <a:p>
            <a:r>
              <a:rPr lang="en-US" b="1" dirty="0"/>
              <a:t>Question 6:</a:t>
            </a:r>
          </a:p>
          <a:p>
            <a:r>
              <a:rPr lang="en-US" i="1" dirty="0"/>
              <a:t>"Can this model be applied to industries other than telecommunications?"</a:t>
            </a:r>
            <a:endParaRPr lang="en-US" dirty="0"/>
          </a:p>
          <a:p>
            <a:r>
              <a:rPr lang="en-US" b="1" dirty="0"/>
              <a:t>Answer:</a:t>
            </a:r>
            <a:br>
              <a:rPr lang="en-US" dirty="0"/>
            </a:br>
            <a:r>
              <a:rPr lang="en-US" i="1" dirty="0"/>
              <a:t>"Absolutely! Any subscription-based business, such as streaming services, insurance providers, or SaaS companies, can benefit from a churn prediction model. By analyzing customer behavior and identifying high-risk customers, businesses can take proactive measures to reduce attrition."</a:t>
            </a:r>
            <a:endParaRPr lang="en-US" dirty="0"/>
          </a:p>
          <a:p>
            <a:r>
              <a:rPr lang="en-US" b="1" dirty="0"/>
              <a:t>Question 7:</a:t>
            </a:r>
          </a:p>
          <a:p>
            <a:r>
              <a:rPr lang="en-US" i="1" dirty="0"/>
              <a:t>"How did hyperparameter tuning improve the model's performance?"</a:t>
            </a:r>
            <a:endParaRPr lang="en-US" dirty="0"/>
          </a:p>
          <a:p>
            <a:r>
              <a:rPr lang="en-US" b="1" dirty="0"/>
              <a:t>Answer:</a:t>
            </a:r>
            <a:br>
              <a:rPr lang="en-US" dirty="0"/>
            </a:br>
            <a:r>
              <a:rPr lang="en-US" i="1" dirty="0"/>
              <a:t>"Hyperparameter tuning optimized key parameters such as the number of trees, tree depth, and sample splits, which helped balance bias and variance. This resulted in a more stable model with higher accuracy and precision while reducing overfitting."</a:t>
            </a:r>
            <a:endParaRPr lang="en-US" dirty="0"/>
          </a:p>
          <a:p>
            <a:r>
              <a:rPr lang="en-US" b="1" dirty="0"/>
              <a:t>Question 8:</a:t>
            </a:r>
          </a:p>
          <a:p>
            <a:r>
              <a:rPr lang="en-US" i="1" dirty="0"/>
              <a:t>"If you had more time, what additional features would you include in your model?"</a:t>
            </a:r>
            <a:endParaRPr lang="en-US" dirty="0"/>
          </a:p>
          <a:p>
            <a:r>
              <a:rPr lang="en-US" b="1" dirty="0"/>
              <a:t>Answer:</a:t>
            </a:r>
            <a:br>
              <a:rPr lang="en-US" dirty="0"/>
            </a:br>
            <a:r>
              <a:rPr lang="en-US" i="1" dirty="0"/>
              <a:t>"I would incorporate </a:t>
            </a:r>
            <a:r>
              <a:rPr lang="en-US" b="1" i="1" dirty="0"/>
              <a:t>customer sentiment analysis from support tickets or social media</a:t>
            </a:r>
            <a:r>
              <a:rPr lang="en-US" i="1" dirty="0"/>
              <a:t>, as dissatisfaction often leads to churn. Additionally, </a:t>
            </a:r>
            <a:r>
              <a:rPr lang="en-US" b="1" i="1" dirty="0"/>
              <a:t>competitor pricing and promotions</a:t>
            </a:r>
            <a:r>
              <a:rPr lang="en-US" i="1" dirty="0"/>
              <a:t> could be factored in to understand how external factors impact churn."</a:t>
            </a:r>
            <a:endParaRPr lang="en-US" dirty="0"/>
          </a:p>
          <a:p>
            <a:r>
              <a:rPr lang="en-US" b="1" dirty="0"/>
              <a:t>Bonus "Tricky" Question</a:t>
            </a:r>
          </a:p>
          <a:p>
            <a:r>
              <a:rPr lang="en-US" b="1" dirty="0"/>
              <a:t>Question 9:</a:t>
            </a:r>
          </a:p>
          <a:p>
            <a:r>
              <a:rPr lang="en-US" i="1" dirty="0"/>
              <a:t>"If we used deep learning instead of Random Forest, how would that change the model?"</a:t>
            </a:r>
            <a:endParaRPr lang="en-US" dirty="0"/>
          </a:p>
          <a:p>
            <a:r>
              <a:rPr lang="en-US" b="1" dirty="0"/>
              <a:t>Answer:</a:t>
            </a:r>
            <a:br>
              <a:rPr lang="en-US" dirty="0"/>
            </a:br>
            <a:r>
              <a:rPr lang="en-US" i="1" dirty="0"/>
              <a:t>"Deep learning models like neural networks could potentially capture more complex relationships in the data. However, they require more computational power, more data, and are often less interpretable than Random Forest. Since our dataset is structured and tabular, Random Forest remains an efficient and effective choice."</a:t>
            </a:r>
            <a:endParaRPr lang="en-US" dirty="0"/>
          </a:p>
          <a:p>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11</a:t>
            </a:fld>
            <a:endParaRPr lang="en-US"/>
          </a:p>
        </p:txBody>
      </p:sp>
    </p:spTree>
    <p:extLst>
      <p:ext uri="{BB962C8B-B14F-4D97-AF65-F5344CB8AC3E}">
        <p14:creationId xmlns:p14="http://schemas.microsoft.com/office/powerpoint/2010/main" val="106918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 churn is a major concern for telecommunications companies. The goal of this project is to predict customer churn based on service usage, contract details, and demographic information. By leveraging machine learning, specifically Random Forest classification, we aim to develop a model that can predict churn with at least 80% accuracy. This will help businesses implement targeted retention strategies and reduce revenue loss."</a:t>
            </a:r>
          </a:p>
        </p:txBody>
      </p:sp>
      <p:sp>
        <p:nvSpPr>
          <p:cNvPr id="4" name="Slide Number Placeholder 3"/>
          <p:cNvSpPr>
            <a:spLocks noGrp="1"/>
          </p:cNvSpPr>
          <p:nvPr>
            <p:ph type="sldNum" sz="quarter" idx="5"/>
          </p:nvPr>
        </p:nvSpPr>
        <p:spPr/>
        <p:txBody>
          <a:bodyPr/>
          <a:lstStyle/>
          <a:p>
            <a:fld id="{D9829115-1C63-4460-AAD0-9FD4EC27A97B}" type="slidenum">
              <a:rPr lang="en-US" smtClean="0"/>
              <a:t>2</a:t>
            </a:fld>
            <a:endParaRPr lang="en-US"/>
          </a:p>
        </p:txBody>
      </p:sp>
    </p:spTree>
    <p:extLst>
      <p:ext uri="{BB962C8B-B14F-4D97-AF65-F5344CB8AC3E}">
        <p14:creationId xmlns:p14="http://schemas.microsoft.com/office/powerpoint/2010/main" val="119606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"To build our churn prediction model, we used a telecommunications dataset containing customer information, service usage data, and contract details. We classified the dataset features into two types: continuous and categorical. Continuous features include tenure, monthly charges, bandwidth usage, and outage frequency, while categorical features include contract type, internet service type, billing method, and additional services like online security and tech support. The target variable is churn, which indicates whether a customer left the service."</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3</a:t>
            </a:fld>
            <a:endParaRPr lang="en-US"/>
          </a:p>
        </p:txBody>
      </p:sp>
    </p:spTree>
    <p:extLst>
      <p:ext uri="{BB962C8B-B14F-4D97-AF65-F5344CB8AC3E}">
        <p14:creationId xmlns:p14="http://schemas.microsoft.com/office/powerpoint/2010/main" val="139713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"For this project, </a:t>
            </a:r>
            <a:r>
              <a:rPr lang="en-US" i="1" dirty="0" err="1"/>
              <a:t>i</a:t>
            </a:r>
            <a:r>
              <a:rPr lang="en-US" i="1" dirty="0"/>
              <a:t> chose the Random Forest algorithm. Random Forest is an ensemble learning method that builds multiple decision trees and combines their predictions for better accuracy and reduced overfitting. It is particularly useful for this dataset because it can handle both categorical and numerical variables, manage high-dimensional data, and provide insights into feature importance. We used Python libraries such as Pandas for data handling, Scikit-learn for model training, Matplotlib and Seaborn for visualization, and Imbalanced-learn to address data imbalance."</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4</a:t>
            </a:fld>
            <a:endParaRPr lang="en-US"/>
          </a:p>
        </p:txBody>
      </p:sp>
    </p:spTree>
    <p:extLst>
      <p:ext uri="{BB962C8B-B14F-4D97-AF65-F5344CB8AC3E}">
        <p14:creationId xmlns:p14="http://schemas.microsoft.com/office/powerpoint/2010/main" val="834973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Script:</a:t>
            </a:r>
            <a:r>
              <a:rPr lang="en-US" dirty="0"/>
              <a:t> </a:t>
            </a:r>
            <a:r>
              <a:rPr lang="en-US" i="1" dirty="0"/>
              <a:t>"Before training our model, we needed to clean and preprocess the data. This included handling missing values, encoding categorical variables, normalizing continuous variables, and addressing the class imbalance. Since churn cases were underrepresented, we used the Synthetic Minority Over-sampling Technique (SMOTE) to balance the classes. Finally, we split the data into training, validation, and test sets, ensuring that each subset maintained the original class distribution."</a:t>
            </a:r>
            <a:endParaRPr lang="en-US" dirty="0"/>
          </a:p>
          <a:p>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5</a:t>
            </a:fld>
            <a:endParaRPr lang="en-US"/>
          </a:p>
        </p:txBody>
      </p:sp>
    </p:spTree>
    <p:extLst>
      <p:ext uri="{BB962C8B-B14F-4D97-AF65-F5344CB8AC3E}">
        <p14:creationId xmlns:p14="http://schemas.microsoft.com/office/powerpoint/2010/main" val="3113567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Script:</a:t>
            </a:r>
            <a:r>
              <a:rPr lang="en-US" dirty="0"/>
              <a:t> </a:t>
            </a:r>
            <a:r>
              <a:rPr lang="en-US" i="1" dirty="0"/>
              <a:t>"We first trained a baseline Random Forest model with default parameters and evaluated its performance. Next, we performed hyperparameter tuning using Grid Search with k-fold cross-validation to optimize the model. The best-performing parameters were 200 estimators, a maximum depth of 20, and specific values for minimum samples per split and per leaf. These adjustments improved the model’s ability to generalize and make more accurate predictions."</a:t>
            </a:r>
            <a:endParaRPr lang="en-US" dirty="0"/>
          </a:p>
          <a:p>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6</a:t>
            </a:fld>
            <a:endParaRPr lang="en-US"/>
          </a:p>
        </p:txBody>
      </p:sp>
    </p:spTree>
    <p:extLst>
      <p:ext uri="{BB962C8B-B14F-4D97-AF65-F5344CB8AC3E}">
        <p14:creationId xmlns:p14="http://schemas.microsoft.com/office/powerpoint/2010/main" val="579496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"Here, we compare the performance of the initial and optimized models. The initial model achieved an accuracy of 87.1%, a precision of 71.2%, and an F1 score of 77.9%. After optimization, the model's accuracy increased to 89.7%, precision improved to 79.8%, and the F1 score rose to 80.9%. The slight decrease in recall suggests the model became more precise in identifying true churn cases while reducing false positives."</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7</a:t>
            </a:fld>
            <a:endParaRPr lang="en-US"/>
          </a:p>
        </p:txBody>
      </p:sp>
    </p:spTree>
    <p:extLst>
      <p:ext uri="{BB962C8B-B14F-4D97-AF65-F5344CB8AC3E}">
        <p14:creationId xmlns:p14="http://schemas.microsoft.com/office/powerpoint/2010/main" val="4059715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"The analysis revealed that certain features strongly influence churn. Customers with shorter tenure, higher monthly charges, and higher bandwidth usage are more likely to leave. Contract type also plays a crucial role—month-to-month contracts have the highest churn rate. This insight allows businesses to focus on high-risk customers by offering retention incentives, better service plans, and personalized engagement strategies."</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8</a:t>
            </a:fld>
            <a:endParaRPr lang="en-US"/>
          </a:p>
        </p:txBody>
      </p:sp>
    </p:spTree>
    <p:extLst>
      <p:ext uri="{BB962C8B-B14F-4D97-AF65-F5344CB8AC3E}">
        <p14:creationId xmlns:p14="http://schemas.microsoft.com/office/powerpoint/2010/main" val="3375740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r>
              <a:rPr lang="en-US" dirty="0"/>
              <a:t> </a:t>
            </a:r>
            <a:r>
              <a:rPr lang="en-US" i="1" dirty="0"/>
              <a:t>"In this section, we will integrate a Tableau dashboard to visualize churn trends. This dashboard will include interactive charts displaying churn rates by tenure, contract type, and monthly charges, helping business decision-makers identify key areas for intervention. The dashboard will enhance the interpretability of our model’s predictions and support strategic decision-making."</a:t>
            </a:r>
            <a:endParaRPr lang="en-US" dirty="0"/>
          </a:p>
        </p:txBody>
      </p:sp>
      <p:sp>
        <p:nvSpPr>
          <p:cNvPr id="4" name="Slide Number Placeholder 3"/>
          <p:cNvSpPr>
            <a:spLocks noGrp="1"/>
          </p:cNvSpPr>
          <p:nvPr>
            <p:ph type="sldNum" sz="quarter" idx="5"/>
          </p:nvPr>
        </p:nvSpPr>
        <p:spPr/>
        <p:txBody>
          <a:bodyPr/>
          <a:lstStyle/>
          <a:p>
            <a:fld id="{D9829115-1C63-4460-AAD0-9FD4EC27A97B}" type="slidenum">
              <a:rPr lang="en-US" smtClean="0"/>
              <a:t>9</a:t>
            </a:fld>
            <a:endParaRPr lang="en-US"/>
          </a:p>
        </p:txBody>
      </p:sp>
    </p:spTree>
    <p:extLst>
      <p:ext uri="{BB962C8B-B14F-4D97-AF65-F5344CB8AC3E}">
        <p14:creationId xmlns:p14="http://schemas.microsoft.com/office/powerpoint/2010/main" val="1081401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009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3755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3210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445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6198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9183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9672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4421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394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042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745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832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625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526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6102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1426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610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2/27/2025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3616410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9.pn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4.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tableau.com/app/profile/glenn.dalbey/viz/ChurnPredictionD603/Dashboard1?publish=y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3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11916" y="673240"/>
            <a:ext cx="4463935" cy="3446373"/>
          </a:xfrm>
          <a:noFill/>
          <a:ln w="19050">
            <a:noFill/>
            <a:prstDash val="dash"/>
          </a:ln>
        </p:spPr>
        <p:txBody>
          <a:bodyPr>
            <a:normAutofit/>
          </a:bodyPr>
          <a:lstStyle/>
          <a:p>
            <a:pPr algn="r"/>
            <a:r>
              <a:rPr lang="en-US" sz="4200" dirty="0"/>
              <a:t>Customer Churn Prediction using Random Forest</a:t>
            </a:r>
          </a:p>
        </p:txBody>
      </p:sp>
      <p:sp>
        <p:nvSpPr>
          <p:cNvPr id="3" name="Subtitle 2"/>
          <p:cNvSpPr>
            <a:spLocks noGrp="1"/>
          </p:cNvSpPr>
          <p:nvPr>
            <p:ph type="subTitle" idx="1"/>
          </p:nvPr>
        </p:nvSpPr>
        <p:spPr>
          <a:xfrm>
            <a:off x="4224198" y="4119613"/>
            <a:ext cx="4451652" cy="2058765"/>
          </a:xfrm>
          <a:noFill/>
          <a:ln w="19050">
            <a:noFill/>
            <a:prstDash val="dash"/>
          </a:ln>
        </p:spPr>
        <p:txBody>
          <a:bodyPr>
            <a:normAutofit/>
          </a:bodyPr>
          <a:lstStyle/>
          <a:p>
            <a:pPr algn="r"/>
            <a:r>
              <a:rPr lang="en-US" sz="1700" dirty="0"/>
              <a:t>WGU D603 - RFN1 Task 1</a:t>
            </a:r>
          </a:p>
          <a:p>
            <a:pPr algn="r"/>
            <a:r>
              <a:rPr lang="en-US" sz="1700" dirty="0"/>
              <a:t>Glenn Dalbey</a:t>
            </a:r>
          </a:p>
        </p:txBody>
      </p:sp>
      <p:sp useBgFill="1">
        <p:nvSpPr>
          <p:cNvPr id="11" name="Rectangle 10">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2478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and holding fern">
            <a:extLst>
              <a:ext uri="{FF2B5EF4-FFF2-40B4-BE49-F238E27FC236}">
                <a16:creationId xmlns:a16="http://schemas.microsoft.com/office/drawing/2014/main" id="{918A057F-B20E-018A-8508-C1181BCA36A7}"/>
              </a:ext>
            </a:extLst>
          </p:cNvPr>
          <p:cNvPicPr>
            <a:picLocks noChangeAspect="1"/>
          </p:cNvPicPr>
          <p:nvPr/>
        </p:nvPicPr>
        <p:blipFill>
          <a:blip r:embed="rId3"/>
          <a:srcRect l="31934" r="34090" b="-1"/>
          <a:stretch/>
        </p:blipFill>
        <p:spPr>
          <a:xfrm>
            <a:off x="-3" y="10"/>
            <a:ext cx="3490718" cy="6857990"/>
          </a:xfrm>
          <a:prstGeom prst="rect">
            <a:avLst/>
          </a:prstGeom>
        </p:spPr>
      </p:pic>
      <p:sp>
        <p:nvSpPr>
          <p:cNvPr id="13" name="Rectangle 12">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0086" y="-1"/>
            <a:ext cx="3183914"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 &amp; Future Work</a:t>
            </a:r>
          </a:p>
        </p:txBody>
      </p:sp>
      <p:graphicFrame>
        <p:nvGraphicFramePr>
          <p:cNvPr id="5" name="Content Placeholder 2">
            <a:extLst>
              <a:ext uri="{FF2B5EF4-FFF2-40B4-BE49-F238E27FC236}">
                <a16:creationId xmlns:a16="http://schemas.microsoft.com/office/drawing/2014/main" id="{FFEBDAB0-9E8D-13FB-62CC-1AF6A54B7D13}"/>
              </a:ext>
            </a:extLst>
          </p:cNvPr>
          <p:cNvGraphicFramePr>
            <a:graphicFrameLocks noGrp="1"/>
          </p:cNvGraphicFramePr>
          <p:nvPr>
            <p:ph idx="1"/>
          </p:nvPr>
        </p:nvGraphicFramePr>
        <p:xfrm>
          <a:off x="594360" y="2194560"/>
          <a:ext cx="7955280" cy="4069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819" y="764373"/>
            <a:ext cx="4692968" cy="1293028"/>
          </a:xfrm>
        </p:spPr>
        <p:txBody>
          <a:bodyPr>
            <a:normAutofit/>
          </a:bodyPr>
          <a:lstStyle/>
          <a:p>
            <a:r>
              <a:rPr lang="en-US" sz="3400"/>
              <a:t>Conclusion &amp; Recommendations</a:t>
            </a:r>
          </a:p>
        </p:txBody>
      </p:sp>
      <p:sp>
        <p:nvSpPr>
          <p:cNvPr id="3" name="Content Placeholder 2"/>
          <p:cNvSpPr>
            <a:spLocks noGrp="1"/>
          </p:cNvSpPr>
          <p:nvPr>
            <p:ph idx="1"/>
          </p:nvPr>
        </p:nvSpPr>
        <p:spPr>
          <a:xfrm>
            <a:off x="464820" y="2194560"/>
            <a:ext cx="4692967" cy="4024125"/>
          </a:xfrm>
        </p:spPr>
        <p:txBody>
          <a:bodyPr>
            <a:normAutofit/>
          </a:bodyPr>
          <a:lstStyle/>
          <a:p>
            <a:pPr marL="0" indent="0">
              <a:buNone/>
            </a:pPr>
            <a:r>
              <a:rPr dirty="0"/>
              <a:t>• Deploy model for proactive churn prevention.</a:t>
            </a:r>
          </a:p>
          <a:p>
            <a:pPr marL="0" indent="0">
              <a:buNone/>
            </a:pPr>
            <a:r>
              <a:rPr dirty="0"/>
              <a:t>• Develop targeted retention offers for at-risk customers.</a:t>
            </a:r>
          </a:p>
          <a:p>
            <a:pPr marL="0" indent="0">
              <a:buNone/>
            </a:pPr>
            <a:r>
              <a:rPr dirty="0"/>
              <a:t>• Improve customer engagement through better service quality.</a:t>
            </a:r>
          </a:p>
          <a:p>
            <a:pPr marL="0" indent="0">
              <a:buNone/>
            </a:pPr>
            <a:r>
              <a:rPr dirty="0"/>
              <a:t>• Regularly update the model with new data for accuracy.</a:t>
            </a:r>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1555" y="0"/>
            <a:ext cx="3752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ew of cubes connected with black lines">
            <a:extLst>
              <a:ext uri="{FF2B5EF4-FFF2-40B4-BE49-F238E27FC236}">
                <a16:creationId xmlns:a16="http://schemas.microsoft.com/office/drawing/2014/main" id="{A33B444C-9752-E1BF-88CE-B99AE2483512}"/>
              </a:ext>
            </a:extLst>
          </p:cNvPr>
          <p:cNvPicPr>
            <a:picLocks noChangeAspect="1"/>
          </p:cNvPicPr>
          <p:nvPr/>
        </p:nvPicPr>
        <p:blipFill>
          <a:blip r:embed="rId3"/>
          <a:srcRect l="35798" r="25877"/>
          <a:stretch/>
        </p:blipFill>
        <p:spPr>
          <a:xfrm>
            <a:off x="5639562" y="10"/>
            <a:ext cx="3504438" cy="6857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4819" y="764373"/>
            <a:ext cx="4692968" cy="1293028"/>
          </a:xfrm>
        </p:spPr>
        <p:txBody>
          <a:bodyPr>
            <a:normAutofit/>
          </a:bodyPr>
          <a:lstStyle/>
          <a:p>
            <a:r>
              <a:t>Introduction</a:t>
            </a:r>
          </a:p>
        </p:txBody>
      </p:sp>
      <p:sp>
        <p:nvSpPr>
          <p:cNvPr id="3" name="Content Placeholder 2"/>
          <p:cNvSpPr>
            <a:spLocks noGrp="1"/>
          </p:cNvSpPr>
          <p:nvPr>
            <p:ph idx="1"/>
          </p:nvPr>
        </p:nvSpPr>
        <p:spPr>
          <a:xfrm>
            <a:off x="464820" y="2194560"/>
            <a:ext cx="4692967" cy="4024125"/>
          </a:xfrm>
        </p:spPr>
        <p:txBody>
          <a:bodyPr>
            <a:normAutofit/>
          </a:bodyPr>
          <a:lstStyle/>
          <a:p>
            <a:pPr marL="0" indent="0">
              <a:buNone/>
            </a:pPr>
            <a:r>
              <a:rPr dirty="0"/>
              <a:t>• Purpose: Predict customer churn using Random Forest.</a:t>
            </a:r>
          </a:p>
          <a:p>
            <a:pPr marL="0" indent="0">
              <a:buNone/>
            </a:pPr>
            <a:r>
              <a:rPr dirty="0"/>
              <a:t>• Question: Can we predict high-risk churn customers based on service usage, contract details, and demographics?</a:t>
            </a:r>
          </a:p>
          <a:p>
            <a:pPr marL="0" indent="0">
              <a:buNone/>
            </a:pPr>
            <a:r>
              <a:rPr dirty="0"/>
              <a:t>• Goal: Develop a model with at least 80% accuracy to enable proactive retention strategies.</a:t>
            </a:r>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1555" y="0"/>
            <a:ext cx="37524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green forest">
            <a:extLst>
              <a:ext uri="{FF2B5EF4-FFF2-40B4-BE49-F238E27FC236}">
                <a16:creationId xmlns:a16="http://schemas.microsoft.com/office/drawing/2014/main" id="{CA1C6A16-1823-8F88-3E61-700CC0F7B02C}"/>
              </a:ext>
            </a:extLst>
          </p:cNvPr>
          <p:cNvPicPr>
            <a:picLocks noChangeAspect="1"/>
          </p:cNvPicPr>
          <p:nvPr/>
        </p:nvPicPr>
        <p:blipFill>
          <a:blip r:embed="rId3"/>
          <a:srcRect l="30444" r="35446" b="-1"/>
          <a:stretch/>
        </p:blipFill>
        <p:spPr>
          <a:xfrm>
            <a:off x="5639562" y="10"/>
            <a:ext cx="3504438" cy="68579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rPr lang="en-US"/>
              <a:t>Dataset Overview</a:t>
            </a:r>
          </a:p>
        </p:txBody>
      </p:sp>
      <p:pic>
        <p:nvPicPr>
          <p:cNvPr id="6" name="Picture 5" descr="A screen shot of a computer code&#10;&#10;AI-generated content may be incorrect.">
            <a:extLst>
              <a:ext uri="{FF2B5EF4-FFF2-40B4-BE49-F238E27FC236}">
                <a16:creationId xmlns:a16="http://schemas.microsoft.com/office/drawing/2014/main" id="{855CA08F-698A-1C15-73D1-80B3673FEB0C}"/>
              </a:ext>
            </a:extLst>
          </p:cNvPr>
          <p:cNvPicPr>
            <a:picLocks noChangeAspect="1"/>
          </p:cNvPicPr>
          <p:nvPr/>
        </p:nvPicPr>
        <p:blipFill>
          <a:blip r:embed="rId3"/>
          <a:srcRect r="26739" b="4"/>
          <a:stretch/>
        </p:blipFill>
        <p:spPr>
          <a:xfrm>
            <a:off x="514350" y="2386952"/>
            <a:ext cx="3390900" cy="3410928"/>
          </a:xfrm>
          <a:prstGeom prst="rect">
            <a:avLst/>
          </a:prstGeom>
        </p:spPr>
      </p:pic>
      <p:sp>
        <p:nvSpPr>
          <p:cNvPr id="3" name="Content Placeholder 2"/>
          <p:cNvSpPr>
            <a:spLocks noGrp="1"/>
          </p:cNvSpPr>
          <p:nvPr>
            <p:ph idx="1"/>
          </p:nvPr>
        </p:nvSpPr>
        <p:spPr>
          <a:xfrm>
            <a:off x="4267200" y="2194560"/>
            <a:ext cx="4362450" cy="4024125"/>
          </a:xfrm>
        </p:spPr>
        <p:txBody>
          <a:bodyPr>
            <a:normAutofit/>
          </a:bodyPr>
          <a:lstStyle/>
          <a:p>
            <a:pPr marL="0" indent="0">
              <a:buNone/>
            </a:pPr>
            <a:r>
              <a:rPr lang="en-US" sz="1700"/>
              <a:t>• Data Source: Telecommunications customer data.</a:t>
            </a:r>
          </a:p>
          <a:p>
            <a:pPr marL="0" indent="0">
              <a:buNone/>
            </a:pPr>
            <a:r>
              <a:rPr lang="en-US" sz="1700"/>
              <a:t>• Features Used:</a:t>
            </a:r>
          </a:p>
          <a:p>
            <a:pPr marL="0" indent="0">
              <a:buNone/>
            </a:pPr>
            <a:r>
              <a:rPr lang="en-US" sz="1700"/>
              <a:t>  - Continuous: Tenure, MonthlyCharge, 	Bandwidth_GB_Year, 	Outage_sec_perweek.</a:t>
            </a:r>
          </a:p>
          <a:p>
            <a:pPr marL="0" indent="0">
              <a:buNone/>
            </a:pPr>
            <a:r>
              <a:rPr lang="en-US" sz="1700"/>
              <a:t>  - Categorical: Contract, InternetService, 	PaperlessBilling, 	PaymentMethod, 	OnlineSecurity, TechSupport, 	StreamingTV, StreamingMovies.</a:t>
            </a:r>
          </a:p>
          <a:p>
            <a:pPr marL="0" indent="0">
              <a:buNone/>
            </a:pPr>
            <a:r>
              <a:rPr lang="en-US" sz="1700"/>
              <a:t>• Target Variable: Churn (Yes/No).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Methodology</a:t>
            </a:r>
          </a:p>
        </p:txBody>
      </p:sp>
      <p:pic>
        <p:nvPicPr>
          <p:cNvPr id="6" name="Picture 5" descr="A computer screen shot of a code&#10;&#10;AI-generated content may be incorrect.">
            <a:extLst>
              <a:ext uri="{FF2B5EF4-FFF2-40B4-BE49-F238E27FC236}">
                <a16:creationId xmlns:a16="http://schemas.microsoft.com/office/drawing/2014/main" id="{AC85385D-CA9E-6043-062C-E517AD998527}"/>
              </a:ext>
            </a:extLst>
          </p:cNvPr>
          <p:cNvPicPr>
            <a:picLocks noChangeAspect="1"/>
          </p:cNvPicPr>
          <p:nvPr/>
        </p:nvPicPr>
        <p:blipFill>
          <a:blip r:embed="rId4"/>
          <a:stretch>
            <a:fillRect/>
          </a:stretch>
        </p:blipFill>
        <p:spPr>
          <a:xfrm>
            <a:off x="3729524" y="2556305"/>
            <a:ext cx="4900126" cy="1852200"/>
          </a:xfrm>
          <a:prstGeom prst="rect">
            <a:avLst/>
          </a:prstGeom>
        </p:spPr>
      </p:pic>
      <p:graphicFrame>
        <p:nvGraphicFramePr>
          <p:cNvPr id="5" name="Content Placeholder 2">
            <a:extLst>
              <a:ext uri="{FF2B5EF4-FFF2-40B4-BE49-F238E27FC236}">
                <a16:creationId xmlns:a16="http://schemas.microsoft.com/office/drawing/2014/main" id="{01749AEB-7129-98DA-1403-83A7A55B9829}"/>
              </a:ext>
            </a:extLst>
          </p:cNvPr>
          <p:cNvGraphicFramePr>
            <a:graphicFrameLocks noGrp="1"/>
          </p:cNvGraphicFramePr>
          <p:nvPr>
            <p:ph idx="1"/>
            <p:extLst>
              <p:ext uri="{D42A27DB-BD31-4B8C-83A1-F6EECF244321}">
                <p14:modId xmlns:p14="http://schemas.microsoft.com/office/powerpoint/2010/main" val="3643714268"/>
              </p:ext>
            </p:extLst>
          </p:nvPr>
        </p:nvGraphicFramePr>
        <p:xfrm>
          <a:off x="514350" y="2364573"/>
          <a:ext cx="2983229" cy="38541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Data Preparation</a:t>
            </a:r>
          </a:p>
        </p:txBody>
      </p:sp>
      <p:sp>
        <p:nvSpPr>
          <p:cNvPr id="3" name="Content Placeholder 2"/>
          <p:cNvSpPr>
            <a:spLocks noGrp="1"/>
          </p:cNvSpPr>
          <p:nvPr>
            <p:ph idx="1"/>
          </p:nvPr>
        </p:nvSpPr>
        <p:spPr>
          <a:xfrm>
            <a:off x="514350" y="2364573"/>
            <a:ext cx="2983229" cy="3854112"/>
          </a:xfrm>
        </p:spPr>
        <p:txBody>
          <a:bodyPr>
            <a:normAutofit/>
          </a:bodyPr>
          <a:lstStyle/>
          <a:p>
            <a:pPr marL="0" indent="0">
              <a:buNone/>
            </a:pPr>
            <a:r>
              <a:rPr lang="en-US" sz="1400"/>
              <a:t>• Handling missing values &amp; outliers.</a:t>
            </a:r>
          </a:p>
          <a:p>
            <a:pPr marL="0" indent="0">
              <a:buNone/>
            </a:pPr>
            <a:r>
              <a:rPr lang="en-US" sz="1400"/>
              <a:t>• Encoding categorical features.</a:t>
            </a:r>
          </a:p>
          <a:p>
            <a:pPr marL="0" indent="0">
              <a:buNone/>
            </a:pPr>
            <a:r>
              <a:rPr lang="en-US" sz="1400"/>
              <a:t>• Normalizing continuous features.</a:t>
            </a:r>
          </a:p>
          <a:p>
            <a:pPr marL="0" indent="0">
              <a:buNone/>
            </a:pPr>
            <a:r>
              <a:rPr lang="en-US" sz="1400"/>
              <a:t>• Addressing class imbalance using SMOTE.</a:t>
            </a:r>
          </a:p>
          <a:p>
            <a:pPr marL="0" indent="0">
              <a:buNone/>
            </a:pPr>
            <a:r>
              <a:rPr lang="en-US" sz="1400"/>
              <a:t>• Splitting data into training (60%), validation (20%), test (20%).</a:t>
            </a:r>
          </a:p>
        </p:txBody>
      </p:sp>
      <p:pic>
        <p:nvPicPr>
          <p:cNvPr id="8" name="Picture 7" descr="A screen shot of a computer program">
            <a:extLst>
              <a:ext uri="{FF2B5EF4-FFF2-40B4-BE49-F238E27FC236}">
                <a16:creationId xmlns:a16="http://schemas.microsoft.com/office/drawing/2014/main" id="{E6923F2A-A2EC-9163-C524-D67443BC913E}"/>
              </a:ext>
            </a:extLst>
          </p:cNvPr>
          <p:cNvPicPr>
            <a:picLocks noChangeAspect="1"/>
          </p:cNvPicPr>
          <p:nvPr/>
        </p:nvPicPr>
        <p:blipFill>
          <a:blip r:embed="rId4"/>
          <a:stretch>
            <a:fillRect/>
          </a:stretch>
        </p:blipFill>
        <p:spPr>
          <a:xfrm>
            <a:off x="3729524" y="2079744"/>
            <a:ext cx="4900126" cy="2805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rPr lang="en-US"/>
              <a:t>Model Development</a:t>
            </a:r>
          </a:p>
        </p:txBody>
      </p:sp>
      <p:pic>
        <p:nvPicPr>
          <p:cNvPr id="6" name="Picture 5" descr="A computer screen shot of a program&#10;&#10;AI-generated content may be incorrect.">
            <a:extLst>
              <a:ext uri="{FF2B5EF4-FFF2-40B4-BE49-F238E27FC236}">
                <a16:creationId xmlns:a16="http://schemas.microsoft.com/office/drawing/2014/main" id="{25CE27F7-63C8-2CCB-3B38-0A578D68D041}"/>
              </a:ext>
            </a:extLst>
          </p:cNvPr>
          <p:cNvPicPr>
            <a:picLocks noChangeAspect="1"/>
          </p:cNvPicPr>
          <p:nvPr/>
        </p:nvPicPr>
        <p:blipFill>
          <a:blip r:embed="rId3"/>
          <a:stretch>
            <a:fillRect/>
          </a:stretch>
        </p:blipFill>
        <p:spPr>
          <a:xfrm>
            <a:off x="178676" y="2044925"/>
            <a:ext cx="4088524" cy="2238466"/>
          </a:xfrm>
          <a:prstGeom prst="rect">
            <a:avLst/>
          </a:prstGeom>
        </p:spPr>
      </p:pic>
      <p:sp>
        <p:nvSpPr>
          <p:cNvPr id="3" name="Content Placeholder 2"/>
          <p:cNvSpPr>
            <a:spLocks noGrp="1"/>
          </p:cNvSpPr>
          <p:nvPr>
            <p:ph idx="1"/>
          </p:nvPr>
        </p:nvSpPr>
        <p:spPr>
          <a:xfrm>
            <a:off x="4267200" y="2194560"/>
            <a:ext cx="4362450" cy="4024125"/>
          </a:xfrm>
        </p:spPr>
        <p:txBody>
          <a:bodyPr>
            <a:normAutofit/>
          </a:bodyPr>
          <a:lstStyle/>
          <a:p>
            <a:pPr marL="0" indent="0">
              <a:buNone/>
            </a:pPr>
            <a:r>
              <a:rPr lang="en-US" sz="1700"/>
              <a:t>• Initial Random Forest Model:</a:t>
            </a:r>
          </a:p>
          <a:p>
            <a:pPr marL="0" indent="0">
              <a:buNone/>
            </a:pPr>
            <a:r>
              <a:rPr lang="en-US" sz="1700"/>
              <a:t>  - Base parameters to prevent 	overfitting.</a:t>
            </a:r>
          </a:p>
          <a:p>
            <a:pPr marL="0" indent="0">
              <a:buNone/>
            </a:pPr>
            <a:r>
              <a:rPr lang="en-US" sz="1700"/>
              <a:t>  - Evaluated using accuracy, precision, 	recall, F1-score, AUC-ROC.</a:t>
            </a:r>
          </a:p>
          <a:p>
            <a:pPr marL="0" indent="0">
              <a:buNone/>
            </a:pPr>
            <a:r>
              <a:rPr lang="en-US" sz="1700"/>
              <a:t>• Hyperparameter Tuning:</a:t>
            </a:r>
          </a:p>
          <a:p>
            <a:pPr marL="0" indent="0">
              <a:buNone/>
            </a:pPr>
            <a:r>
              <a:rPr lang="en-US" sz="1700"/>
              <a:t>  - Grid Search with k-fold cross-validation.</a:t>
            </a:r>
          </a:p>
          <a:p>
            <a:pPr marL="0" indent="0">
              <a:buNone/>
            </a:pPr>
            <a:r>
              <a:rPr lang="en-US" sz="1700"/>
              <a:t>  - Best parameters: {'n_estimators': 200,     	'max_depth': 20, 	'min_samples_split': 2,  	'min_samples_leaf': 1}.</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6457950" cy="1293028"/>
          </a:xfrm>
        </p:spPr>
        <p:txBody>
          <a:bodyPr>
            <a:normAutofit/>
          </a:bodyPr>
          <a:lstStyle/>
          <a:p>
            <a:r>
              <a:rPr lang="en-US"/>
              <a:t>Model Performance Comparison</a:t>
            </a:r>
          </a:p>
        </p:txBody>
      </p:sp>
      <p:pic>
        <p:nvPicPr>
          <p:cNvPr id="6" name="Picture 5" descr="A screen shot of a computer program&#10;&#10;AI-generated content may be incorrect.">
            <a:extLst>
              <a:ext uri="{FF2B5EF4-FFF2-40B4-BE49-F238E27FC236}">
                <a16:creationId xmlns:a16="http://schemas.microsoft.com/office/drawing/2014/main" id="{A52B2D64-4580-AFDE-EFC8-726DB6D8463F}"/>
              </a:ext>
            </a:extLst>
          </p:cNvPr>
          <p:cNvPicPr>
            <a:picLocks noChangeAspect="1"/>
          </p:cNvPicPr>
          <p:nvPr/>
        </p:nvPicPr>
        <p:blipFill>
          <a:blip r:embed="rId3"/>
          <a:stretch>
            <a:fillRect/>
          </a:stretch>
        </p:blipFill>
        <p:spPr>
          <a:xfrm>
            <a:off x="514350" y="2858977"/>
            <a:ext cx="3390900" cy="2466879"/>
          </a:xfrm>
          <a:prstGeom prst="rect">
            <a:avLst/>
          </a:prstGeom>
        </p:spPr>
      </p:pic>
      <p:graphicFrame>
        <p:nvGraphicFramePr>
          <p:cNvPr id="5" name="Content Placeholder 2">
            <a:extLst>
              <a:ext uri="{FF2B5EF4-FFF2-40B4-BE49-F238E27FC236}">
                <a16:creationId xmlns:a16="http://schemas.microsoft.com/office/drawing/2014/main" id="{5C37E0ED-3CC1-3FBE-E20A-E0EDDBC03298}"/>
              </a:ext>
            </a:extLst>
          </p:cNvPr>
          <p:cNvGraphicFramePr>
            <a:graphicFrameLocks noGrp="1"/>
          </p:cNvGraphicFramePr>
          <p:nvPr>
            <p:ph idx="1"/>
            <p:extLst>
              <p:ext uri="{D42A27DB-BD31-4B8C-83A1-F6EECF244321}">
                <p14:modId xmlns:p14="http://schemas.microsoft.com/office/powerpoint/2010/main" val="1414304748"/>
              </p:ext>
            </p:extLst>
          </p:nvPr>
        </p:nvGraphicFramePr>
        <p:xfrm>
          <a:off x="4267200" y="2194560"/>
          <a:ext cx="4362450" cy="40241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49" y="764373"/>
            <a:ext cx="2983229" cy="1600200"/>
          </a:xfrm>
        </p:spPr>
        <p:txBody>
          <a:bodyPr anchor="b">
            <a:normAutofit/>
          </a:bodyPr>
          <a:lstStyle/>
          <a:p>
            <a:pPr algn="l"/>
            <a:r>
              <a:rPr lang="en-US" sz="2800"/>
              <a:t>Results &amp; Key Insights</a:t>
            </a:r>
          </a:p>
        </p:txBody>
      </p:sp>
      <p:pic>
        <p:nvPicPr>
          <p:cNvPr id="6" name="Picture 5" descr="A screen shot of a computer screen&#10;&#10;AI-generated content may be incorrect.">
            <a:extLst>
              <a:ext uri="{FF2B5EF4-FFF2-40B4-BE49-F238E27FC236}">
                <a16:creationId xmlns:a16="http://schemas.microsoft.com/office/drawing/2014/main" id="{2D17DC1A-211E-983E-771E-8CBEB68EDB45}"/>
              </a:ext>
            </a:extLst>
          </p:cNvPr>
          <p:cNvPicPr>
            <a:picLocks noChangeAspect="1"/>
          </p:cNvPicPr>
          <p:nvPr/>
        </p:nvPicPr>
        <p:blipFill>
          <a:blip r:embed="rId4"/>
          <a:stretch>
            <a:fillRect/>
          </a:stretch>
        </p:blipFill>
        <p:spPr>
          <a:xfrm>
            <a:off x="3729524" y="2220623"/>
            <a:ext cx="4900126" cy="2523564"/>
          </a:xfrm>
          <a:prstGeom prst="rect">
            <a:avLst/>
          </a:prstGeom>
        </p:spPr>
      </p:pic>
      <p:graphicFrame>
        <p:nvGraphicFramePr>
          <p:cNvPr id="5" name="Content Placeholder 2">
            <a:extLst>
              <a:ext uri="{FF2B5EF4-FFF2-40B4-BE49-F238E27FC236}">
                <a16:creationId xmlns:a16="http://schemas.microsoft.com/office/drawing/2014/main" id="{AC5D2350-6536-07E8-8D98-A0F2747F7F5C}"/>
              </a:ext>
            </a:extLst>
          </p:cNvPr>
          <p:cNvGraphicFramePr>
            <a:graphicFrameLocks noGrp="1"/>
          </p:cNvGraphicFramePr>
          <p:nvPr>
            <p:ph idx="1"/>
            <p:extLst>
              <p:ext uri="{D42A27DB-BD31-4B8C-83A1-F6EECF244321}">
                <p14:modId xmlns:p14="http://schemas.microsoft.com/office/powerpoint/2010/main" val="1059471542"/>
              </p:ext>
            </p:extLst>
          </p:nvPr>
        </p:nvGraphicFramePr>
        <p:xfrm>
          <a:off x="514350" y="2364573"/>
          <a:ext cx="2983229" cy="38541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hlinkClick r:id="rId3"/>
              </a:rPr>
              <a:t>Tableau Dashboard</a:t>
            </a:r>
          </a:p>
        </p:txBody>
      </p:sp>
      <p:pic>
        <p:nvPicPr>
          <p:cNvPr id="7" name="Picture 6" descr="A screenshot of a graph">
            <a:hlinkClick r:id="rId3"/>
            <a:extLst>
              <a:ext uri="{FF2B5EF4-FFF2-40B4-BE49-F238E27FC236}">
                <a16:creationId xmlns:a16="http://schemas.microsoft.com/office/drawing/2014/main" id="{EF7BCF23-A282-BB70-C3B3-1D52BAF0CB51}"/>
              </a:ext>
            </a:extLst>
          </p:cNvPr>
          <p:cNvPicPr>
            <a:picLocks noChangeAspect="1"/>
          </p:cNvPicPr>
          <p:nvPr/>
        </p:nvPicPr>
        <p:blipFill>
          <a:blip r:embed="rId4"/>
          <a:stretch>
            <a:fillRect/>
          </a:stretch>
        </p:blipFill>
        <p:spPr>
          <a:xfrm>
            <a:off x="1345324" y="1870841"/>
            <a:ext cx="7100436" cy="4798611"/>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200</TotalTime>
  <Words>2047</Words>
  <Application>Microsoft Office PowerPoint</Application>
  <PresentationFormat>On-screen Show (4:3)</PresentationFormat>
  <Paragraphs>121</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Century Gothic</vt:lpstr>
      <vt:lpstr>Vapor Trail</vt:lpstr>
      <vt:lpstr>Customer Churn Prediction using Random Forest</vt:lpstr>
      <vt:lpstr>Introduction</vt:lpstr>
      <vt:lpstr>Dataset Overview</vt:lpstr>
      <vt:lpstr>Methodology</vt:lpstr>
      <vt:lpstr>Data Preparation</vt:lpstr>
      <vt:lpstr>Model Development</vt:lpstr>
      <vt:lpstr>Model Performance Comparison</vt:lpstr>
      <vt:lpstr>Results &amp; Key Insights</vt:lpstr>
      <vt:lpstr>Tableau Dashboard</vt:lpstr>
      <vt:lpstr>Limitations &amp; Future Work</vt:lpstr>
      <vt:lpstr>Conclusion &amp;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remsteele</dc:creator>
  <cp:keywords/>
  <dc:description>generated using python-pptx</dc:description>
  <cp:lastModifiedBy>Glenn Dalbey</cp:lastModifiedBy>
  <cp:revision>12</cp:revision>
  <dcterms:created xsi:type="dcterms:W3CDTF">2013-01-27T09:14:16Z</dcterms:created>
  <dcterms:modified xsi:type="dcterms:W3CDTF">2025-02-27T23:18:45Z</dcterms:modified>
  <cp:category/>
</cp:coreProperties>
</file>