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8289790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98289790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98289790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98289790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8289790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828979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98289790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98289790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98289790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98289790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98289790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98289790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Asocjacja: zaawansowane aspekty (asocjacja rekurencyjna, asocjacja n-arna)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6574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 Lamers nr 266559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Powtórka o Asocjacjach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25" y="1702227"/>
            <a:ext cx="4992400" cy="27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Asocjacja Rekurencyjna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871" y="1585475"/>
            <a:ext cx="2668529" cy="29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Asocjacja Ternarna (n-arna) 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000" y="1990725"/>
            <a:ext cx="5776351" cy="2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Asocjacji (AssociationClass) - Definicja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551" y="1727637"/>
            <a:ext cx="3364474" cy="29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Asocjacji - Notacja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50" y="1846025"/>
            <a:ext cx="6879525" cy="25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Asocjacji - Notacja cd.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73" y="1863073"/>
            <a:ext cx="5144975" cy="27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