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197e1f7e39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197e1f7e3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197e1f7e3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197e1f7e3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197e1f7e39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197e1f7e39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197e1f7e39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197e1f7e39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197e1f7e39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197e1f7e3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197e1f7e39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197e1f7e39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197e1f7e39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197e1f7e39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197e1f7e39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197e1f7e39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197e1f7e39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197e1f7e39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197e1f7e39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197e1f7e39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97e1f7e3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97e1f7e3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97e1f7e3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97e1f7e3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97e1f7e39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197e1f7e39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97e1f7e3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197e1f7e3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97e1f7e3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197e1f7e3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197e1f7e3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197e1f7e3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97e1f7e3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197e1f7e3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97e1f7e39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197e1f7e3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omg.org/spec/UML/2.5.1/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Relacja Generalizacji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Adam Lamers nr 266559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Zbiór Relacji Generalizacji (GeneralizationSet)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225" y="2316125"/>
            <a:ext cx="6800500" cy="16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Atrybuty Zbioru Relacji Generalizacji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sCovering:Boolean – oznacza kompletność zbioru generalizacji, innymi słowy, oznacza to, że zbiór generalizacji zawiera wszystkie możliwe realizacje klasyfikatora generalnego.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	 	 	 	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IsDisjoint:Boolean – opisuje rozłączność relacji generalizacji wewnątrz zbioru relacji relacji generalizacji.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Końce Asocjacji Zbioru Relacji Generalizacji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generalization: określa relację generalizacji należącą do zbioru relacji generalizacji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powertype: określa klasyfikator, który jest związany ze zbiorem relacji generalizacji.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Zbiory Relacji Generalizacji - Przykład</a:t>
            </a:r>
            <a:endParaRPr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200" y="1990725"/>
            <a:ext cx="6059600" cy="23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Zbiory Relacji Generalizacji - Przykład cd.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9409" y="1990724"/>
            <a:ext cx="4843116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Zbiory Relacji Generalizacji - Alternatywna Notacja</a:t>
            </a:r>
            <a:endParaRPr/>
          </a:p>
        </p:txBody>
      </p:sp>
      <p:sp>
        <p:nvSpPr>
          <p:cNvPr id="222" name="Google Shape;222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2491" y="2033613"/>
            <a:ext cx="5559009" cy="23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Zbiory Relacji Generalizacji - PowerType</a:t>
            </a:r>
            <a:endParaRPr/>
          </a:p>
        </p:txBody>
      </p:sp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289195"/>
            <a:ext cx="3802599" cy="1789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9100" y="2356050"/>
            <a:ext cx="3725199" cy="17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Zbiory Relacji Generalizacji - PowerType Przykład</a:t>
            </a:r>
            <a:endParaRPr/>
          </a:p>
        </p:txBody>
      </p:sp>
      <p:sp>
        <p:nvSpPr>
          <p:cNvPr id="237" name="Google Shape;237;p29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Element TreeSpecies, mówi nam, na podstawie asocjacji z Tree, że każde drzewo ma jeden konkretny gatunek, a gatunek drzewa ma unikatową relację z wzorem na liściu.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5903" y="1800200"/>
            <a:ext cx="3964447" cy="28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9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Zbiory Relacji Generalizacji - PowerType Przykład cd.</a:t>
            </a:r>
            <a:endParaRPr/>
          </a:p>
        </p:txBody>
      </p:sp>
      <p:sp>
        <p:nvSpPr>
          <p:cNvPr id="245" name="Google Shape;245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638" y="2053901"/>
            <a:ext cx="4398726" cy="249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Dziękuje za uwagę</a:t>
            </a:r>
            <a:endParaRPr/>
          </a:p>
        </p:txBody>
      </p:sp>
      <p:sp>
        <p:nvSpPr>
          <p:cNvPr id="252" name="Google Shape;252;p3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Źródła: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-</a:t>
            </a:r>
            <a:r>
              <a:rPr lang="pl" u="sng">
                <a:solidFill>
                  <a:schemeClr val="hlink"/>
                </a:solidFill>
                <a:hlinkClick r:id="rId3"/>
              </a:rPr>
              <a:t>https://www.omg.org/spec/UML/2.5.1/PDF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-https://www.uml-diagrams.org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Relacja Generalizacji - definicja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Relacja generalizacji (Generalization) jest związkiem pomiędzy klasyfikatorem (Classifier) pełniącym rolę generalnego (ogólnego) klasyfikatora oraz klasyfikatorem pełniący rolę wyspecjalizowanego (Specialized) klasyfikatora.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Relacja Generalizacji - definicja cd.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Relacja ta jest jednokierunkowa, tj. W tej relacji na jednym końcu musi być generalny klasyfikator, a na drugim końcu musi być wyłącznie wyspecjalizowany klasyfikator. Przyjmuje sie, że generalizacja jest posiadana przez klasyfikator wyspecjalizowany.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550" y="1924075"/>
            <a:ext cx="3333750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Relacja Generalizacji w kontekście Klasyfikatora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250" y="1510275"/>
            <a:ext cx="4477500" cy="34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Atrybuty Relacji Generalizacji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isSubstitable: Boolean - określa możliwość użycia klasyfikatora wyspecjalizowanego w kontekście klasyfikatora generalnego.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Końce Asocjacji w Relacji Generalizacji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 	 	 	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Końce asocjacji w Relacji Generalizacji: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	general: określa klasyfikator, który pełni rolę klasyfikatora generalnego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	specific: określa klasyfikator, który pełni rolę klasyfikatora wyspecjalizowanego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62725" y="845600"/>
            <a:ext cx="7461900" cy="9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400"/>
              <a:t>Notacja Relacji Generalizacji - Separate Target Style</a:t>
            </a:r>
            <a:endParaRPr sz="2400"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3650" y="2103363"/>
            <a:ext cx="407670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pl" sz="2400"/>
              <a:t>Notacja Relacji Generalizacji - Shared Target Style</a:t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425" y="1867700"/>
            <a:ext cx="4429125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Przykład Relacji Generalizacji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525" y="1871700"/>
            <a:ext cx="441960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