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97b9bd13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97b9bd13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7b9bd13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97b9bd13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97b9bd13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97b9bd13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97b9bd13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97b9bd13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7b9bd13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97b9bd13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7b9bd13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97b9bd13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97b9bd13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97b9bd13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977a91f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977a91f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77a91f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977a91f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977a91f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977a91f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7b9bd13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7b9bd13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7b9bd13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7b9bd13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7b9bd13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97b9bd13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97b9bd13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97b9bd13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97b9bd1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97b9bd1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97b9bd1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97b9bd1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7b9bd13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97b9bd13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97b9bd1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97b9bd1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mg.org/spec/UML/2.5.1/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Asocjacja: podstawowe właściwości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Lamers nr 266559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Property w konteście Asocjacji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00" y="1931375"/>
            <a:ext cx="5867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Rodzaje Agregacji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rodzaju agregacji decyduje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aggregation,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to atrybut typu enumerowanego, który ma 3 możliwe wartości: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none – brak agregacji,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shared – dzielona agregacja (słaba agregacja)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composite – agregacja jako kompozycja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2373250"/>
            <a:ext cx="4070999" cy="1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jako Kompozycja - Notacja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Kompozycja - posiadanie elementu przez inny element, który pełni rolę kontenera, bez którego dany element nie może istnieć.</a:t>
            </a:r>
            <a:endParaRPr sz="3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Kompozycja jest implikowana przez atrybut Własności </a:t>
            </a:r>
            <a:r>
              <a:rPr b="1" lang="pl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/isComposite</a:t>
            </a:r>
            <a:r>
              <a:rPr lang="pl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=true. Atrybut ten domyślnie jest fałszem, jednak jego wartość jest pochodną atrybutu </a:t>
            </a:r>
            <a:r>
              <a:rPr b="1" lang="pl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38" y="2210675"/>
            <a:ext cx="32861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jako słaba agregacja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 	 	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Słaba agregacja (agregacja) w przeciwieństwie do kompozycji nie wymusza istnienia elementu agregowanego wyłącznie w kontekście innego elementu agregującego.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888" y="2160550"/>
            <a:ext cx="32861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Navigability w kontekście Asocjacji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Własność ta określa czy dostęp do elementu z końca asocjacji jest efektywny z elementu z drugiego końca asocjacji.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00" y="2251975"/>
            <a:ext cx="44204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Navigability - Notacja 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Efektywny dostęp z A2 do B2</a:t>
            </a:r>
            <a:endParaRPr/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Brak efektywnego dostępu z B3 do A3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93200"/>
            <a:ext cx="3562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550" y="2471275"/>
            <a:ext cx="35623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Końce Asocjacji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 	 	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Końce asocjacji są stosowane aby podać informację o klasyfikatory na końcach asocjacji lub jeżeli chcemy je nazwać w odpowiedni sposób do kontekstu w jakim występują.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25" y="1908487"/>
            <a:ext cx="2701600" cy="2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(Constraints) Asocjacji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875" y="1930200"/>
            <a:ext cx="5314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Posiadanie (Ownership) Końców Asocjacji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przypadku Klasy, ownership końca asocjacji odpowiada posiadaniu przez klasę atrybutu odpowiadającemu temu końcowi relacji.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7100"/>
            <a:ext cx="4210250" cy="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 za uwagę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https://www.omg.org/spec/UML/2.5.1/PDF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-https://www.uml-diagrams.org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- definicja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Asocjacje (Associations) na najbardziej abstrakcyjnym poziomie są niczym innym jak powiązaniami pomiędzy klasyfikatorami.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Asocjacja - definicja cd.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2" y="1544675"/>
            <a:ext cx="5378843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0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Asocjacji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isDerived:Boolean – inforumuje czy Asocjacja jest pochodną innego elementu modelu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Semantyka Asocjacji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Wewnętrzna struktura asocjacji opiera się na krotce z wartościami odpowiadającymi końcom asocjacji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memberEnd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relacji z Własnością.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0" y="2415748"/>
            <a:ext cx="4283175" cy="7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(Constraints) Asocjacji związane z MultiplicityElement - isUnique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</a:t>
            </a:r>
            <a:r>
              <a:rPr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jest ograniczeniem, które definiuje unikatowość elementów kolekcji, w zależności od ich “typu”.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75" y="2321663"/>
            <a:ext cx="27813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(Constraints) Asocjacji związane z MultiplicityElement - isOrdered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Jeżeli koniec asocjacji posiada Ograniczenie (Constraint) </a:t>
            </a:r>
            <a:r>
              <a:rPr b="1"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lang="pl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które mówi o uporządkowaniu kolekcji, to asocjacja posiada (owns)  informacje o ich uporządkowaniu.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925" y="2242638"/>
            <a:ext cx="27813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(Constraints) Asocjacji związane z Property - </a:t>
            </a:r>
            <a:r>
              <a:rPr lang="pl"/>
              <a:t>subsettedProperty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Dla końców asocjacji możliwe jest również usuwanie duplikatów z kolekcji, zgodnie z definicją subsettedProperty z elementu Property.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073" y="1466875"/>
            <a:ext cx="2296451" cy="34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Własność (Property) w kontekście Asocjacji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50" y="1428075"/>
            <a:ext cx="4305424" cy="3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