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  <p:embeddedFont>
      <p:font typeface="Comfortaa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mfortaa-regular.fntdata"/><Relationship Id="rId25" Type="http://schemas.openxmlformats.org/officeDocument/2006/relationships/font" Target="fonts/Nunito-boldItalic.fntdata"/><Relationship Id="rId27" Type="http://schemas.openxmlformats.org/officeDocument/2006/relationships/font" Target="fonts/Comforta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3f7452d3fa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3f7452d3fa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3f7452d3fa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3f7452d3fa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3f7452d3fa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3f7452d3fa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3f7452d3f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3f7452d3f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3f7452d3fa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3f7452d3fa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3f7452d3fa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3f7452d3fa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3f7452d3f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3f7452d3f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f7452d3f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3f7452d3f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3f7452d3fa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3f7452d3fa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3f7452d3fa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3f7452d3fa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3f7452d3fa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3f7452d3fa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3f7452d3fa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3f7452d3fa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3f7452d3fa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3f7452d3fa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5f40c5c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45f40c5c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3f7452d3fa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3f7452d3fa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22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Multi-Factor Authentication and One Time Passwords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Adam Lamers no. 266559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So, what about HOTP?</a:t>
            </a:r>
            <a:endParaRPr/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450" y="2576675"/>
            <a:ext cx="4865400" cy="6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200" y="3391775"/>
            <a:ext cx="5100226" cy="40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025" y="1929325"/>
            <a:ext cx="4654249" cy="51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35850" y="1392975"/>
            <a:ext cx="3571375" cy="199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U2F Algorithm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025" y="1497250"/>
            <a:ext cx="5695950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000"/>
              <a:t>Diffrence between U2F and OAUTH based methods - </a:t>
            </a:r>
            <a:r>
              <a:rPr lang="pl" sz="2000"/>
              <a:t>symmetric</a:t>
            </a:r>
            <a:r>
              <a:rPr lang="pl" sz="2000"/>
              <a:t> and asymmetric encryption</a:t>
            </a:r>
            <a:endParaRPr sz="2000"/>
          </a:p>
        </p:txBody>
      </p:sp>
      <p:sp>
        <p:nvSpPr>
          <p:cNvPr id="209" name="Google Shape;209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625" y="1800200"/>
            <a:ext cx="3005476" cy="3059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1123" y="2028298"/>
            <a:ext cx="4675200" cy="237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What can be an authenticator?</a:t>
            </a:r>
            <a:endParaRPr/>
          </a:p>
        </p:txBody>
      </p:sp>
      <p:sp>
        <p:nvSpPr>
          <p:cNvPr id="217" name="Google Shape;217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638" y="1609788"/>
            <a:ext cx="1495425" cy="282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6375" y="1509400"/>
            <a:ext cx="3013201" cy="166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1334" y="1328152"/>
            <a:ext cx="2552141" cy="175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88075" y="3129100"/>
            <a:ext cx="2166476" cy="170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How simple HMAC really is?</a:t>
            </a:r>
            <a:endParaRPr/>
          </a:p>
        </p:txBody>
      </p:sp>
      <p:sp>
        <p:nvSpPr>
          <p:cNvPr id="227" name="Google Shape;227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025" y="1990725"/>
            <a:ext cx="7733926" cy="26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Hash function</a:t>
            </a:r>
            <a:endParaRPr/>
          </a:p>
        </p:txBody>
      </p:sp>
      <p:sp>
        <p:nvSpPr>
          <p:cNvPr id="234" name="Google Shape;234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4225" y="1520625"/>
            <a:ext cx="4505825" cy="324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Standards for MFA (to be removed)</a:t>
            </a:r>
            <a:endParaRPr/>
          </a:p>
        </p:txBody>
      </p:sp>
      <p:sp>
        <p:nvSpPr>
          <p:cNvPr id="241" name="Google Shape;241;p2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667" y="1563924"/>
            <a:ext cx="3061234" cy="30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7200" y="1992113"/>
            <a:ext cx="3777651" cy="221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5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What is </a:t>
            </a:r>
            <a:r>
              <a:rPr lang="pl" sz="25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Multi-factor authentication?</a:t>
            </a:r>
            <a:endParaRPr sz="25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8174" y="1594138"/>
            <a:ext cx="3073224" cy="307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OTP -  One Time Password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2086" y="1562138"/>
            <a:ext cx="3105169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HOTP - HMAC-based one-time password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2722" y="1566072"/>
            <a:ext cx="4425849" cy="299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HMAC - Hashed-key MAC </a:t>
            </a:r>
            <a:endParaRPr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602" y="1482150"/>
            <a:ext cx="5561668" cy="3343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TOTP - Time based One Time Password</a:t>
            </a:r>
            <a:endParaRPr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3200" y="1603275"/>
            <a:ext cx="4268000" cy="30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TOTP Calculation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300" y="1920475"/>
            <a:ext cx="7236300" cy="268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0600" y="494175"/>
            <a:ext cx="5765650" cy="434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U2F - Universal two factor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975" y="1845313"/>
            <a:ext cx="3777651" cy="221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4000" y="1990725"/>
            <a:ext cx="2166476" cy="170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