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3bb9994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3bb9994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5f788ca7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5f788ca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3bb9994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3bb9994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5f788ca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5f788ca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3bb99942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3bb99942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zerojudge.tw/ShowProblem?problemid=a565" TargetMode="External"/><Relationship Id="rId4" Type="http://schemas.openxmlformats.org/officeDocument/2006/relationships/hyperlink" Target="https://zerojudge.tw/ShowProblem?problemid=c12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zerojudge.tw/ShowProblem?problemid=e447" TargetMode="External"/><Relationship Id="rId4" Type="http://schemas.openxmlformats.org/officeDocument/2006/relationships/hyperlink" Target="https://zerojudge.tw/ShowProblem?problemid=e155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stack and queue and deque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stack(</a:t>
            </a:r>
            <a:r>
              <a:rPr lang="zh-TW"/>
              <a:t>堆疊</a:t>
            </a:r>
            <a:r>
              <a:rPr lang="zh-TW"/>
              <a:t>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堆疊，是一種”後進先出”的線性資料結構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stack&lt;資料型態&gt; st;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功能: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empty() 測試堆疊是否為空。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size() 回傳目前堆疊中有幾個元素。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push() 在堆疊"後端"加入一個元素。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pop() 移除目前堆疊"後端"元素。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top() 取得目前堆疊"後端"元素。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https://zerojudge.tw/ShowProblem?problemid=a565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https://zerojudge.tw/ShowProblem?problemid=c123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queue</a:t>
            </a:r>
            <a:r>
              <a:rPr lang="zh-TW"/>
              <a:t>(佇列)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chemeClr val="dk1"/>
                </a:solidFill>
              </a:rPr>
              <a:t>佇列，是一種”先進先出”的線性資料結構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chemeClr val="dk1"/>
                </a:solidFill>
              </a:rPr>
              <a:t>queue&lt;資料型態&gt; qu;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chemeClr val="dk1"/>
                </a:solidFill>
              </a:rPr>
              <a:t>功能: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chemeClr val="dk1"/>
                </a:solidFill>
              </a:rPr>
              <a:t>empty() 測試佇列是否為空。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chemeClr val="dk1"/>
                </a:solidFill>
              </a:rPr>
              <a:t>size() 回傳目前佇列中有幾個元素。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chemeClr val="dk1"/>
                </a:solidFill>
              </a:rPr>
              <a:t>push() 在佇列"後端"加入一個元素。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chemeClr val="dk1"/>
                </a:solidFill>
              </a:rPr>
              <a:t>pop() 移除目前佇列"前端"元素。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front() 取得目前佇列"前端"元素。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chemeClr val="dk1"/>
                </a:solidFill>
              </a:rPr>
              <a:t>back() 取得目前佇列"後端"元素。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https://zerojudge.tw/ShowProblem?problemid=e447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https://zerojudge.tw/ShowProblem?problemid=e155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de</a:t>
            </a:r>
            <a:r>
              <a:rPr lang="zh-TW"/>
              <a:t>que(雙向佇列)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40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chemeClr val="dk1"/>
                </a:solidFill>
              </a:rPr>
              <a:t>雙向</a:t>
            </a:r>
            <a:r>
              <a:rPr lang="zh-TW" sz="1600">
                <a:solidFill>
                  <a:schemeClr val="dk1"/>
                </a:solidFill>
              </a:rPr>
              <a:t>佇列，是一種”雙向皆可”的線性資料結構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deque&lt;資料型態&gt; deq;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chemeClr val="dk1"/>
                </a:solidFill>
              </a:rPr>
              <a:t>功能: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empty(</a:t>
            </a:r>
            <a:r>
              <a:rPr lang="zh-TW" sz="1600">
                <a:solidFill>
                  <a:schemeClr val="dk1"/>
                </a:solidFill>
              </a:rPr>
              <a:t>) 測試雙向佇列是否為空。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size()</a:t>
            </a:r>
            <a:r>
              <a:rPr lang="zh-TW" sz="1600">
                <a:solidFill>
                  <a:schemeClr val="dk1"/>
                </a:solidFill>
              </a:rPr>
              <a:t> 回傳目前雙向佇列中有幾個元素。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push_front()</a:t>
            </a:r>
            <a:r>
              <a:rPr lang="zh-TW" sz="1600">
                <a:solidFill>
                  <a:schemeClr val="dk1"/>
                </a:solidFill>
              </a:rPr>
              <a:t> 在雙向佇列"前端"加入一個元素。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p</a:t>
            </a:r>
            <a:r>
              <a:rPr lang="zh-TW" sz="1600">
                <a:solidFill>
                  <a:schemeClr val="dk1"/>
                </a:solidFill>
              </a:rPr>
              <a:t>ush_back()</a:t>
            </a:r>
            <a:r>
              <a:rPr lang="zh-TW" sz="1600">
                <a:solidFill>
                  <a:schemeClr val="dk1"/>
                </a:solidFill>
              </a:rPr>
              <a:t> 在雙向佇列"後端"加入一個元素。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pop_front()</a:t>
            </a:r>
            <a:r>
              <a:rPr lang="zh-TW" sz="1600">
                <a:solidFill>
                  <a:schemeClr val="dk1"/>
                </a:solidFill>
              </a:rPr>
              <a:t> 移除目前雙向佇列"前端"元素。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pop_back()</a:t>
            </a:r>
            <a:r>
              <a:rPr lang="zh-TW" sz="1600">
                <a:solidFill>
                  <a:schemeClr val="dk1"/>
                </a:solidFill>
              </a:rPr>
              <a:t> 移除目前雙向佇列"後端"元素。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836850" y="2246225"/>
            <a:ext cx="8520600" cy="40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front() 取得目前雙向佇列"前端"元素。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back() 取得目前雙向佇列"後端"元素。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erase() 移除指定位置。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insert() 加入元素於特定位置。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