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2fe2c7c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2fe2c7c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2fe2c7c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2fe2c7c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2fe2c7c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2fe2c7c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2fe2c7c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2fe2c7c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2fe2c7c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2fe2c7c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2fe2c7c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2fe2c7c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2fe2c7c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2fe2c7c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2fe2c7c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2fe2c7c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83400" y="622600"/>
            <a:ext cx="8520600" cy="13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（ﾟДﾟ）σ弌弌弌弌弌弌弌⊃</a:t>
            </a:r>
            <a:r>
              <a:rPr lang="zh-TW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5375" y="243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 string </a:t>
            </a:r>
            <a:r>
              <a:rPr lang="zh-TW"/>
              <a:t>for while </a:t>
            </a:r>
            <a:r>
              <a:rPr lang="zh-TW"/>
              <a:t>時間複雜度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背阿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萬能標頭檔案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#include&lt;bits/stdc++.h&gt;   O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#include&lt;iostream&gt;        X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//std::cout&lt;&lt;std::endl;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I/O加速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ios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sync_with_stdio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b="1" lang="zh-TW"/>
              <a:t>變數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       -2147483648至2147483647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long long  -9223372036854775808至9223372036854775807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bool       false或true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float      有效數字小數點後7位數   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double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有效數字小數點後15位數  V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char       -128到127            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string     字串(一維char)        V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string(</a:t>
            </a:r>
            <a:r>
              <a:rPr b="1" lang="zh-TW"/>
              <a:t>字串</a:t>
            </a:r>
            <a:r>
              <a:rPr b="1" lang="zh-TW"/>
              <a:t>)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1.str=str+"123";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2.str.size();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3.str.empty();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4.str.find("123",0);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5.str.insert(5,"123");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6.if(str&gt;='a' and str&lt;='z')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7.to_string(123)  //int轉string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920"/>
              <a:t>    </a:t>
            </a:r>
            <a:r>
              <a:rPr b="1" lang="zh-TW" sz="2920"/>
              <a:t>for</a:t>
            </a:r>
            <a:r>
              <a:rPr b="1" lang="zh-TW" sz="2920"/>
              <a:t>迴圈</a:t>
            </a:r>
            <a:endParaRPr b="1" sz="29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初始迴圈索引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判斷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改變索引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b="1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//輸出0~9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//個人較不常用 x=array[0~4]</a:t>
            </a:r>
            <a:endParaRPr b="1" sz="3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b="1" lang="zh-TW"/>
              <a:t>while</a:t>
            </a:r>
            <a:r>
              <a:rPr b="1" lang="zh-TW"/>
              <a:t>迴圈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判斷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b="1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string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一般輸入 !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直到n輸入EOF停止!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//整句輸入 n輸入EOF不會結束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時間複雜度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通常1秒可以跑10^8次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075" y="553325"/>
            <a:ext cx="2577149" cy="25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多</a:t>
            </a:r>
            <a:r>
              <a:rPr b="1" lang="zh-TW"/>
              <a:t>寫題目有益健康!!!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E5E5">
              <a:alpha val="70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背景真讚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