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56E73B-10C9-4DC8-8E36-775F75F5F9E4}">
  <a:tblStyle styleId="{1856E73B-10C9-4DC8-8E36-775F75F5F9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a346d3a1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a346d3a1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a346d3a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a346d3a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a346d3a1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a346d3a1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a346d3a1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a346d3a1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a346d3a1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a346d3a1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a346d3a1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a346d3a1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a346d3a1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a346d3a1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a346d3a1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a346d3a1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a346d3a1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a346d3a1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a346d3a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a346d3a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a346d3a1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a346d3a1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̷\̷O̷u̷O̷/̷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436725" y="1138500"/>
            <a:ext cx="587700" cy="2866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286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028900" y="1527275"/>
            <a:ext cx="458700" cy="4872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028900" y="2986825"/>
            <a:ext cx="458700" cy="4872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>
            <a:off x="5436725" y="1138500"/>
            <a:ext cx="587700" cy="2866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286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028900" y="1527275"/>
            <a:ext cx="458700" cy="4872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3028900" y="2986825"/>
            <a:ext cx="458700" cy="4872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map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118150" cy="391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850" y="1017725"/>
            <a:ext cx="4487675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/>
          <p:nvPr/>
        </p:nvSpPr>
        <p:spPr>
          <a:xfrm>
            <a:off x="5436725" y="1138500"/>
            <a:ext cx="587700" cy="2866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286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3028900" y="1527275"/>
            <a:ext cx="458700" cy="4872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3028900" y="2986825"/>
            <a:ext cx="458700" cy="4872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multimap、</a:t>
            </a:r>
            <a:r>
              <a:rPr lang="zh-TW"/>
              <a:t>unordered_map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152475"/>
            <a:ext cx="8520600" cy="3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multimap: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就與set與multiset差異一樣，map不允許元素重複，multimap則反之。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因此沒有提供[]查找第二元素(可能重複 無法查找)，其他功能一樣。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unordered_map: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map、multimap資料結構為紅黑樹(red-black tree)，搜尋時間複雜度為O(logn)。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unordered_map則是對應雜湊表(hash table)，因此</a:t>
            </a:r>
            <a:r>
              <a:rPr lang="zh-TW"/>
              <a:t>搜尋時間複雜度為O(1)，但相對空間複雜度大許多，且無序。功能與map一樣，如有題目主要限制時間可使用，map主要功能不在於排序。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725" y="85425"/>
            <a:ext cx="2589125" cy="14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/>
          <p:nvPr/>
        </p:nvSpPr>
        <p:spPr>
          <a:xfrm>
            <a:off x="5436725" y="1138500"/>
            <a:ext cx="587700" cy="2866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286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3028900" y="1527275"/>
            <a:ext cx="458700" cy="4872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3028900" y="2986825"/>
            <a:ext cx="458700" cy="4872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:}}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4369925" y="1138500"/>
            <a:ext cx="587700" cy="2866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286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5436725" y="1138500"/>
            <a:ext cx="587700" cy="2866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286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028900" y="1527275"/>
            <a:ext cx="458700" cy="4872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3028900" y="2986825"/>
            <a:ext cx="458700" cy="4872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auto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自動偵測所屬資料型態，省下記住麼些複雜資料型態名。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使用auto時，後方一定要有指定資料型態。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03175"/>
            <a:ext cx="491490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5436725" y="1138500"/>
            <a:ext cx="587700" cy="2866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286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3028900" y="1527275"/>
            <a:ext cx="458700" cy="4872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028900" y="2986825"/>
            <a:ext cx="458700" cy="4872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iterator(迭代器)、reverse_iterator(反向迭代器)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iterator(</a:t>
            </a:r>
            <a:r>
              <a:rPr lang="zh-TW"/>
              <a:t>迭代器)是一種資料型態，代表為容器記憶空間位址。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set</a:t>
            </a:r>
            <a:r>
              <a:rPr lang="zh-TW"/>
              <a:t>.begin()、deque.end()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而迭代器有個孿生兄弟</a:t>
            </a:r>
            <a:r>
              <a:rPr lang="zh-TW"/>
              <a:t>reverse_iterator(反向迭代器)，功能一樣但不相等。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vector.rbegin()、map.rend()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375" y="2679059"/>
            <a:ext cx="4412700" cy="2258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5436725" y="1138500"/>
            <a:ext cx="587700" cy="2866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286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3028900" y="1527275"/>
            <a:ext cx="458700" cy="4872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3028900" y="2986825"/>
            <a:ext cx="458700" cy="4872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iterator(迭代器)、reverse_iterator(反向迭代器)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8" name="Google Shape;88;p16"/>
          <p:cNvGraphicFramePr/>
          <p:nvPr/>
        </p:nvGraphicFramePr>
        <p:xfrm>
          <a:off x="5202600" y="1269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{1856E73B-10C9-4DC8-8E36-775F75F5F9E4}</a:tableStyleId>
              </a:tblPr>
              <a:tblGrid>
                <a:gridCol w="1534175"/>
                <a:gridCol w="1534175"/>
              </a:tblGrid>
              <a:tr h="39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容器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迭代器功能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vector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隨機訪問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deque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隨機訪問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stack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不支援迭代器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queue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不支援迭代器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priority_queue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不支援迭代器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set/multiset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雙向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map/multimap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雙向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3888"/>
            <a:ext cx="3940137" cy="30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5436725" y="1138500"/>
            <a:ext cx="587700" cy="2866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286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3028900" y="1527275"/>
            <a:ext cx="458700" cy="4872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3028900" y="2986825"/>
            <a:ext cx="458700" cy="4872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iterator(迭代器)、reverse_iterator(反向迭代器)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容器型態::iterator 迭代器名;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//通常用auto自動偵測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*迭代器名;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//迭代器前加*相等於此位置的元素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375" y="1017725"/>
            <a:ext cx="4505125" cy="39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5436725" y="1138500"/>
            <a:ext cx="587700" cy="2866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286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028900" y="1527275"/>
            <a:ext cx="458700" cy="4872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028900" y="2986825"/>
            <a:ext cx="458700" cy="4872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iterator(迭代器)、reverse_iterator(反向迭代器)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隨機訪問迭代器: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可直接加減以控制迭代器位</a:t>
            </a:r>
            <a:r>
              <a:rPr lang="zh-TW" sz="2000"/>
              <a:t>置。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可實現 it++;   it=it-2;   advance(it,2);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            &lt;=   !=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雙向迭代器: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無法直接加減以控制迭代器位</a:t>
            </a:r>
            <a:r>
              <a:rPr lang="zh-TW" sz="2000"/>
              <a:t>置。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可實現 it--;     i̶t̶+̶=̶3̶;̶   advance(it,-1);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            &gt;̶     ==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/>
              <a:t>advance(it,n);   將it迭代器前進n個位置</a:t>
            </a:r>
            <a:endParaRPr sz="2000"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175" y="960374"/>
            <a:ext cx="3669651" cy="40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/>
          <p:nvPr/>
        </p:nvSpPr>
        <p:spPr>
          <a:xfrm>
            <a:off x="5436725" y="1138500"/>
            <a:ext cx="587700" cy="2866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286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3028900" y="1527275"/>
            <a:ext cx="458700" cy="4872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3028900" y="2986825"/>
            <a:ext cx="458700" cy="4872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pair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一種擁有兩個元素的資料型態。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pair&lt;資料型態,</a:t>
            </a:r>
            <a:r>
              <a:rPr lang="zh-TW"/>
              <a:t>資料型態&gt; pair名;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//創一個pair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make_pair(i,j);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//pair型態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pair名.first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//pair的第一個元素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pair名.second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//pair的第二個元素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374" y="1452725"/>
            <a:ext cx="4766699" cy="28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>
            <a:off x="5436725" y="1138500"/>
            <a:ext cx="587700" cy="2866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286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3028900" y="1527275"/>
            <a:ext cx="458700" cy="4872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3028900" y="2986825"/>
            <a:ext cx="458700" cy="4872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map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152475"/>
            <a:ext cx="87081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基本上與set差不多，就類似set使用的內容資料型態為pair、以第一個元素排序。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map內部是使用pair當作基底，因此使用map時要設定兩個資料型態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map</a:t>
            </a:r>
            <a:r>
              <a:rPr lang="zh-TW"/>
              <a:t>&lt;資料型態,資料型態&gt; map名;   //創一個map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map名[i]=j;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//就像一維int一樣，i是位置、j是元素，但i、j可是任何資料型態，自動初始化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map名.begin()   map.end()   //迭代器位置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map名.rbegin()   map.rend()   //反向迭代器位置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map名.empty();   //是否為空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map名.size();   //目前有多少元素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5436725" y="1138500"/>
            <a:ext cx="587700" cy="2866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286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3028900" y="1527275"/>
            <a:ext cx="458700" cy="4872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3028900" y="2986825"/>
            <a:ext cx="458700" cy="4872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map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map名.insert(i);   //</a:t>
            </a:r>
            <a:r>
              <a:rPr lang="zh-TW"/>
              <a:t>會回傳插入i結果，如果已有元素則不插入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map名.find(i);   //查找map.first是否有元素i，以迭代器位置回覆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map名.count(i);   //此map中有多少i元素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map名.erase(i);   //清除所有i元素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map名.erase(iterator_i);   //清除iterator_i這位置元素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map名.erase(iterator_i,iterator_j);   //清除iterator_i到iterator_j中所有元素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map名.clear();   //清空此map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